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74827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7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28" userDrawn="1">
          <p15:clr>
            <a:srgbClr val="A4A3A4"/>
          </p15:clr>
        </p15:guide>
        <p15:guide id="4" pos="2592" userDrawn="1">
          <p15:clr>
            <a:srgbClr val="A4A3A4"/>
          </p15:clr>
        </p15:guide>
        <p15:guide id="5" orient="horz" pos="2616" userDrawn="1">
          <p15:clr>
            <a:srgbClr val="A4A3A4"/>
          </p15:clr>
        </p15:guide>
        <p15:guide id="6" orient="horz" pos="32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C5C5C5"/>
    <a:srgbClr val="6A6A6A"/>
    <a:srgbClr val="6022A6"/>
    <a:srgbClr val="FF00FF"/>
    <a:srgbClr val="F2F2F2"/>
    <a:srgbClr val="FA824D"/>
    <a:srgbClr val="D4D4D4"/>
    <a:srgbClr val="D1DA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02" autoAdjust="0"/>
    <p:restoredTop sz="96349" autoAdjust="0"/>
  </p:normalViewPr>
  <p:slideViewPr>
    <p:cSldViewPr snapToGrid="0" showGuides="1">
      <p:cViewPr varScale="1">
        <p:scale>
          <a:sx n="102" d="100"/>
          <a:sy n="102" d="100"/>
        </p:scale>
        <p:origin x="474" y="318"/>
      </p:cViewPr>
      <p:guideLst>
        <p:guide orient="horz" pos="4176"/>
        <p:guide pos="3840"/>
        <p:guide orient="horz" pos="528"/>
        <p:guide pos="2592"/>
        <p:guide orient="horz" pos="2616"/>
        <p:guide orient="horz" pos="3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, Debbie" userId="10f5b7c4-a49c-4e15-9b81-b263e8a1b4a5" providerId="ADAL" clId="{50550209-ADD6-4948-A298-B5E43190E7B6}"/>
    <pc:docChg chg="custSel delSld modSld modMainMaster">
      <pc:chgData name="Leven, Debbie" userId="10f5b7c4-a49c-4e15-9b81-b263e8a1b4a5" providerId="ADAL" clId="{50550209-ADD6-4948-A298-B5E43190E7B6}" dt="2025-07-23T12:48:53.464" v="7" actId="478"/>
      <pc:docMkLst>
        <pc:docMk/>
      </pc:docMkLst>
      <pc:sldChg chg="del">
        <pc:chgData name="Leven, Debbie" userId="10f5b7c4-a49c-4e15-9b81-b263e8a1b4a5" providerId="ADAL" clId="{50550209-ADD6-4948-A298-B5E43190E7B6}" dt="2025-07-23T12:41:37.477" v="0" actId="47"/>
        <pc:sldMkLst>
          <pc:docMk/>
          <pc:sldMk cId="2553843005" sldId="256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1080458278" sldId="259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4261497443" sldId="269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39776926" sldId="274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3160711439" sldId="275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2032010938" sldId="278"/>
        </pc:sldMkLst>
      </pc:sldChg>
      <pc:sldChg chg="delSp mod">
        <pc:chgData name="Leven, Debbie" userId="10f5b7c4-a49c-4e15-9b81-b263e8a1b4a5" providerId="ADAL" clId="{50550209-ADD6-4948-A298-B5E43190E7B6}" dt="2025-07-23T12:41:48.548" v="2" actId="478"/>
        <pc:sldMkLst>
          <pc:docMk/>
          <pc:sldMk cId="2457535425" sldId="2147482778"/>
        </pc:sldMkLst>
        <pc:spChg chg="del">
          <ac:chgData name="Leven, Debbie" userId="10f5b7c4-a49c-4e15-9b81-b263e8a1b4a5" providerId="ADAL" clId="{50550209-ADD6-4948-A298-B5E43190E7B6}" dt="2025-07-23T12:41:48.548" v="2" actId="478"/>
          <ac:spMkLst>
            <pc:docMk/>
            <pc:sldMk cId="2457535425" sldId="2147482778"/>
            <ac:spMk id="534" creationId="{7ADEDD5C-4C51-249F-0A8C-115506D80C55}"/>
          </ac:spMkLst>
        </pc:spChg>
      </pc:sldChg>
      <pc:sldChg chg="del">
        <pc:chgData name="Leven, Debbie" userId="10f5b7c4-a49c-4e15-9b81-b263e8a1b4a5" providerId="ADAL" clId="{50550209-ADD6-4948-A298-B5E43190E7B6}" dt="2025-07-23T12:41:37.477" v="0" actId="47"/>
        <pc:sldMkLst>
          <pc:docMk/>
          <pc:sldMk cId="2646801081" sldId="2147482783"/>
        </pc:sldMkLst>
      </pc:sldChg>
      <pc:sldChg chg="del">
        <pc:chgData name="Leven, Debbie" userId="10f5b7c4-a49c-4e15-9b81-b263e8a1b4a5" providerId="ADAL" clId="{50550209-ADD6-4948-A298-B5E43190E7B6}" dt="2025-07-23T12:41:37.477" v="0" actId="47"/>
        <pc:sldMkLst>
          <pc:docMk/>
          <pc:sldMk cId="3706147882" sldId="2147483549"/>
        </pc:sldMkLst>
      </pc:sldChg>
      <pc:sldChg chg="del">
        <pc:chgData name="Leven, Debbie" userId="10f5b7c4-a49c-4e15-9b81-b263e8a1b4a5" providerId="ADAL" clId="{50550209-ADD6-4948-A298-B5E43190E7B6}" dt="2025-07-23T12:41:37.477" v="0" actId="47"/>
        <pc:sldMkLst>
          <pc:docMk/>
          <pc:sldMk cId="2264193522" sldId="2147483553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3106849768" sldId="2147483556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2564217852" sldId="2147483563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2612421334" sldId="2147483571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3590430759" sldId="2147483593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945868453" sldId="2147483600"/>
        </pc:sldMkLst>
      </pc:sldChg>
      <pc:sldChg chg="del">
        <pc:chgData name="Leven, Debbie" userId="10f5b7c4-a49c-4e15-9b81-b263e8a1b4a5" providerId="ADAL" clId="{50550209-ADD6-4948-A298-B5E43190E7B6}" dt="2025-07-23T12:41:37.477" v="0" actId="47"/>
        <pc:sldMkLst>
          <pc:docMk/>
          <pc:sldMk cId="3243446472" sldId="2147483606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2508360266" sldId="2147483612"/>
        </pc:sldMkLst>
      </pc:sldChg>
      <pc:sldChg chg="del">
        <pc:chgData name="Leven, Debbie" userId="10f5b7c4-a49c-4e15-9b81-b263e8a1b4a5" providerId="ADAL" clId="{50550209-ADD6-4948-A298-B5E43190E7B6}" dt="2025-07-23T12:41:41.670" v="1" actId="47"/>
        <pc:sldMkLst>
          <pc:docMk/>
          <pc:sldMk cId="2767426302" sldId="2147483617"/>
        </pc:sldMkLst>
      </pc:sldChg>
      <pc:sldMasterChg chg="modSldLayout">
        <pc:chgData name="Leven, Debbie" userId="10f5b7c4-a49c-4e15-9b81-b263e8a1b4a5" providerId="ADAL" clId="{50550209-ADD6-4948-A298-B5E43190E7B6}" dt="2025-07-23T12:48:53.464" v="7" actId="478"/>
        <pc:sldMasterMkLst>
          <pc:docMk/>
          <pc:sldMasterMk cId="481049058" sldId="2147483648"/>
        </pc:sldMasterMkLst>
        <pc:sldLayoutChg chg="delSp mod">
          <pc:chgData name="Leven, Debbie" userId="10f5b7c4-a49c-4e15-9b81-b263e8a1b4a5" providerId="ADAL" clId="{50550209-ADD6-4948-A298-B5E43190E7B6}" dt="2025-07-23T12:48:53.464" v="7" actId="478"/>
          <pc:sldLayoutMkLst>
            <pc:docMk/>
            <pc:sldMasterMk cId="481049058" sldId="2147483648"/>
            <pc:sldLayoutMk cId="2064901712" sldId="2147483676"/>
          </pc:sldLayoutMkLst>
          <pc:spChg chg="del">
            <ac:chgData name="Leven, Debbie" userId="10f5b7c4-a49c-4e15-9b81-b263e8a1b4a5" providerId="ADAL" clId="{50550209-ADD6-4948-A298-B5E43190E7B6}" dt="2025-07-23T12:42:08.706" v="3" actId="478"/>
            <ac:spMkLst>
              <pc:docMk/>
              <pc:sldMasterMk cId="481049058" sldId="2147483648"/>
              <pc:sldLayoutMk cId="2064901712" sldId="2147483676"/>
              <ac:spMk id="3" creationId="{248A983B-A294-F424-8186-6A641A1286A2}"/>
            </ac:spMkLst>
          </pc:spChg>
          <pc:spChg chg="del">
            <ac:chgData name="Leven, Debbie" userId="10f5b7c4-a49c-4e15-9b81-b263e8a1b4a5" providerId="ADAL" clId="{50550209-ADD6-4948-A298-B5E43190E7B6}" dt="2025-07-23T12:48:33.631" v="6" actId="478"/>
            <ac:spMkLst>
              <pc:docMk/>
              <pc:sldMasterMk cId="481049058" sldId="2147483648"/>
              <pc:sldLayoutMk cId="2064901712" sldId="2147483676"/>
              <ac:spMk id="4" creationId="{FD34C764-E0EB-2208-0243-AFF84877397B}"/>
            </ac:spMkLst>
          </pc:spChg>
          <pc:spChg chg="del">
            <ac:chgData name="Leven, Debbie" userId="10f5b7c4-a49c-4e15-9b81-b263e8a1b4a5" providerId="ADAL" clId="{50550209-ADD6-4948-A298-B5E43190E7B6}" dt="2025-07-23T12:48:32.212" v="5" actId="478"/>
            <ac:spMkLst>
              <pc:docMk/>
              <pc:sldMasterMk cId="481049058" sldId="2147483648"/>
              <pc:sldLayoutMk cId="2064901712" sldId="2147483676"/>
              <ac:spMk id="5" creationId="{EC23356B-2BE3-431E-E7B2-89F7228FE33C}"/>
            </ac:spMkLst>
          </pc:spChg>
          <pc:spChg chg="del">
            <ac:chgData name="Leven, Debbie" userId="10f5b7c4-a49c-4e15-9b81-b263e8a1b4a5" providerId="ADAL" clId="{50550209-ADD6-4948-A298-B5E43190E7B6}" dt="2025-07-23T12:48:53.464" v="7" actId="478"/>
            <ac:spMkLst>
              <pc:docMk/>
              <pc:sldMasterMk cId="481049058" sldId="2147483648"/>
              <pc:sldLayoutMk cId="2064901712" sldId="2147483676"/>
              <ac:spMk id="6" creationId="{C916EB99-05F0-2B87-8138-B360AE99BFB1}"/>
            </ac:spMkLst>
          </pc:spChg>
          <pc:grpChg chg="del">
            <ac:chgData name="Leven, Debbie" userId="10f5b7c4-a49c-4e15-9b81-b263e8a1b4a5" providerId="ADAL" clId="{50550209-ADD6-4948-A298-B5E43190E7B6}" dt="2025-07-23T12:48:30.479" v="4" actId="478"/>
            <ac:grpSpMkLst>
              <pc:docMk/>
              <pc:sldMasterMk cId="481049058" sldId="2147483648"/>
              <pc:sldLayoutMk cId="2064901712" sldId="2147483676"/>
              <ac:grpSpMk id="10" creationId="{C172ECC9-4F30-959A-C476-9749F2F76EC4}"/>
            </ac:grpSpMkLst>
          </pc:gr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9F6F3-9725-49A3-85C6-590B1C0DD429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6002F-71F9-4FB3-8C73-479F9733A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199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11147424" cy="2330451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6E47DD-EFE5-71AD-14BF-BC681B9CA660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75DD4FC-37C8-A068-8A6B-46C198B48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288" y="4132262"/>
            <a:ext cx="11143294" cy="457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CBF96E-DF5F-3718-6514-0DE2C4069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34237" y="5197011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657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light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9CE3731-3206-4260-5A3D-0710F714578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8AA2C4-D301-229F-A125-21A550B7FC0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0BD64F7-1039-60CB-D0DC-B11A1DAF3C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956183-361C-15D8-A695-583C91CE9D5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43841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dark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D20C171-0BD1-1E47-70CA-0E6FFE7B81E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060B2E2-5584-066D-6B94-0307FC0DF8B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C8A243A-BDB2-A804-9BB7-373C6A92DB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07A795-FE53-79AF-4085-B7315F4F823E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087511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26C4655-114D-2DEE-FC6D-E1544C78DC0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BB6E896-56F2-8F04-20D8-BFD58F7F046F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163873C-399C-B6B3-7D2A-630EA2CE92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7F58F-5931-3559-4C06-A08ACF400F6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65112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BC1C545B-F8ED-0CC7-1020-536B2E30402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C6A9BD0-A62D-E9DF-E742-77B525FE5A7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04F38D3-E7C3-1E2E-F7A0-88C63EA48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1115460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1115460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1EEF3-27C1-4A79-B53B-FC5CFC0A66A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627962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11267F2-BE92-DFD8-109D-DF4387922F5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44234D-BF2C-FC5E-16D7-9B6B13E6B32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F28F8A6-E43F-3C66-695D-3947FC95D0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5816" y="1643063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DAD98469-321A-4DE3-EDD6-E01F77C190A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1208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5B4E2B99-3057-2052-CE02-35A5EDC8AF48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18190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61A9A896-1965-1F3D-1A9D-9E9935D7D4B3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518190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575816" y="1901952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CF28094-7C4C-578F-75FE-A6F846748A86}"/>
              </a:ext>
            </a:extLst>
          </p:cNvPr>
          <p:cNvSpPr>
            <a:spLocks noGrp="1"/>
          </p:cNvSpPr>
          <p:nvPr>
            <p:ph type="body" idx="124"/>
          </p:nvPr>
        </p:nvSpPr>
        <p:spPr>
          <a:xfrm>
            <a:off x="1575816" y="2313432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CC0BF336-723A-E84D-A986-788A8CD29920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1575816" y="3239610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E758A148-8BE5-F62E-3959-54BA95D2F2D6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1575816" y="3498499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C95EC122-E173-54C2-2E14-8ED934114576}"/>
              </a:ext>
            </a:extLst>
          </p:cNvPr>
          <p:cNvSpPr>
            <a:spLocks noGrp="1"/>
          </p:cNvSpPr>
          <p:nvPr>
            <p:ph type="body" idx="127"/>
          </p:nvPr>
        </p:nvSpPr>
        <p:spPr>
          <a:xfrm>
            <a:off x="1575816" y="3909979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C137127F-10D6-D420-6F85-6D6812B876B5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1575816" y="4836157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2B862805-02A2-130F-BA13-348C3D75A524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1575816" y="5095046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B2E4671D-6777-BB9B-6BF9-4D013095C27D}"/>
              </a:ext>
            </a:extLst>
          </p:cNvPr>
          <p:cNvSpPr>
            <a:spLocks noGrp="1"/>
          </p:cNvSpPr>
          <p:nvPr>
            <p:ph type="body" idx="130"/>
          </p:nvPr>
        </p:nvSpPr>
        <p:spPr>
          <a:xfrm>
            <a:off x="1575816" y="5506526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FFFF572F-ACC2-C33A-5A30-83123B7E8335}"/>
              </a:ext>
            </a:extLst>
          </p:cNvPr>
          <p:cNvSpPr>
            <a:spLocks noGrp="1"/>
          </p:cNvSpPr>
          <p:nvPr>
            <p:ph type="body" idx="131"/>
          </p:nvPr>
        </p:nvSpPr>
        <p:spPr>
          <a:xfrm>
            <a:off x="5461763" y="1643063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6DAB2F2-C52E-1156-EFEC-7D673FA862EB}"/>
              </a:ext>
            </a:extLst>
          </p:cNvPr>
          <p:cNvSpPr>
            <a:spLocks noGrp="1"/>
          </p:cNvSpPr>
          <p:nvPr>
            <p:ph type="pic" sz="quarter" idx="132" hasCustomPrompt="1"/>
          </p:nvPr>
        </p:nvSpPr>
        <p:spPr>
          <a:xfrm>
            <a:off x="4407155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E28A2987-5618-480D-B199-5C41DB9C15AB}"/>
              </a:ext>
            </a:extLst>
          </p:cNvPr>
          <p:cNvSpPr>
            <a:spLocks noGrp="1"/>
          </p:cNvSpPr>
          <p:nvPr>
            <p:ph type="pic" sz="quarter" idx="133" hasCustomPrompt="1"/>
          </p:nvPr>
        </p:nvSpPr>
        <p:spPr>
          <a:xfrm>
            <a:off x="4404137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575BDA13-2D6C-E60D-F22F-92D6A1DAAE51}"/>
              </a:ext>
            </a:extLst>
          </p:cNvPr>
          <p:cNvSpPr>
            <a:spLocks noGrp="1"/>
          </p:cNvSpPr>
          <p:nvPr>
            <p:ph type="pic" sz="quarter" idx="134" hasCustomPrompt="1"/>
          </p:nvPr>
        </p:nvSpPr>
        <p:spPr>
          <a:xfrm>
            <a:off x="4404137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234C6EF1-520A-FA6A-22C6-8A35EEA8C69B}"/>
              </a:ext>
            </a:extLst>
          </p:cNvPr>
          <p:cNvSpPr>
            <a:spLocks noGrp="1"/>
          </p:cNvSpPr>
          <p:nvPr>
            <p:ph type="body" idx="135"/>
          </p:nvPr>
        </p:nvSpPr>
        <p:spPr>
          <a:xfrm>
            <a:off x="5461763" y="1901952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7D1854B2-C3C8-6AF9-1EE1-5DCF6E281E84}"/>
              </a:ext>
            </a:extLst>
          </p:cNvPr>
          <p:cNvSpPr>
            <a:spLocks noGrp="1"/>
          </p:cNvSpPr>
          <p:nvPr>
            <p:ph type="body" idx="136"/>
          </p:nvPr>
        </p:nvSpPr>
        <p:spPr>
          <a:xfrm>
            <a:off x="5461763" y="2313432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C83BB6BA-FB7C-C59D-1ACF-517FBF2C0358}"/>
              </a:ext>
            </a:extLst>
          </p:cNvPr>
          <p:cNvSpPr>
            <a:spLocks noGrp="1"/>
          </p:cNvSpPr>
          <p:nvPr>
            <p:ph type="body" idx="137"/>
          </p:nvPr>
        </p:nvSpPr>
        <p:spPr>
          <a:xfrm>
            <a:off x="5461763" y="3239610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77BFAFD8-6B9C-3A6E-0E55-0D9AD300701F}"/>
              </a:ext>
            </a:extLst>
          </p:cNvPr>
          <p:cNvSpPr>
            <a:spLocks noGrp="1"/>
          </p:cNvSpPr>
          <p:nvPr>
            <p:ph type="body" idx="138"/>
          </p:nvPr>
        </p:nvSpPr>
        <p:spPr>
          <a:xfrm>
            <a:off x="5461763" y="3498499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88E1281C-D8B9-F219-EC3F-5059AE08574A}"/>
              </a:ext>
            </a:extLst>
          </p:cNvPr>
          <p:cNvSpPr>
            <a:spLocks noGrp="1"/>
          </p:cNvSpPr>
          <p:nvPr>
            <p:ph type="body" idx="139"/>
          </p:nvPr>
        </p:nvSpPr>
        <p:spPr>
          <a:xfrm>
            <a:off x="5461763" y="3909979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2AF1F704-E765-162D-03E2-B417B0A4F759}"/>
              </a:ext>
            </a:extLst>
          </p:cNvPr>
          <p:cNvSpPr>
            <a:spLocks noGrp="1"/>
          </p:cNvSpPr>
          <p:nvPr>
            <p:ph type="body" idx="140"/>
          </p:nvPr>
        </p:nvSpPr>
        <p:spPr>
          <a:xfrm>
            <a:off x="5461763" y="4836157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8182C338-F8D6-9FBA-6FDD-B0D1885F2302}"/>
              </a:ext>
            </a:extLst>
          </p:cNvPr>
          <p:cNvSpPr>
            <a:spLocks noGrp="1"/>
          </p:cNvSpPr>
          <p:nvPr>
            <p:ph type="body" idx="141"/>
          </p:nvPr>
        </p:nvSpPr>
        <p:spPr>
          <a:xfrm>
            <a:off x="5461763" y="5095046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A9B4F52F-7BC1-61E1-457B-1C87AA0F1938}"/>
              </a:ext>
            </a:extLst>
          </p:cNvPr>
          <p:cNvSpPr>
            <a:spLocks noGrp="1"/>
          </p:cNvSpPr>
          <p:nvPr>
            <p:ph type="body" idx="142"/>
          </p:nvPr>
        </p:nvSpPr>
        <p:spPr>
          <a:xfrm>
            <a:off x="5461763" y="5506526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E76EDDD4-0B6A-4046-2433-6AAD2C24CBBC}"/>
              </a:ext>
            </a:extLst>
          </p:cNvPr>
          <p:cNvSpPr>
            <a:spLocks noGrp="1"/>
          </p:cNvSpPr>
          <p:nvPr>
            <p:ph type="body" idx="143"/>
          </p:nvPr>
        </p:nvSpPr>
        <p:spPr>
          <a:xfrm>
            <a:off x="9350728" y="1643063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58A2C879-8FAF-7632-1AFA-42A249C9739D}"/>
              </a:ext>
            </a:extLst>
          </p:cNvPr>
          <p:cNvSpPr>
            <a:spLocks noGrp="1"/>
          </p:cNvSpPr>
          <p:nvPr>
            <p:ph type="pic" sz="quarter" idx="144" hasCustomPrompt="1"/>
          </p:nvPr>
        </p:nvSpPr>
        <p:spPr>
          <a:xfrm>
            <a:off x="8296120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A39604D6-C6F0-AD2F-4459-3EF529850EEA}"/>
              </a:ext>
            </a:extLst>
          </p:cNvPr>
          <p:cNvSpPr>
            <a:spLocks noGrp="1"/>
          </p:cNvSpPr>
          <p:nvPr>
            <p:ph type="pic" sz="quarter" idx="145" hasCustomPrompt="1"/>
          </p:nvPr>
        </p:nvSpPr>
        <p:spPr>
          <a:xfrm>
            <a:off x="8293102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8" name="Picture Placeholder 2">
            <a:extLst>
              <a:ext uri="{FF2B5EF4-FFF2-40B4-BE49-F238E27FC236}">
                <a16:creationId xmlns:a16="http://schemas.microsoft.com/office/drawing/2014/main" id="{DECC6C1C-AA00-3A72-06A8-714F82E88CD5}"/>
              </a:ext>
            </a:extLst>
          </p:cNvPr>
          <p:cNvSpPr>
            <a:spLocks noGrp="1"/>
          </p:cNvSpPr>
          <p:nvPr>
            <p:ph type="pic" sz="quarter" idx="146" hasCustomPrompt="1"/>
          </p:nvPr>
        </p:nvSpPr>
        <p:spPr>
          <a:xfrm>
            <a:off x="8293102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DD308C7C-945C-FCC6-7882-E995601F8A36}"/>
              </a:ext>
            </a:extLst>
          </p:cNvPr>
          <p:cNvSpPr>
            <a:spLocks noGrp="1"/>
          </p:cNvSpPr>
          <p:nvPr>
            <p:ph type="body" idx="147"/>
          </p:nvPr>
        </p:nvSpPr>
        <p:spPr>
          <a:xfrm>
            <a:off x="9350728" y="1901952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74A7BFEB-C5CD-2881-29D6-B5E9DE4D6DE9}"/>
              </a:ext>
            </a:extLst>
          </p:cNvPr>
          <p:cNvSpPr>
            <a:spLocks noGrp="1"/>
          </p:cNvSpPr>
          <p:nvPr>
            <p:ph type="body" idx="148"/>
          </p:nvPr>
        </p:nvSpPr>
        <p:spPr>
          <a:xfrm>
            <a:off x="9350728" y="2313432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B1FA0A35-65F3-A7BA-F0C2-C169865E8A3B}"/>
              </a:ext>
            </a:extLst>
          </p:cNvPr>
          <p:cNvSpPr>
            <a:spLocks noGrp="1"/>
          </p:cNvSpPr>
          <p:nvPr>
            <p:ph type="body" idx="149"/>
          </p:nvPr>
        </p:nvSpPr>
        <p:spPr>
          <a:xfrm>
            <a:off x="9350728" y="3239610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C139BAB4-D438-6A50-F74A-C626C8EEB38F}"/>
              </a:ext>
            </a:extLst>
          </p:cNvPr>
          <p:cNvSpPr>
            <a:spLocks noGrp="1"/>
          </p:cNvSpPr>
          <p:nvPr>
            <p:ph type="body" idx="150"/>
          </p:nvPr>
        </p:nvSpPr>
        <p:spPr>
          <a:xfrm>
            <a:off x="9350728" y="3498499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B9D435B0-85E0-13DD-1879-977D70D03219}"/>
              </a:ext>
            </a:extLst>
          </p:cNvPr>
          <p:cNvSpPr>
            <a:spLocks noGrp="1"/>
          </p:cNvSpPr>
          <p:nvPr>
            <p:ph type="body" idx="151"/>
          </p:nvPr>
        </p:nvSpPr>
        <p:spPr>
          <a:xfrm>
            <a:off x="9350728" y="3909979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9B6C8506-39B1-453F-1390-6029AA9D663C}"/>
              </a:ext>
            </a:extLst>
          </p:cNvPr>
          <p:cNvSpPr>
            <a:spLocks noGrp="1"/>
          </p:cNvSpPr>
          <p:nvPr>
            <p:ph type="body" idx="152"/>
          </p:nvPr>
        </p:nvSpPr>
        <p:spPr>
          <a:xfrm>
            <a:off x="9350728" y="4836157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6D4E9AD8-2275-EBF9-4C6F-DDA3A6F21266}"/>
              </a:ext>
            </a:extLst>
          </p:cNvPr>
          <p:cNvSpPr>
            <a:spLocks noGrp="1"/>
          </p:cNvSpPr>
          <p:nvPr>
            <p:ph type="body" idx="153"/>
          </p:nvPr>
        </p:nvSpPr>
        <p:spPr>
          <a:xfrm>
            <a:off x="9350728" y="5095046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3B08551A-95E2-582D-DD8C-663923467E65}"/>
              </a:ext>
            </a:extLst>
          </p:cNvPr>
          <p:cNvSpPr>
            <a:spLocks noGrp="1"/>
          </p:cNvSpPr>
          <p:nvPr>
            <p:ph type="body" idx="154"/>
          </p:nvPr>
        </p:nvSpPr>
        <p:spPr>
          <a:xfrm>
            <a:off x="9350728" y="5506526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FBC495-DAFB-5E68-C43B-ED890506200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786200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B6A71C1-40E9-C91C-8306-37FF4EF0EF93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39FAD37-7758-35FB-A938-A45D188C7F4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47379CD-DE8F-C370-7B0D-16758D5B45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7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FEDC0B-F8E6-8C85-33CC-DC48FD4DAD9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958357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(1/3+2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3A7F4B0D-020D-5EF7-408F-434FE8FC676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C929BB9-D7DC-6487-88BC-84215475124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7B582FA-D08D-41EE-FEAD-F0E005AC30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7661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7661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726281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726281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D14E1-5F01-2A0C-6C9A-CC9E4A51002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330428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(2/3+1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0CA8132-A193-CFF8-0112-AFF487447C5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0715990-577A-7F00-80D6-5291DA280FB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B430D8C-A6F1-8890-AB30-B27E751DDA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89926" y="1643063"/>
            <a:ext cx="3368674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89925" y="2103438"/>
            <a:ext cx="3368674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60E54C-FC78-01F0-3573-26A9AE079C7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03961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119EE4D1-49DB-8726-DD56-3DF0CDD1DAB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AF67E64-9CA1-3AA4-DDF1-D0FC52E89EA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D40F177-D38D-1E2F-2C84-0CA2580FF7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7661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7661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338296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338296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297864" y="1643063"/>
            <a:ext cx="336073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97863" y="2103438"/>
            <a:ext cx="336073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19D502-3495-BFFE-157E-29EED5B535F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38796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9ED8D4E5-F183-7F84-9337-80FDDBDC08E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0EADD-D256-CA55-0E36-2F67C9E864A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5CF764F6-C019-9B28-BB32-BC31F68BC6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433424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433423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344560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44559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4EE0888-3308-D770-BCE9-4A9A5FD60D7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255696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72EE0F1-DBC3-84D2-AB13-95D1107646F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255695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C192B0-4F18-6219-4E46-35768B55679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5127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11147424" cy="2330451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D18B68-16A5-8797-7FEB-9455906288AA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accent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4BDAB37-4FAD-929F-6B7E-1E506329A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59" y="4132262"/>
            <a:ext cx="11147423" cy="457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C3BB89-B7D4-F0BF-2FC7-FCDA53A10C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4238" y="5197190"/>
            <a:ext cx="3784199" cy="129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70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D5A9-567A-2A37-6CED-15B04F7F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01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615307C2-65C1-8FED-7279-869FBE80FEC1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ADDD1C-21EC-1D01-AF99-87ACEFD01C3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B55283A-ACD3-EB7C-609D-F43328DB3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85A964-1373-5460-06ED-920B30637ADF}"/>
              </a:ext>
            </a:extLst>
          </p:cNvPr>
          <p:cNvSpPr/>
          <p:nvPr userDrawn="1"/>
        </p:nvSpPr>
        <p:spPr>
          <a:xfrm>
            <a:off x="6338889" y="1490963"/>
            <a:ext cx="5337999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7E2ED48-FCBA-4E71-788C-9526F92CF97B}"/>
              </a:ext>
            </a:extLst>
          </p:cNvPr>
          <p:cNvSpPr/>
          <p:nvPr userDrawn="1"/>
        </p:nvSpPr>
        <p:spPr>
          <a:xfrm>
            <a:off x="521185" y="1490963"/>
            <a:ext cx="5331928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563" y="1643063"/>
            <a:ext cx="496519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562" y="2103438"/>
            <a:ext cx="496519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522987" y="1643063"/>
            <a:ext cx="496519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522987" y="2103438"/>
            <a:ext cx="496519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87AC10-642D-985D-3CA1-9CE4058B720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046330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E3BC281-A6BF-C332-C309-C8B5E9DFCD6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D22C783-145E-D9EB-465C-1E93679104D6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079ABEB2-D8A0-2463-ADAC-36DAD867AB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B3B714-8463-70BA-2EAD-5E6CCDD183F1}"/>
              </a:ext>
            </a:extLst>
          </p:cNvPr>
          <p:cNvSpPr/>
          <p:nvPr userDrawn="1"/>
        </p:nvSpPr>
        <p:spPr>
          <a:xfrm>
            <a:off x="4406900" y="1490963"/>
            <a:ext cx="3382963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0E0882-A5B8-B046-8C2A-3BE4CFD04E89}"/>
              </a:ext>
            </a:extLst>
          </p:cNvPr>
          <p:cNvSpPr/>
          <p:nvPr userDrawn="1"/>
        </p:nvSpPr>
        <p:spPr>
          <a:xfrm>
            <a:off x="8289925" y="1490963"/>
            <a:ext cx="3379787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23957A-3619-C6BC-7391-C099B6B6FDDF}"/>
              </a:ext>
            </a:extLst>
          </p:cNvPr>
          <p:cNvSpPr/>
          <p:nvPr userDrawn="1"/>
        </p:nvSpPr>
        <p:spPr>
          <a:xfrm>
            <a:off x="521185" y="1490963"/>
            <a:ext cx="3382478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586224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86224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481083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81083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A06320-8155-CD91-417F-8EAF8886953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72592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0650B632-A8C0-48F6-2C19-18D43E89BF6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37EB66-7E95-B0C9-5229-980EA1FDBF9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E3CC704-5E79-EDBA-29E2-63FF69C3A11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5E602-EC8A-E271-0B81-1494CCB15B0A}"/>
              </a:ext>
            </a:extLst>
          </p:cNvPr>
          <p:cNvSpPr/>
          <p:nvPr userDrawn="1"/>
        </p:nvSpPr>
        <p:spPr>
          <a:xfrm>
            <a:off x="3383407" y="1490963"/>
            <a:ext cx="2469706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13CBEE-2E4B-7D2B-899E-CCABA7B4DFFE}"/>
              </a:ext>
            </a:extLst>
          </p:cNvPr>
          <p:cNvSpPr/>
          <p:nvPr userDrawn="1"/>
        </p:nvSpPr>
        <p:spPr>
          <a:xfrm>
            <a:off x="6343650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10B8B95-DDEE-3232-04A3-640DDBCEA4ED}"/>
              </a:ext>
            </a:extLst>
          </p:cNvPr>
          <p:cNvSpPr/>
          <p:nvPr userDrawn="1"/>
        </p:nvSpPr>
        <p:spPr>
          <a:xfrm>
            <a:off x="9200832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3FA938-C0C5-D83E-2C38-C04214DDC4AB}"/>
              </a:ext>
            </a:extLst>
          </p:cNvPr>
          <p:cNvSpPr/>
          <p:nvPr userDrawn="1"/>
        </p:nvSpPr>
        <p:spPr>
          <a:xfrm>
            <a:off x="521185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75304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575304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528689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528689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4EE0888-3308-D770-BCE9-4A9A5FD60D7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390888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72EE0F1-DBC3-84D2-AB13-95D1107646F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390888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B635CA-DBF1-2A02-853E-4271368C4BB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540005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6024C82-6584-3A89-E9A1-1FC42ADD452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82AF31D-8572-5007-E5A2-87224AA0BA1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F0EA32A-F7D1-26C3-715E-F3F87EF22D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8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FEDC0B-F8E6-8C85-33CC-DC48FD4DAD9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0360860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 (1/3+2/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9A03A05-8B2E-763D-37A1-B6C47A2F2AB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C908D56-DCBD-983A-2ED2-8E17594E882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D7643649-1305-DE5B-FAAA-144D0E4DA7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9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8" y="2103438"/>
            <a:ext cx="338137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726281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7262812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D14E1-5F01-2A0C-6C9A-CC9E4A51002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280504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 (2/3+1/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681FEF7C-B669-9749-DAA9-2510DB763BA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8C7BF75-5EAA-73F4-386C-3455EF43E91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4590541-4AB4-5B55-A595-23DEF59F0A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89925" y="1643063"/>
            <a:ext cx="33686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89924" y="2103438"/>
            <a:ext cx="3368675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60E54C-FC78-01F0-3573-26A9AE079C7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0940043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51B7F978-B9FA-6603-62F5-0A4AF6B494F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460355E-7D92-04B3-217D-50803640B029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FA5D44F-2C66-B3BF-7F50-9792AB839F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D335035-AE9D-D29D-A2EB-0F3C45FB3AC8}"/>
              </a:ext>
            </a:extLst>
          </p:cNvPr>
          <p:cNvSpPr/>
          <p:nvPr userDrawn="1"/>
        </p:nvSpPr>
        <p:spPr bwMode="white">
          <a:xfrm>
            <a:off x="6096000" y="0"/>
            <a:ext cx="6096000" cy="6308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EC5BB3B8-F915-A948-801F-FA5A891842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7743" y="365125"/>
            <a:ext cx="5211969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780C1-8E3A-DF76-6E31-D1F9E49F969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57831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9E352B74-ABE5-F8E1-D744-E8CE92CF09B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A2C2528-577B-625C-6437-5F47F1D80FE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CBA28B88-5A47-7A26-9201-B34AD2E6C7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EC5BB3B8-F915-A948-801F-FA5A891842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7743" y="365125"/>
            <a:ext cx="5211969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780C1-8E3A-DF76-6E31-D1F9E49F969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373067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2/3+1/3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8045DC7F-B684-FB36-4332-42AC603F1CF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8917991-7F03-B720-D3D7-E9E2EECE36D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A604744-75AC-593B-11FE-41DCC41EB4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D5E8EFA-2186-FF48-7363-5204A322B587}"/>
              </a:ext>
            </a:extLst>
          </p:cNvPr>
          <p:cNvSpPr/>
          <p:nvPr userDrawn="1"/>
        </p:nvSpPr>
        <p:spPr bwMode="white">
          <a:xfrm>
            <a:off x="8174416" y="0"/>
            <a:ext cx="4017585" cy="6308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726757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D0AA8AC-E3E1-9106-2D45-EBFE63E604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36742" y="365125"/>
            <a:ext cx="3132970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2EFF39-5370-03C4-B4B2-1BF28F3934D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8931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5334954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17606C27-44B4-B9A8-08C7-0266865ADDA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6AD4D2-9D88-9C0E-FFD9-FA2DA7465600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8BECE50-3163-E06A-29B5-A1C5E9352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4132262"/>
            <a:ext cx="5334953" cy="9144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ABFFCE-FFA0-0254-ABFA-95563AACC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34237" y="5197011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1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2/3+1/3)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F1F4E530-8870-5243-2E6A-CF3557BA831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1179070-E5D7-9094-F14F-71C008FECA7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932917AC-B6CD-364F-4B4E-C0C449CBCF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726757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D0AA8AC-E3E1-9106-2D45-EBFE63E604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36742" y="365125"/>
            <a:ext cx="3132970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2EFF39-5370-03C4-B4B2-1BF28F3934D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51117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1/3+2/3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636883B-B0EB-5C55-865C-3C91F7D276B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C085933-1DEE-3268-8FF2-8BEC3A4C497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9BF8D60-1CDF-11AA-6927-21A719AC47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D335035-AE9D-D29D-A2EB-0F3C45FB3AC8}"/>
              </a:ext>
            </a:extLst>
          </p:cNvPr>
          <p:cNvSpPr/>
          <p:nvPr userDrawn="1"/>
        </p:nvSpPr>
        <p:spPr bwMode="white">
          <a:xfrm>
            <a:off x="4406900" y="0"/>
            <a:ext cx="7785098" cy="6309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3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375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752D9BB-8F5F-CF62-A873-F5B27CED1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91456" y="365125"/>
            <a:ext cx="688543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6A5D7-3F73-0516-8F72-721CBE107B6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6403105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1/3+2/3)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6F45E56-C989-C05D-1315-3636CDBFFB9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8DBF4BB-6368-C8E0-0D53-FA993351185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2D408765-B597-41AB-5452-D1C5A9A3AC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3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375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752D9BB-8F5F-CF62-A873-F5B27CED1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91456" y="365125"/>
            <a:ext cx="688543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6A5D7-3F73-0516-8F72-721CBE107B6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4439739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5" algn="l"/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fld id="{339C9110-F427-4586-9638-A5638F41FBC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D129438-6810-41AE-4B97-03F63E0C918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2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8BCADA-5B32-EE1D-4D6D-EDAFF30E08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8159" y="365125"/>
            <a:ext cx="5334954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</a:defRPr>
            </a:lvl6pPr>
            <a:lvl7pPr>
              <a:defRPr sz="1600">
                <a:solidFill>
                  <a:schemeClr val="bg1"/>
                </a:solidFill>
              </a:defRPr>
            </a:lvl7pPr>
            <a:lvl8pPr>
              <a:defRPr sz="1600">
                <a:solidFill>
                  <a:schemeClr val="bg1"/>
                </a:solidFill>
              </a:defRPr>
            </a:lvl8pPr>
            <a:lvl9pPr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F65EFF-2813-2742-73D8-B8564116E54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 algn="r">
              <a:defRPr sz="800">
                <a:solidFill>
                  <a:schemeClr val="bg1"/>
                </a:solidFill>
              </a:defRPr>
            </a:lvl2pPr>
            <a:lvl3pPr marL="0" algn="r">
              <a:defRPr sz="800">
                <a:solidFill>
                  <a:schemeClr val="bg1"/>
                </a:solidFill>
              </a:defRPr>
            </a:lvl3pPr>
            <a:lvl4pPr marL="0" algn="r">
              <a:defRPr sz="800">
                <a:solidFill>
                  <a:schemeClr val="bg1"/>
                </a:solidFill>
              </a:defRPr>
            </a:lvl4pPr>
            <a:lvl5pPr marL="0" algn="r">
              <a:defRPr sz="800">
                <a:solidFill>
                  <a:schemeClr val="bg1"/>
                </a:solidFill>
              </a:defRPr>
            </a:lvl5pPr>
            <a:lvl6pPr marL="0" indent="0" algn="r">
              <a:defRPr sz="800">
                <a:solidFill>
                  <a:schemeClr val="bg1"/>
                </a:solidFill>
              </a:defRPr>
            </a:lvl6pPr>
            <a:lvl7pPr marL="0" algn="r">
              <a:defRPr sz="800">
                <a:solidFill>
                  <a:schemeClr val="bg1"/>
                </a:solidFill>
              </a:defRPr>
            </a:lvl7pPr>
            <a:lvl8pPr marL="0" indent="0" algn="r">
              <a:defRPr sz="800">
                <a:solidFill>
                  <a:schemeClr val="bg1"/>
                </a:solidFill>
              </a:defRPr>
            </a:lvl8pPr>
            <a:lvl9pPr marL="0" algn="r">
              <a:spcBef>
                <a:spcPts val="0"/>
              </a:spcBef>
              <a:defRPr sz="800">
                <a:solidFill>
                  <a:schemeClr val="bg1"/>
                </a:solidFill>
              </a:defRPr>
            </a:lvl9pPr>
          </a:lstStyle>
          <a:p>
            <a:pPr lvl="0" algn="r"/>
            <a:r>
              <a:rPr lang="en-US" dirty="0"/>
              <a:t> © 2025 GE HealthCare. GE is a trademark of General Electric Company used under trademark license.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9D92E5-2301-19F5-7376-DA5EFA5443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7163" y="6354199"/>
            <a:ext cx="1344168" cy="45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12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+ im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CB0C8C5-8CD3-E40A-3530-F1E8F48691F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D56170-D165-B444-FD97-EE0EF639560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8C72ED1-B916-112A-0CCE-56A750ADC1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D129438-6810-41AE-4B97-03F63E0C918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904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8BCADA-5B32-EE1D-4D6D-EDAFF30E08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8159" y="365125"/>
            <a:ext cx="533019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</a:defRPr>
            </a:lvl6pPr>
            <a:lvl7pPr>
              <a:defRPr sz="1600">
                <a:solidFill>
                  <a:schemeClr val="accent1"/>
                </a:solidFill>
              </a:defRPr>
            </a:lvl7pPr>
            <a:lvl8pPr>
              <a:defRPr sz="1600">
                <a:solidFill>
                  <a:schemeClr val="accent1"/>
                </a:solidFill>
              </a:defRPr>
            </a:lvl8pPr>
            <a:lvl9pPr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EEA5BF-FEF2-38C8-742E-128BB97D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0472" y="6455664"/>
            <a:ext cx="226416" cy="256032"/>
          </a:xfrm>
        </p:spPr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B609E-B5A0-C872-6217-414F03202E5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290E0A-E8F3-D223-CC84-58B848FE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5469" y="6455664"/>
            <a:ext cx="755566" cy="256032"/>
          </a:xfrm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2368625-885B-556B-C3C9-AD3874128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5415" y="6455664"/>
            <a:ext cx="3742309" cy="256032"/>
          </a:xfrm>
        </p:spPr>
        <p:txBody>
          <a:bodyPr/>
          <a:lstStyle/>
          <a:p>
            <a:r>
              <a:rPr lang="en-US" dirty="0"/>
              <a:t>Presentation name | Month Year  Use Insert Header/Footer to update the disclosure</a:t>
            </a:r>
          </a:p>
        </p:txBody>
      </p:sp>
    </p:spTree>
    <p:extLst>
      <p:ext uri="{BB962C8B-B14F-4D97-AF65-F5344CB8AC3E}">
        <p14:creationId xmlns:p14="http://schemas.microsoft.com/office/powerpoint/2010/main" val="4512846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08DB0BB-D22F-F2C2-C3B9-1796585F4C3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9667BB3-C530-2AD7-6D32-99DD8B1761D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04EE725-7C97-2BD5-737D-132ACA5A49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CA712766-22E7-3C4D-D51A-ED954200F3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2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7F5479-B840-D271-F335-13434745472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59515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(2/3+1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03D33CF-59FA-4C73-87B9-E73301C77064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6DDC0A4-CBEC-7002-4E08-7210A6DAABAB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62F8649-EE70-57EF-995C-04C7102E00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72675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4940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4940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2BE7156-1EB0-C68E-E152-C6BD72ECDC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9925" y="182563"/>
            <a:ext cx="3711574" cy="6126162"/>
          </a:xfrm>
          <a:prstGeom prst="roundRect">
            <a:avLst>
              <a:gd name="adj" fmla="val 513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429AB-1A65-5245-EF4B-E57832920B0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90243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(1/3+2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FB5ADF5-A940-2911-FEEC-F8DB53FD599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B1818C-6E4C-6882-BE4A-3F6B9A5005F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11F84FF-F1A8-61F4-C130-68D6AAD8FF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43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437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2BE7156-1EB0-C68E-E152-C6BD72ECDC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06900" y="182563"/>
            <a:ext cx="7594599" cy="6126162"/>
          </a:xfrm>
          <a:prstGeom prst="roundRect">
            <a:avLst>
              <a:gd name="adj" fmla="val 513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29C49F-3C53-8E1E-1BAA-DE78E096BAE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2518051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77D7604-0FEA-F0F4-3053-19A41F3D247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D5B79FC-0206-74E0-46FB-817EB4B2FC0A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A0491FC-B3A3-B139-7731-BA85D727E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BC5D5A9-567A-2A37-6CED-15B04F7F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62BC8CA4-FDCA-461D-5AB3-35CBDBB39C0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3450" y="1638300"/>
            <a:ext cx="11825100" cy="4648200"/>
          </a:xfrm>
          <a:prstGeom prst="roundRect">
            <a:avLst>
              <a:gd name="adj" fmla="val 4244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66E85F-9B65-6B3A-2E15-FA5095378AB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6129134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(full-bleed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1907EF2-3B45-E8AC-79B6-860C2008EEE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E6C348-4569-A48B-7A14-0A8FC120747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329384D-ECCE-F9BA-E0A5-72E9698661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E59FD6-E418-9A8E-1110-B1812B899DA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96571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1643063"/>
            <a:ext cx="5330825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45A6630-AB2A-0F52-795E-B12B8E6B0C0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DEF0CB-73F2-147D-7420-5EF3720BDE54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accent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A8EC97A-B9AE-2116-69F2-D6855980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4132262"/>
            <a:ext cx="5330825" cy="9144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A7D80C-37B7-C2F5-7483-BDD929F722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4238" y="5197190"/>
            <a:ext cx="3784199" cy="129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72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AD7CFB1-4341-3D8B-1FAE-D6548935C6A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30F8516-6A1E-5919-34E8-3ED4C9074BD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C6650DE-36C0-9EB0-50F6-581F43D0DD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098550"/>
            <a:ext cx="11151553" cy="4114800"/>
          </a:xfrm>
          <a:noFill/>
        </p:spPr>
        <p:txBody>
          <a:bodyPr anchor="b">
            <a:normAutofit/>
          </a:bodyPr>
          <a:lstStyle>
            <a:lvl1pPr marL="571500" indent="-571500">
              <a:buSzPct val="200000"/>
              <a:buFont typeface="Source Sans Pro Light" panose="020B0403030403020204" pitchFamily="34" charset="0"/>
              <a:buChar char="“"/>
              <a:defRPr sz="36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1D81026-3EF7-0051-1B4F-76CED0F74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072" y="5389749"/>
            <a:ext cx="2423160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157CF2E-9ED9-8A8C-358A-220309F4BC1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2288" y="5392606"/>
            <a:ext cx="503175" cy="5954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7469241-FBB8-EAE7-7E4C-5DFE56D6BD34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108072" y="5648638"/>
            <a:ext cx="2423160" cy="33941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34365F-4528-8BC9-9792-021C3F30D77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7933001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8C58A20-43EA-650B-21BF-1409C8F4995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6D1527-EBEE-4583-064F-140A23ABDD6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A089F84-D86E-222F-21A1-621F462E2E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098550"/>
            <a:ext cx="11151553" cy="4114800"/>
          </a:xfrm>
        </p:spPr>
        <p:txBody>
          <a:bodyPr anchor="b">
            <a:normAutofit/>
          </a:bodyPr>
          <a:lstStyle>
            <a:lvl1pPr marL="571500" indent="-571500">
              <a:buSzPct val="200000"/>
              <a:buFont typeface="Source Sans Pro Light" panose="020B0403030403020204" pitchFamily="34" charset="0"/>
              <a:buChar char="“"/>
              <a:defRPr sz="3600">
                <a:solidFill>
                  <a:schemeClr val="accent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1D81026-3EF7-0051-1B4F-76CED0F74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072" y="5389749"/>
            <a:ext cx="2423160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157CF2E-9ED9-8A8C-358A-220309F4BC1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2288" y="5392606"/>
            <a:ext cx="503175" cy="5954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7469241-FBB8-EAE7-7E4C-5DFE56D6BD34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108072" y="5648638"/>
            <a:ext cx="2423160" cy="33941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B3E98E-AD79-5F85-A3B1-3A5C743FB2C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1763282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8BD5DC5-A0FD-D11B-CEC6-1C07A3EF4F16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EBEF5ED-3898-981E-1299-FAF73BBD38C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97CF07F-3295-ACD8-EA17-1333D505FCB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2103438"/>
            <a:ext cx="7271704" cy="3884612"/>
          </a:xfrm>
          <a:noFill/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5C03C-C817-3734-CDE0-4D348A1CACE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096793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F0601C5-CE98-7E9C-6819-6D8CC3DBF6F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335F79-5E2E-3FE5-C7AB-C42ABAA0567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40A70A5-646B-A590-7D24-3CEECB98F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5319EB-0E73-B706-02E1-25511D373DA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049870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15C5632-0608-52F3-4D68-7E2D054F793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5005585-B4DE-B2FB-0147-51D28588D6EF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219ED00-ACF7-F895-5F9C-3C48CBEB1E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01983E-E4BC-6722-ED50-65FB7E690457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9078588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E82F2FD-0863-5C86-F742-073076A4034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102023-F0F0-9AFF-858D-8F83904469A3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E4ED63F-9E8C-493F-9853-AFA46339D0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7B0BB7-B814-F98C-3040-8FEAFCC1130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0431171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yellow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6717F81-652D-B8F4-5057-BD505D3EF7D9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5DBB64-B8C5-3E84-0BB4-3D5532CD151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3A60AC3-5734-E6F2-3C9C-01F84A1434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523761-BFD2-CD91-13D8-DA3D1290818F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376399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254051F-C348-D73D-C43A-479BBC3C828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D9F758-B8F0-968A-F395-2274C1A4CAE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D850D97-6D4D-07C7-72DF-B7F2401766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691DE-6ED0-9F06-DB18-DFB9E1CA45F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342773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atistic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275526F-A91E-81AB-3B26-6C92946545B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D5391BA-E783-D125-8516-59ECDA51F507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373AF0-325F-7A94-321E-4E018C46DA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8" y="1095057"/>
            <a:ext cx="5577843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5"/>
            <a:ext cx="5577841" cy="29718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172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144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5257801"/>
            <a:ext cx="5578860" cy="730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1CC07B9-9505-0B30-D600-32D4DE9E17F0}"/>
              </a:ext>
            </a:extLst>
          </p:cNvPr>
          <p:cNvCxnSpPr/>
          <p:nvPr userDrawn="1"/>
        </p:nvCxnSpPr>
        <p:spPr>
          <a:xfrm>
            <a:off x="517525" y="5075765"/>
            <a:ext cx="557847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0BB8C7-C69A-CBD0-E2B2-9D30B466A51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7427797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atistic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CDE97D8-CBC8-73F7-B5F6-B9A04D15C85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C253764-E4A2-A624-8F78-DE96E907FA4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F288B44-6E7B-E4DB-1779-F570735314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8" y="1095057"/>
            <a:ext cx="5577843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5"/>
            <a:ext cx="5577841" cy="29718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172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144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5257801"/>
            <a:ext cx="5578860" cy="73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04CBD6F-D5CB-FE13-6008-6F16DEF3CEEA}"/>
              </a:ext>
            </a:extLst>
          </p:cNvPr>
          <p:cNvCxnSpPr/>
          <p:nvPr userDrawn="1"/>
        </p:nvCxnSpPr>
        <p:spPr>
          <a:xfrm>
            <a:off x="517525" y="5075765"/>
            <a:ext cx="557847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5C94062-70CF-2736-2ED7-A8AF86A8B07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0239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258B61-E695-173A-62E9-462D4B9FD5D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EBE942-19EB-D783-0303-751D36A8C55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0339E71-DC1F-4B48-F216-09E8AB03F9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ED74DC-BB3A-309A-637F-5206E0DCD03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372193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atistics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BA619C1-FD29-CA7B-4BE9-1421F11554B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4A7198-D1A4-7B3D-1F26-A3E8E67C2ED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369374E-541A-50CA-D3E0-1E88CD32F4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5057"/>
            <a:ext cx="3385504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6"/>
            <a:ext cx="3385504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6" y="4140962"/>
            <a:ext cx="3390094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7790BB3-2662-0DCB-8F70-6B7C3CC70C46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4414463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B42AE3F-722F-64D4-B233-1B0427B8D407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4414463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7CBE01C-CFC3-4CE4-FF05-0A15F13822D0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4413829" y="4140962"/>
            <a:ext cx="3383280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7EB732F-3B04-133A-4BC0-7A07922A6A3B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8291831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DB3299F-9EE4-DD8F-3A6F-192431EEB3C4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8291831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E400AC6-A32D-02A3-FD00-29A43AC85E12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291197" y="4140962"/>
            <a:ext cx="3383280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BBAAC5-CC10-A1F2-D4CF-91F1C8B82770}"/>
              </a:ext>
            </a:extLst>
          </p:cNvPr>
          <p:cNvCxnSpPr>
            <a:cxnSpLocks/>
          </p:cNvCxnSpPr>
          <p:nvPr userDrawn="1"/>
        </p:nvCxnSpPr>
        <p:spPr>
          <a:xfrm>
            <a:off x="517525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7FC8504-5367-9653-14DC-739620BFFB82}"/>
              </a:ext>
            </a:extLst>
          </p:cNvPr>
          <p:cNvCxnSpPr>
            <a:cxnSpLocks/>
          </p:cNvCxnSpPr>
          <p:nvPr userDrawn="1"/>
        </p:nvCxnSpPr>
        <p:spPr>
          <a:xfrm>
            <a:off x="4418528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B0B6333-AFDB-50A7-593F-122F0797D172}"/>
              </a:ext>
            </a:extLst>
          </p:cNvPr>
          <p:cNvCxnSpPr>
            <a:cxnSpLocks/>
          </p:cNvCxnSpPr>
          <p:nvPr userDrawn="1"/>
        </p:nvCxnSpPr>
        <p:spPr>
          <a:xfrm>
            <a:off x="8291197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874F3E7-F845-CB48-1FE6-51FCF7D71B8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1547719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atistic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C7F2ACE-58C4-4002-BB75-B5563F47721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D091399-1475-2E2C-5768-6978BE680CBA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5395102-9378-EA1C-CEB3-7C4F01D87C9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22829B64-B9E3-6F87-6E3A-902347095395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4413828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1B07066-EEE2-B4DF-0D1C-E6DA89E162E0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4413829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C0B0B95A-9E07-BCF7-E71F-6784D74F94C1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4413195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DD0DAC92-4ECE-1DA0-72FF-4ABA73034978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8286433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E9563463-F59E-5CB5-BB28-23C1351BDC76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8286433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4F8193EB-878A-FD88-E58A-23BC14A976EF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285799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82A48C9-13C5-409E-FABF-01BEF27D686F}"/>
              </a:ext>
            </a:extLst>
          </p:cNvPr>
          <p:cNvCxnSpPr>
            <a:cxnSpLocks/>
          </p:cNvCxnSpPr>
          <p:nvPr userDrawn="1"/>
        </p:nvCxnSpPr>
        <p:spPr>
          <a:xfrm>
            <a:off x="517525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DD77F2C-D8AA-3869-B7E5-9C6AB3635707}"/>
              </a:ext>
            </a:extLst>
          </p:cNvPr>
          <p:cNvCxnSpPr>
            <a:cxnSpLocks/>
          </p:cNvCxnSpPr>
          <p:nvPr userDrawn="1"/>
        </p:nvCxnSpPr>
        <p:spPr>
          <a:xfrm>
            <a:off x="4422656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9DF8D0-8F0E-2785-83D6-17FDC2B8C45C}"/>
              </a:ext>
            </a:extLst>
          </p:cNvPr>
          <p:cNvCxnSpPr>
            <a:cxnSpLocks/>
          </p:cNvCxnSpPr>
          <p:nvPr userDrawn="1"/>
        </p:nvCxnSpPr>
        <p:spPr>
          <a:xfrm>
            <a:off x="8279449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CAA784-D004-9288-9F61-A260561A5C5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593337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 box content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90222D7-93E2-8B61-B8CE-5F76D50F26A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60B83C3-B9D8-9394-ED88-DCB63F4127E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03FD277-D9A1-F2C4-94BC-9EC53710F8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BB76869-11CE-12D7-DCF8-9EE6FD3A5439}"/>
              </a:ext>
            </a:extLst>
          </p:cNvPr>
          <p:cNvSpPr/>
          <p:nvPr userDrawn="1"/>
        </p:nvSpPr>
        <p:spPr bwMode="white">
          <a:xfrm>
            <a:off x="8289924" y="1490963"/>
            <a:ext cx="3379787" cy="4636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439053" y="1643063"/>
            <a:ext cx="30815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112C6C-380A-D4A6-0EFD-95B611F257C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A6ACE12B-FDBC-275A-1992-AC03E26AB1CC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439053" y="2103438"/>
            <a:ext cx="3081528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115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ox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52159F2-F7D9-66B5-5C01-64C1C370CDD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C8150A5-2D14-81C1-24E5-B8A7F87274E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FFD49E1-53C9-E32D-102C-79DD4E330F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BB76869-11CE-12D7-DCF8-9EE6FD3A5439}"/>
              </a:ext>
            </a:extLst>
          </p:cNvPr>
          <p:cNvSpPr/>
          <p:nvPr userDrawn="1"/>
        </p:nvSpPr>
        <p:spPr>
          <a:xfrm>
            <a:off x="8289924" y="1490963"/>
            <a:ext cx="3379787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ED15D1-44AE-3B4A-E9E1-2F997C97B42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229D827-7BAC-242D-A2AE-5EAD64617C3B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439053" y="2103438"/>
            <a:ext cx="3081528" cy="38846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972D85C8-8D61-FFB4-73AA-5A889D42D90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439053" y="1643063"/>
            <a:ext cx="30815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176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6756D6E-EA88-F496-C88F-9BA16782BF64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DA86FB-0BE1-323F-1C73-AA5CA727112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385D16D-C39E-3BCA-1939-ACD3F8C582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1115460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7"/>
            <a:ext cx="11154600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666323C-FD55-507A-64A8-EFDF8D55B1B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01DBA3-E4B0-13A4-B011-61BBF2B57FA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552299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00E9E77-9B1B-1B4B-838A-0D7938C6183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4BF3C4C-0860-2904-10B4-DC0E8BB4A6AB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85CF157-D7C0-C0F1-3A3D-13122084CD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8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C7099F5-60C3-8A6F-7821-033CA3BF14D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851C35-8013-E3EA-16FA-A1C642D0214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580484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058D7556-B080-EF9F-B03F-FE683300938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458A82-AFA2-73B1-03A0-055841BE02E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CA6001F-2908-6C77-4DF2-B958D6F901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9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8" y="2103438"/>
            <a:ext cx="338137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2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1" y="2103438"/>
            <a:ext cx="338137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277222" y="1643063"/>
            <a:ext cx="338137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77221" y="2103438"/>
            <a:ext cx="3381377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4489847-6420-2FF3-4757-E02C39DDC713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747FE-9905-C1E1-1A7C-C710192C165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980223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105B40-516E-C363-8108-84011A39C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895600" y="2335470"/>
            <a:ext cx="6400800" cy="218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531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105B40-516E-C363-8108-84011A39C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black">
          <a:xfrm>
            <a:off x="2895600" y="2335771"/>
            <a:ext cx="6400800" cy="218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768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lar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5542C2-467E-9C20-4DA5-D52270AC4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522288" y="1520218"/>
            <a:ext cx="11147425" cy="380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9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A012152-EB90-6E94-0468-91B9349A3AF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A30978-3235-E6E2-1CDB-A5EE148CAE17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01D25A2-0DA3-5419-96AB-21E262CE5A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6C4C63-066B-0966-6543-8288E65007F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5935872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large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5542C2-467E-9C20-4DA5-D52270AC4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black">
          <a:xfrm>
            <a:off x="522288" y="1520742"/>
            <a:ext cx="11147425" cy="380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431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5334954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17606C27-44B4-B9A8-08C7-0266865ADDA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2E9D1E-A74E-45BC-98B4-7CA630004514}"/>
              </a:ext>
            </a:extLst>
          </p:cNvPr>
          <p:cNvSpPr txBox="1"/>
          <p:nvPr userDrawn="1"/>
        </p:nvSpPr>
        <p:spPr>
          <a:xfrm>
            <a:off x="522289" y="6424862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EA44DD-7D0B-4F38-B0E3-2E7984DEB9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13" y="5214937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564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orient="horz" pos="22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225B9-DB63-EAC8-41D9-F28FBE8DEF1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075C46-BC2B-62FE-C433-2FB8690EFA7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0D5EA94-FE39-3444-CFC9-74B714EEE4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2E7ECE-57F4-CF38-0124-F68F2D54987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99025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yellow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EAB869C-5667-02F6-7196-EFAB8EFF0491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D71B80-DF60-CF3B-3001-D34C012C26F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236D1EE-ED67-5090-99B2-577C6630E1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481F9-82C4-A923-2200-A0FC6CF9E57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4176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EF1F466-D4B4-60D9-972A-162145934ED3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6B6C665-42ED-7355-674C-C19CF5940D4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980EE5E-0F9E-A790-5172-EB34F9C3EA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7F58F-5931-3559-4C06-A08ACF400F6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66691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9B58E-B29F-0AAE-7866-3B7CDF1B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6" cy="73152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8C5F1-3810-0081-7A36-3D0B4A8D7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2"/>
            <a:ext cx="11147425" cy="43433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8601C-BEA0-BF93-894C-2C7DDB0328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05469" y="6455664"/>
            <a:ext cx="75556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en-US" sz="800" smtClean="0"/>
            </a:lvl1pPr>
            <a:lvl2pPr marL="0" indent="0">
              <a:defRPr sz="800"/>
            </a:lvl2pPr>
            <a:lvl3pPr marL="0" indent="0">
              <a:defRPr sz="800"/>
            </a:lvl3pPr>
            <a:lvl4pPr marL="0" indent="0">
              <a:defRPr sz="800"/>
            </a:lvl4pPr>
            <a:lvl5pPr marL="0" indent="0">
              <a:defRPr sz="800"/>
            </a:lvl5pPr>
            <a:lvl6pPr marL="0" indent="0">
              <a:defRPr sz="800"/>
            </a:lvl6pPr>
            <a:lvl7pPr marL="0" indent="0">
              <a:defRPr sz="800"/>
            </a:lvl7pPr>
            <a:lvl8pPr marL="0" indent="0">
              <a:defRPr sz="800"/>
            </a:lvl8pPr>
            <a:lvl9pPr marL="0" indent="0">
              <a:defRPr sz="800"/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2F63F-7EAE-448F-A72B-928AE60B2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85415" y="6455664"/>
            <a:ext cx="3742309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lang="en-US" sz="800" smtClean="0"/>
            </a:lvl1pPr>
            <a:lvl2pPr marL="0" indent="0" algn="r">
              <a:defRPr sz="800">
                <a:solidFill>
                  <a:schemeClr val="tx1"/>
                </a:solidFill>
              </a:defRPr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>
              <a:lnSpc>
                <a:spcPct val="90000"/>
              </a:lnSpc>
            </a:pPr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92EA8-759B-AF79-093E-BDDDB0786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0472" y="6455664"/>
            <a:ext cx="22641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indent="0" algn="r">
              <a:defRPr lang="en-US" sz="800" smtClean="0"/>
            </a:lvl1pPr>
            <a:lvl2pPr marL="0" indent="0" algn="r">
              <a:defRPr sz="800"/>
            </a:lvl2pPr>
            <a:lvl3pPr marL="0" indent="0" algn="r">
              <a:defRPr sz="800"/>
            </a:lvl3pPr>
            <a:lvl4pPr marL="0" indent="0" algn="r">
              <a:defRPr sz="800"/>
            </a:lvl4pPr>
            <a:lvl5pPr marL="0" indent="0" algn="r">
              <a:defRPr sz="800"/>
            </a:lvl5pPr>
            <a:lvl6pPr marL="0" indent="0" algn="r">
              <a:defRPr sz="800"/>
            </a:lvl6pPr>
            <a:lvl7pPr marL="0" indent="0" algn="r">
              <a:defRPr sz="800"/>
            </a:lvl7pPr>
            <a:lvl8pPr marL="0" indent="0" algn="r">
              <a:defRPr sz="800"/>
            </a:lvl8pPr>
            <a:lvl9pPr marL="0" indent="0" algn="r">
              <a:defRPr sz="800"/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339C9110-F427-4586-9638-A5638F41FBCD}" type="slidenum">
              <a:rPr lang="en-US" smtClean="0"/>
              <a:pPr>
                <a:lnSpc>
                  <a:spcPct val="90000"/>
                </a:lnSpc>
                <a:spcBef>
                  <a:spcPts val="1000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4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2" r:id="rId3"/>
    <p:sldLayoutId id="2147483660" r:id="rId4"/>
    <p:sldLayoutId id="2147483651" r:id="rId5"/>
    <p:sldLayoutId id="2147483664" r:id="rId6"/>
    <p:sldLayoutId id="2147483665" r:id="rId7"/>
    <p:sldLayoutId id="2147483666" r:id="rId8"/>
    <p:sldLayoutId id="2147483667" r:id="rId9"/>
    <p:sldLayoutId id="2147483693" r:id="rId10"/>
    <p:sldLayoutId id="2147483694" r:id="rId11"/>
    <p:sldLayoutId id="2147483731" r:id="rId12"/>
    <p:sldLayoutId id="2147483653" r:id="rId13"/>
    <p:sldLayoutId id="2147483675" r:id="rId14"/>
    <p:sldLayoutId id="2147483669" r:id="rId15"/>
    <p:sldLayoutId id="2147483677" r:id="rId16"/>
    <p:sldLayoutId id="2147483679" r:id="rId17"/>
    <p:sldLayoutId id="2147483671" r:id="rId18"/>
    <p:sldLayoutId id="2147483673" r:id="rId19"/>
    <p:sldLayoutId id="2147483676" r:id="rId20"/>
    <p:sldLayoutId id="2147483698" r:id="rId21"/>
    <p:sldLayoutId id="2147483699" r:id="rId22"/>
    <p:sldLayoutId id="2147483700" r:id="rId23"/>
    <p:sldLayoutId id="2147483726" r:id="rId24"/>
    <p:sldLayoutId id="2147483727" r:id="rId25"/>
    <p:sldLayoutId id="2147483728" r:id="rId26"/>
    <p:sldLayoutId id="2147483691" r:id="rId27"/>
    <p:sldLayoutId id="2147483732" r:id="rId28"/>
    <p:sldLayoutId id="2147483696" r:id="rId29"/>
    <p:sldLayoutId id="2147483733" r:id="rId30"/>
    <p:sldLayoutId id="2147483681" r:id="rId31"/>
    <p:sldLayoutId id="2147483734" r:id="rId32"/>
    <p:sldLayoutId id="2147483683" r:id="rId33"/>
    <p:sldLayoutId id="2147483701" r:id="rId34"/>
    <p:sldLayoutId id="2147483684" r:id="rId35"/>
    <p:sldLayoutId id="2147483686" r:id="rId36"/>
    <p:sldLayoutId id="2147483717" r:id="rId37"/>
    <p:sldLayoutId id="2147483688" r:id="rId38"/>
    <p:sldLayoutId id="2147483695" r:id="rId39"/>
    <p:sldLayoutId id="2147483704" r:id="rId40"/>
    <p:sldLayoutId id="2147483703" r:id="rId41"/>
    <p:sldLayoutId id="2147483705" r:id="rId42"/>
    <p:sldLayoutId id="2147483706" r:id="rId43"/>
    <p:sldLayoutId id="2147483721" r:id="rId44"/>
    <p:sldLayoutId id="2147483722" r:id="rId45"/>
    <p:sldLayoutId id="2147483723" r:id="rId46"/>
    <p:sldLayoutId id="2147483724" r:id="rId47"/>
    <p:sldLayoutId id="2147483709" r:id="rId48"/>
    <p:sldLayoutId id="2147483714" r:id="rId49"/>
    <p:sldLayoutId id="2147483711" r:id="rId50"/>
    <p:sldLayoutId id="2147483710" r:id="rId51"/>
    <p:sldLayoutId id="2147483713" r:id="rId52"/>
    <p:sldLayoutId id="2147483712" r:id="rId53"/>
    <p:sldLayoutId id="2147483718" r:id="rId54"/>
    <p:sldLayoutId id="2147483719" r:id="rId55"/>
    <p:sldLayoutId id="2147483720" r:id="rId56"/>
    <p:sldLayoutId id="2147483655" r:id="rId57"/>
    <p:sldLayoutId id="2147483729" r:id="rId58"/>
    <p:sldLayoutId id="2147483725" r:id="rId59"/>
    <p:sldLayoutId id="2147483730" r:id="rId60"/>
    <p:sldLayoutId id="2147483735" r:id="rId6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1"/>
          </a:solidFill>
          <a:latin typeface="Source Sans Pro Semibold" panose="020B06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indent="-182880" algn="l" defTabSz="914400" rtl="0" eaLnBrk="1" latinLnBrk="0" hangingPunct="1">
        <a:lnSpc>
          <a:spcPct val="100000"/>
        </a:lnSpc>
        <a:spcBef>
          <a:spcPts val="600"/>
        </a:spcBef>
        <a:buFont typeface="Source Sans Pro" panose="020B0503030403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" userDrawn="1">
          <p15:clr>
            <a:srgbClr val="F26B43"/>
          </p15:clr>
        </p15:guide>
        <p15:guide id="2" pos="329" userDrawn="1">
          <p15:clr>
            <a:srgbClr val="F26B43"/>
          </p15:clr>
        </p15:guide>
        <p15:guide id="3" pos="7351" userDrawn="1">
          <p15:clr>
            <a:srgbClr val="F26B43"/>
          </p15:clr>
        </p15:guide>
        <p15:guide id="4" orient="horz" pos="1035" userDrawn="1">
          <p15:clr>
            <a:srgbClr val="F26B43"/>
          </p15:clr>
        </p15:guide>
        <p15:guide id="5" orient="horz" pos="3772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230" userDrawn="1">
          <p15:clr>
            <a:srgbClr val="F26B43"/>
          </p15:clr>
        </p15:guide>
        <p15:guide id="8" orient="horz" pos="692" userDrawn="1">
          <p15:clr>
            <a:srgbClr val="F26B43"/>
          </p15:clr>
        </p15:guide>
        <p15:guide id="9" orient="horz" pos="4204" userDrawn="1">
          <p15:clr>
            <a:srgbClr val="F26B43"/>
          </p15:clr>
        </p15:guide>
        <p15:guide id="11" pos="7563" userDrawn="1">
          <p15:clr>
            <a:srgbClr val="F26B43"/>
          </p15:clr>
        </p15:guide>
        <p15:guide id="12" pos="117" userDrawn="1">
          <p15:clr>
            <a:srgbClr val="F26B43"/>
          </p15:clr>
        </p15:guide>
        <p15:guide id="13" orient="horz" pos="4066" userDrawn="1">
          <p15:clr>
            <a:srgbClr val="F26B43"/>
          </p15:clr>
        </p15:guide>
        <p15:guide id="14" orient="horz" pos="4226" userDrawn="1">
          <p15:clr>
            <a:srgbClr val="F26B43"/>
          </p15:clr>
        </p15:guide>
        <p15:guide id="15" orient="horz" pos="1325" userDrawn="1">
          <p15:clr>
            <a:srgbClr val="F26B43"/>
          </p15:clr>
        </p15:guide>
        <p15:guide id="16" pos="3840" userDrawn="1">
          <p15:clr>
            <a:srgbClr val="F26B43"/>
          </p15:clr>
        </p15:guide>
        <p15:guide id="17" pos="2776" userDrawn="1">
          <p15:clr>
            <a:srgbClr val="F26B43"/>
          </p15:clr>
        </p15:guide>
        <p15:guide id="19" pos="3996" userDrawn="1">
          <p15:clr>
            <a:srgbClr val="F26B43"/>
          </p15:clr>
        </p15:guide>
        <p15:guide id="20" pos="3687" userDrawn="1">
          <p15:clr>
            <a:srgbClr val="F26B43"/>
          </p15:clr>
        </p15:guide>
        <p15:guide id="21" pos="2459" userDrawn="1">
          <p15:clr>
            <a:srgbClr val="F26B43"/>
          </p15:clr>
        </p15:guide>
        <p15:guide id="22" pos="4907" userDrawn="1">
          <p15:clr>
            <a:srgbClr val="F26B43"/>
          </p15:clr>
        </p15:guide>
        <p15:guide id="23" pos="52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06A8C78-87C0-E91F-C2F2-E8969097C522}"/>
              </a:ext>
            </a:extLst>
          </p:cNvPr>
          <p:cNvSpPr/>
          <p:nvPr/>
        </p:nvSpPr>
        <p:spPr>
          <a:xfrm>
            <a:off x="9082636" y="419714"/>
            <a:ext cx="3370809" cy="5622925"/>
          </a:xfrm>
          <a:prstGeom prst="roundRect">
            <a:avLst>
              <a:gd name="adj" fmla="val 3016"/>
            </a:avLst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A0605D0-133B-DC6F-520C-FB80BB9F4280}"/>
              </a:ext>
            </a:extLst>
          </p:cNvPr>
          <p:cNvGrpSpPr/>
          <p:nvPr/>
        </p:nvGrpSpPr>
        <p:grpSpPr>
          <a:xfrm>
            <a:off x="8734006" y="3787870"/>
            <a:ext cx="697259" cy="697259"/>
            <a:chOff x="8722061" y="3894534"/>
            <a:chExt cx="697259" cy="697259"/>
          </a:xfrm>
        </p:grpSpPr>
        <p:sp>
          <p:nvSpPr>
            <p:cNvPr id="821" name="Oval 820">
              <a:extLst>
                <a:ext uri="{FF2B5EF4-FFF2-40B4-BE49-F238E27FC236}">
                  <a16:creationId xmlns:a16="http://schemas.microsoft.com/office/drawing/2014/main" id="{F7F881EA-582A-AF8F-0871-1033F0406E79}"/>
                </a:ext>
              </a:extLst>
            </p:cNvPr>
            <p:cNvSpPr/>
            <p:nvPr/>
          </p:nvSpPr>
          <p:spPr>
            <a:xfrm>
              <a:off x="8722061" y="3894534"/>
              <a:ext cx="697259" cy="69725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Freeform 95">
              <a:extLst>
                <a:ext uri="{FF2B5EF4-FFF2-40B4-BE49-F238E27FC236}">
                  <a16:creationId xmlns:a16="http://schemas.microsoft.com/office/drawing/2014/main" id="{B36C5A4A-9B49-4259-8008-BD7B44F60979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883536" y="4057271"/>
              <a:ext cx="374308" cy="371784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EF9FDC-8161-E886-3D12-C22E67C5AF86}"/>
              </a:ext>
            </a:extLst>
          </p:cNvPr>
          <p:cNvGrpSpPr/>
          <p:nvPr/>
        </p:nvGrpSpPr>
        <p:grpSpPr>
          <a:xfrm>
            <a:off x="8722061" y="2285849"/>
            <a:ext cx="697259" cy="697259"/>
            <a:chOff x="8722061" y="2431903"/>
            <a:chExt cx="697259" cy="697259"/>
          </a:xfrm>
        </p:grpSpPr>
        <p:sp>
          <p:nvSpPr>
            <p:cNvPr id="820" name="Oval 819">
              <a:extLst>
                <a:ext uri="{FF2B5EF4-FFF2-40B4-BE49-F238E27FC236}">
                  <a16:creationId xmlns:a16="http://schemas.microsoft.com/office/drawing/2014/main" id="{864810F3-A2BA-95A4-873D-E8664F997856}"/>
                </a:ext>
              </a:extLst>
            </p:cNvPr>
            <p:cNvSpPr/>
            <p:nvPr/>
          </p:nvSpPr>
          <p:spPr>
            <a:xfrm>
              <a:off x="8722061" y="2431903"/>
              <a:ext cx="697259" cy="69725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Freeform 93">
              <a:extLst>
                <a:ext uri="{FF2B5EF4-FFF2-40B4-BE49-F238E27FC236}">
                  <a16:creationId xmlns:a16="http://schemas.microsoft.com/office/drawing/2014/main" id="{DB20F64E-18D0-4EB1-BF0A-6906D4EE11F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876669" y="2586511"/>
              <a:ext cx="388043" cy="388043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5B1CF12-470D-1E2C-2829-A4C451D2DF09}"/>
              </a:ext>
            </a:extLst>
          </p:cNvPr>
          <p:cNvGrpSpPr/>
          <p:nvPr/>
        </p:nvGrpSpPr>
        <p:grpSpPr>
          <a:xfrm>
            <a:off x="8722061" y="811778"/>
            <a:ext cx="697259" cy="697259"/>
            <a:chOff x="8722061" y="1025129"/>
            <a:chExt cx="697259" cy="697259"/>
          </a:xfrm>
        </p:grpSpPr>
        <p:sp>
          <p:nvSpPr>
            <p:cNvPr id="819" name="Oval 818">
              <a:extLst>
                <a:ext uri="{FF2B5EF4-FFF2-40B4-BE49-F238E27FC236}">
                  <a16:creationId xmlns:a16="http://schemas.microsoft.com/office/drawing/2014/main" id="{85DA7A5F-A79A-D527-1339-E0F15C18084A}"/>
                </a:ext>
              </a:extLst>
            </p:cNvPr>
            <p:cNvSpPr/>
            <p:nvPr/>
          </p:nvSpPr>
          <p:spPr>
            <a:xfrm>
              <a:off x="8722061" y="1025129"/>
              <a:ext cx="697259" cy="69725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Freeform 71">
              <a:extLst>
                <a:ext uri="{FF2B5EF4-FFF2-40B4-BE49-F238E27FC236}">
                  <a16:creationId xmlns:a16="http://schemas.microsoft.com/office/drawing/2014/main" id="{53CF7FBC-2336-4D6D-A53E-FE0B3B478D9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904013" y="1185729"/>
              <a:ext cx="333354" cy="376059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10ACA410-0BF4-2312-0427-4F1E7F0CAF69}"/>
              </a:ext>
            </a:extLst>
          </p:cNvPr>
          <p:cNvGrpSpPr/>
          <p:nvPr/>
        </p:nvGrpSpPr>
        <p:grpSpPr>
          <a:xfrm>
            <a:off x="8736110" y="5079157"/>
            <a:ext cx="697259" cy="697259"/>
            <a:chOff x="8722061" y="5124999"/>
            <a:chExt cx="697259" cy="697259"/>
          </a:xfrm>
        </p:grpSpPr>
        <p:sp>
          <p:nvSpPr>
            <p:cNvPr id="822" name="Oval 821">
              <a:extLst>
                <a:ext uri="{FF2B5EF4-FFF2-40B4-BE49-F238E27FC236}">
                  <a16:creationId xmlns:a16="http://schemas.microsoft.com/office/drawing/2014/main" id="{C5721789-92BC-0C66-36C7-D4B93F9C3AEB}"/>
                </a:ext>
              </a:extLst>
            </p:cNvPr>
            <p:cNvSpPr/>
            <p:nvPr/>
          </p:nvSpPr>
          <p:spPr>
            <a:xfrm>
              <a:off x="8722061" y="5124999"/>
              <a:ext cx="697259" cy="6972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Freeform 40">
              <a:extLst>
                <a:ext uri="{FF2B5EF4-FFF2-40B4-BE49-F238E27FC236}">
                  <a16:creationId xmlns:a16="http://schemas.microsoft.com/office/drawing/2014/main" id="{2FC399E9-90FF-4CB8-A2DF-3C5949B9DE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69719" y="5275906"/>
              <a:ext cx="401943" cy="395445"/>
            </a:xfrm>
            <a:custGeom>
              <a:avLst/>
              <a:gdLst>
                <a:gd name="T0" fmla="*/ 1227 w 2549"/>
                <a:gd name="T1" fmla="*/ 936 h 2526"/>
                <a:gd name="T2" fmla="*/ 913 w 2549"/>
                <a:gd name="T3" fmla="*/ 812 h 2526"/>
                <a:gd name="T4" fmla="*/ 1043 w 2549"/>
                <a:gd name="T5" fmla="*/ 489 h 2526"/>
                <a:gd name="T6" fmla="*/ 1356 w 2549"/>
                <a:gd name="T7" fmla="*/ 619 h 2526"/>
                <a:gd name="T8" fmla="*/ 1356 w 2549"/>
                <a:gd name="T9" fmla="*/ 1473 h 2526"/>
                <a:gd name="T10" fmla="*/ 1043 w 2549"/>
                <a:gd name="T11" fmla="*/ 1604 h 2526"/>
                <a:gd name="T12" fmla="*/ 913 w 2549"/>
                <a:gd name="T13" fmla="*/ 1287 h 2526"/>
                <a:gd name="T14" fmla="*/ 1227 w 2549"/>
                <a:gd name="T15" fmla="*/ 1156 h 2526"/>
                <a:gd name="T16" fmla="*/ 1356 w 2549"/>
                <a:gd name="T17" fmla="*/ 1473 h 2526"/>
                <a:gd name="T18" fmla="*/ 627 w 2549"/>
                <a:gd name="T19" fmla="*/ 936 h 2526"/>
                <a:gd name="T20" fmla="*/ 313 w 2549"/>
                <a:gd name="T21" fmla="*/ 812 h 2526"/>
                <a:gd name="T22" fmla="*/ 443 w 2549"/>
                <a:gd name="T23" fmla="*/ 489 h 2526"/>
                <a:gd name="T24" fmla="*/ 756 w 2549"/>
                <a:gd name="T25" fmla="*/ 619 h 2526"/>
                <a:gd name="T26" fmla="*/ 756 w 2549"/>
                <a:gd name="T27" fmla="*/ 1473 h 2526"/>
                <a:gd name="T28" fmla="*/ 443 w 2549"/>
                <a:gd name="T29" fmla="*/ 1604 h 2526"/>
                <a:gd name="T30" fmla="*/ 313 w 2549"/>
                <a:gd name="T31" fmla="*/ 1287 h 2526"/>
                <a:gd name="T32" fmla="*/ 627 w 2549"/>
                <a:gd name="T33" fmla="*/ 1156 h 2526"/>
                <a:gd name="T34" fmla="*/ 756 w 2549"/>
                <a:gd name="T35" fmla="*/ 1473 h 2526"/>
                <a:gd name="T36" fmla="*/ 2242 w 2549"/>
                <a:gd name="T37" fmla="*/ 2361 h 2526"/>
                <a:gd name="T38" fmla="*/ 2515 w 2549"/>
                <a:gd name="T39" fmla="*/ 1439 h 2526"/>
                <a:gd name="T40" fmla="*/ 2392 w 2549"/>
                <a:gd name="T41" fmla="*/ 1046 h 2526"/>
                <a:gd name="T42" fmla="*/ 1874 w 2549"/>
                <a:gd name="T43" fmla="*/ 1046 h 2526"/>
                <a:gd name="T44" fmla="*/ 1751 w 2549"/>
                <a:gd name="T45" fmla="*/ 1439 h 2526"/>
                <a:gd name="T46" fmla="*/ 2024 w 2549"/>
                <a:gd name="T47" fmla="*/ 2361 h 2526"/>
                <a:gd name="T48" fmla="*/ 1663 w 2549"/>
                <a:gd name="T49" fmla="*/ 840 h 2526"/>
                <a:gd name="T50" fmla="*/ 1663 w 2549"/>
                <a:gd name="T51" fmla="*/ 633 h 2526"/>
                <a:gd name="T52" fmla="*/ 1663 w 2549"/>
                <a:gd name="T53" fmla="*/ 372 h 2526"/>
                <a:gd name="T54" fmla="*/ 1417 w 2549"/>
                <a:gd name="T55" fmla="*/ 282 h 2526"/>
                <a:gd name="T56" fmla="*/ 1417 w 2549"/>
                <a:gd name="T57" fmla="*/ 76 h 2526"/>
                <a:gd name="T58" fmla="*/ 320 w 2549"/>
                <a:gd name="T59" fmla="*/ 0 h 2526"/>
                <a:gd name="T60" fmla="*/ 245 w 2549"/>
                <a:gd name="T61" fmla="*/ 193 h 2526"/>
                <a:gd name="T62" fmla="*/ 88 w 2549"/>
                <a:gd name="T63" fmla="*/ 282 h 2526"/>
                <a:gd name="T64" fmla="*/ 0 w 2549"/>
                <a:gd name="T65" fmla="*/ 454 h 2526"/>
                <a:gd name="T66" fmla="*/ 0 w 2549"/>
                <a:gd name="T67" fmla="*/ 661 h 2526"/>
                <a:gd name="T68" fmla="*/ 0 w 2549"/>
                <a:gd name="T69" fmla="*/ 2437 h 2526"/>
                <a:gd name="T70" fmla="*/ 190 w 2549"/>
                <a:gd name="T71" fmla="*/ 2526 h 2526"/>
                <a:gd name="T72" fmla="*/ 313 w 2549"/>
                <a:gd name="T73" fmla="*/ 1927 h 2526"/>
                <a:gd name="T74" fmla="*/ 654 w 2549"/>
                <a:gd name="T75" fmla="*/ 1824 h 2526"/>
                <a:gd name="T76" fmla="*/ 756 w 2549"/>
                <a:gd name="T77" fmla="*/ 2526 h 2526"/>
                <a:gd name="T78" fmla="*/ 1363 w 2549"/>
                <a:gd name="T79" fmla="*/ 2526 h 2526"/>
                <a:gd name="T80" fmla="*/ 1574 w 2549"/>
                <a:gd name="T81" fmla="*/ 2526 h 2526"/>
                <a:gd name="T82" fmla="*/ 2242 w 2549"/>
                <a:gd name="T83" fmla="*/ 2526 h 2526"/>
                <a:gd name="T84" fmla="*/ 2549 w 2549"/>
                <a:gd name="T85" fmla="*/ 2471 h 2526"/>
                <a:gd name="T86" fmla="*/ 2495 w 2549"/>
                <a:gd name="T87" fmla="*/ 2361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9" h="2526">
                  <a:moveTo>
                    <a:pt x="1356" y="812"/>
                  </a:moveTo>
                  <a:cubicBezTo>
                    <a:pt x="1356" y="881"/>
                    <a:pt x="1302" y="936"/>
                    <a:pt x="1227" y="936"/>
                  </a:cubicBezTo>
                  <a:cubicBezTo>
                    <a:pt x="1043" y="936"/>
                    <a:pt x="1043" y="936"/>
                    <a:pt x="1043" y="936"/>
                  </a:cubicBezTo>
                  <a:cubicBezTo>
                    <a:pt x="974" y="936"/>
                    <a:pt x="913" y="881"/>
                    <a:pt x="913" y="812"/>
                  </a:cubicBezTo>
                  <a:cubicBezTo>
                    <a:pt x="913" y="619"/>
                    <a:pt x="913" y="619"/>
                    <a:pt x="913" y="619"/>
                  </a:cubicBezTo>
                  <a:cubicBezTo>
                    <a:pt x="913" y="550"/>
                    <a:pt x="974" y="489"/>
                    <a:pt x="1043" y="489"/>
                  </a:cubicBezTo>
                  <a:cubicBezTo>
                    <a:pt x="1227" y="489"/>
                    <a:pt x="1227" y="489"/>
                    <a:pt x="1227" y="489"/>
                  </a:cubicBezTo>
                  <a:cubicBezTo>
                    <a:pt x="1302" y="489"/>
                    <a:pt x="1356" y="550"/>
                    <a:pt x="1356" y="619"/>
                  </a:cubicBezTo>
                  <a:lnTo>
                    <a:pt x="1356" y="812"/>
                  </a:lnTo>
                  <a:close/>
                  <a:moveTo>
                    <a:pt x="1356" y="1473"/>
                  </a:moveTo>
                  <a:cubicBezTo>
                    <a:pt x="1356" y="1549"/>
                    <a:pt x="1302" y="1604"/>
                    <a:pt x="1227" y="1604"/>
                  </a:cubicBezTo>
                  <a:cubicBezTo>
                    <a:pt x="1043" y="1604"/>
                    <a:pt x="1043" y="1604"/>
                    <a:pt x="1043" y="1604"/>
                  </a:cubicBezTo>
                  <a:cubicBezTo>
                    <a:pt x="974" y="1604"/>
                    <a:pt x="913" y="1549"/>
                    <a:pt x="913" y="1473"/>
                  </a:cubicBezTo>
                  <a:cubicBezTo>
                    <a:pt x="913" y="1287"/>
                    <a:pt x="913" y="1287"/>
                    <a:pt x="913" y="1287"/>
                  </a:cubicBezTo>
                  <a:cubicBezTo>
                    <a:pt x="913" y="1218"/>
                    <a:pt x="974" y="1156"/>
                    <a:pt x="1043" y="1156"/>
                  </a:cubicBezTo>
                  <a:cubicBezTo>
                    <a:pt x="1227" y="1156"/>
                    <a:pt x="1227" y="1156"/>
                    <a:pt x="1227" y="1156"/>
                  </a:cubicBezTo>
                  <a:cubicBezTo>
                    <a:pt x="1302" y="1156"/>
                    <a:pt x="1356" y="1218"/>
                    <a:pt x="1356" y="1287"/>
                  </a:cubicBezTo>
                  <a:lnTo>
                    <a:pt x="1356" y="1473"/>
                  </a:lnTo>
                  <a:close/>
                  <a:moveTo>
                    <a:pt x="756" y="812"/>
                  </a:moveTo>
                  <a:cubicBezTo>
                    <a:pt x="756" y="881"/>
                    <a:pt x="702" y="936"/>
                    <a:pt x="627" y="936"/>
                  </a:cubicBezTo>
                  <a:cubicBezTo>
                    <a:pt x="443" y="936"/>
                    <a:pt x="443" y="936"/>
                    <a:pt x="443" y="936"/>
                  </a:cubicBezTo>
                  <a:cubicBezTo>
                    <a:pt x="374" y="936"/>
                    <a:pt x="313" y="881"/>
                    <a:pt x="313" y="812"/>
                  </a:cubicBezTo>
                  <a:cubicBezTo>
                    <a:pt x="313" y="619"/>
                    <a:pt x="313" y="619"/>
                    <a:pt x="313" y="619"/>
                  </a:cubicBezTo>
                  <a:cubicBezTo>
                    <a:pt x="313" y="550"/>
                    <a:pt x="374" y="489"/>
                    <a:pt x="443" y="489"/>
                  </a:cubicBezTo>
                  <a:cubicBezTo>
                    <a:pt x="627" y="489"/>
                    <a:pt x="627" y="489"/>
                    <a:pt x="627" y="489"/>
                  </a:cubicBezTo>
                  <a:cubicBezTo>
                    <a:pt x="702" y="489"/>
                    <a:pt x="756" y="550"/>
                    <a:pt x="756" y="619"/>
                  </a:cubicBezTo>
                  <a:lnTo>
                    <a:pt x="756" y="812"/>
                  </a:lnTo>
                  <a:close/>
                  <a:moveTo>
                    <a:pt x="756" y="1473"/>
                  </a:moveTo>
                  <a:cubicBezTo>
                    <a:pt x="756" y="1549"/>
                    <a:pt x="702" y="1604"/>
                    <a:pt x="627" y="1604"/>
                  </a:cubicBezTo>
                  <a:cubicBezTo>
                    <a:pt x="443" y="1604"/>
                    <a:pt x="443" y="1604"/>
                    <a:pt x="443" y="1604"/>
                  </a:cubicBezTo>
                  <a:cubicBezTo>
                    <a:pt x="374" y="1604"/>
                    <a:pt x="313" y="1549"/>
                    <a:pt x="313" y="1473"/>
                  </a:cubicBezTo>
                  <a:cubicBezTo>
                    <a:pt x="313" y="1287"/>
                    <a:pt x="313" y="1287"/>
                    <a:pt x="313" y="1287"/>
                  </a:cubicBezTo>
                  <a:cubicBezTo>
                    <a:pt x="313" y="1218"/>
                    <a:pt x="374" y="1156"/>
                    <a:pt x="443" y="1156"/>
                  </a:cubicBezTo>
                  <a:cubicBezTo>
                    <a:pt x="627" y="1156"/>
                    <a:pt x="627" y="1156"/>
                    <a:pt x="627" y="1156"/>
                  </a:cubicBezTo>
                  <a:cubicBezTo>
                    <a:pt x="702" y="1156"/>
                    <a:pt x="756" y="1218"/>
                    <a:pt x="756" y="1287"/>
                  </a:cubicBezTo>
                  <a:lnTo>
                    <a:pt x="756" y="1473"/>
                  </a:lnTo>
                  <a:close/>
                  <a:moveTo>
                    <a:pt x="2495" y="2361"/>
                  </a:moveTo>
                  <a:cubicBezTo>
                    <a:pt x="2242" y="2361"/>
                    <a:pt x="2242" y="2361"/>
                    <a:pt x="2242" y="2361"/>
                  </a:cubicBezTo>
                  <a:cubicBezTo>
                    <a:pt x="2242" y="1810"/>
                    <a:pt x="2242" y="1810"/>
                    <a:pt x="2242" y="1810"/>
                  </a:cubicBezTo>
                  <a:cubicBezTo>
                    <a:pt x="2399" y="1762"/>
                    <a:pt x="2515" y="1611"/>
                    <a:pt x="2515" y="1439"/>
                  </a:cubicBezTo>
                  <a:cubicBezTo>
                    <a:pt x="2515" y="1315"/>
                    <a:pt x="2460" y="1204"/>
                    <a:pt x="2379" y="1136"/>
                  </a:cubicBezTo>
                  <a:cubicBezTo>
                    <a:pt x="2385" y="1108"/>
                    <a:pt x="2392" y="1081"/>
                    <a:pt x="2392" y="1046"/>
                  </a:cubicBezTo>
                  <a:cubicBezTo>
                    <a:pt x="2392" y="902"/>
                    <a:pt x="2276" y="785"/>
                    <a:pt x="2133" y="785"/>
                  </a:cubicBezTo>
                  <a:cubicBezTo>
                    <a:pt x="1990" y="785"/>
                    <a:pt x="1874" y="902"/>
                    <a:pt x="1874" y="1046"/>
                  </a:cubicBezTo>
                  <a:cubicBezTo>
                    <a:pt x="1874" y="1081"/>
                    <a:pt x="1881" y="1108"/>
                    <a:pt x="1888" y="1136"/>
                  </a:cubicBezTo>
                  <a:cubicBezTo>
                    <a:pt x="1806" y="1204"/>
                    <a:pt x="1751" y="1315"/>
                    <a:pt x="1751" y="1439"/>
                  </a:cubicBezTo>
                  <a:cubicBezTo>
                    <a:pt x="1751" y="1611"/>
                    <a:pt x="1867" y="1762"/>
                    <a:pt x="2024" y="1810"/>
                  </a:cubicBezTo>
                  <a:cubicBezTo>
                    <a:pt x="2024" y="2361"/>
                    <a:pt x="2024" y="2361"/>
                    <a:pt x="2024" y="2361"/>
                  </a:cubicBezTo>
                  <a:cubicBezTo>
                    <a:pt x="1663" y="2361"/>
                    <a:pt x="1663" y="2361"/>
                    <a:pt x="1663" y="2361"/>
                  </a:cubicBezTo>
                  <a:cubicBezTo>
                    <a:pt x="1663" y="840"/>
                    <a:pt x="1663" y="840"/>
                    <a:pt x="1663" y="840"/>
                  </a:cubicBezTo>
                  <a:cubicBezTo>
                    <a:pt x="1663" y="661"/>
                    <a:pt x="1663" y="661"/>
                    <a:pt x="1663" y="661"/>
                  </a:cubicBezTo>
                  <a:cubicBezTo>
                    <a:pt x="1663" y="633"/>
                    <a:pt x="1663" y="633"/>
                    <a:pt x="1663" y="633"/>
                  </a:cubicBezTo>
                  <a:cubicBezTo>
                    <a:pt x="1663" y="454"/>
                    <a:pt x="1663" y="454"/>
                    <a:pt x="1663" y="454"/>
                  </a:cubicBezTo>
                  <a:cubicBezTo>
                    <a:pt x="1663" y="372"/>
                    <a:pt x="1663" y="372"/>
                    <a:pt x="1663" y="372"/>
                  </a:cubicBezTo>
                  <a:cubicBezTo>
                    <a:pt x="1663" y="316"/>
                    <a:pt x="1622" y="282"/>
                    <a:pt x="1574" y="282"/>
                  </a:cubicBezTo>
                  <a:cubicBezTo>
                    <a:pt x="1417" y="282"/>
                    <a:pt x="1417" y="282"/>
                    <a:pt x="1417" y="282"/>
                  </a:cubicBezTo>
                  <a:cubicBezTo>
                    <a:pt x="1417" y="193"/>
                    <a:pt x="1417" y="193"/>
                    <a:pt x="1417" y="193"/>
                  </a:cubicBezTo>
                  <a:cubicBezTo>
                    <a:pt x="1417" y="76"/>
                    <a:pt x="1417" y="76"/>
                    <a:pt x="1417" y="76"/>
                  </a:cubicBezTo>
                  <a:cubicBezTo>
                    <a:pt x="1417" y="34"/>
                    <a:pt x="1383" y="0"/>
                    <a:pt x="1342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279" y="0"/>
                    <a:pt x="245" y="34"/>
                    <a:pt x="245" y="76"/>
                  </a:cubicBezTo>
                  <a:cubicBezTo>
                    <a:pt x="245" y="193"/>
                    <a:pt x="245" y="193"/>
                    <a:pt x="245" y="193"/>
                  </a:cubicBezTo>
                  <a:cubicBezTo>
                    <a:pt x="245" y="282"/>
                    <a:pt x="245" y="282"/>
                    <a:pt x="245" y="282"/>
                  </a:cubicBezTo>
                  <a:cubicBezTo>
                    <a:pt x="88" y="282"/>
                    <a:pt x="88" y="282"/>
                    <a:pt x="88" y="282"/>
                  </a:cubicBezTo>
                  <a:cubicBezTo>
                    <a:pt x="40" y="282"/>
                    <a:pt x="0" y="316"/>
                    <a:pt x="0" y="372"/>
                  </a:cubicBezTo>
                  <a:cubicBezTo>
                    <a:pt x="0" y="454"/>
                    <a:pt x="0" y="454"/>
                    <a:pt x="0" y="454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0" y="661"/>
                    <a:pt x="0" y="661"/>
                    <a:pt x="0" y="661"/>
                  </a:cubicBezTo>
                  <a:cubicBezTo>
                    <a:pt x="0" y="840"/>
                    <a:pt x="0" y="840"/>
                    <a:pt x="0" y="840"/>
                  </a:cubicBezTo>
                  <a:cubicBezTo>
                    <a:pt x="0" y="2437"/>
                    <a:pt x="0" y="2437"/>
                    <a:pt x="0" y="2437"/>
                  </a:cubicBezTo>
                  <a:cubicBezTo>
                    <a:pt x="0" y="2485"/>
                    <a:pt x="40" y="2526"/>
                    <a:pt x="88" y="2526"/>
                  </a:cubicBezTo>
                  <a:cubicBezTo>
                    <a:pt x="190" y="2526"/>
                    <a:pt x="190" y="2526"/>
                    <a:pt x="190" y="2526"/>
                  </a:cubicBezTo>
                  <a:cubicBezTo>
                    <a:pt x="313" y="2526"/>
                    <a:pt x="313" y="2526"/>
                    <a:pt x="313" y="2526"/>
                  </a:cubicBezTo>
                  <a:cubicBezTo>
                    <a:pt x="313" y="1927"/>
                    <a:pt x="313" y="1927"/>
                    <a:pt x="313" y="1927"/>
                  </a:cubicBezTo>
                  <a:cubicBezTo>
                    <a:pt x="313" y="1872"/>
                    <a:pt x="361" y="1824"/>
                    <a:pt x="422" y="1824"/>
                  </a:cubicBezTo>
                  <a:cubicBezTo>
                    <a:pt x="654" y="1824"/>
                    <a:pt x="654" y="1824"/>
                    <a:pt x="654" y="1824"/>
                  </a:cubicBezTo>
                  <a:cubicBezTo>
                    <a:pt x="708" y="1824"/>
                    <a:pt x="756" y="1872"/>
                    <a:pt x="756" y="1927"/>
                  </a:cubicBezTo>
                  <a:cubicBezTo>
                    <a:pt x="756" y="2526"/>
                    <a:pt x="756" y="2526"/>
                    <a:pt x="756" y="2526"/>
                  </a:cubicBezTo>
                  <a:cubicBezTo>
                    <a:pt x="1356" y="2526"/>
                    <a:pt x="1356" y="2526"/>
                    <a:pt x="1356" y="2526"/>
                  </a:cubicBezTo>
                  <a:cubicBezTo>
                    <a:pt x="1363" y="2526"/>
                    <a:pt x="1363" y="2526"/>
                    <a:pt x="1363" y="2526"/>
                  </a:cubicBezTo>
                  <a:cubicBezTo>
                    <a:pt x="1533" y="2526"/>
                    <a:pt x="1533" y="2526"/>
                    <a:pt x="1533" y="2526"/>
                  </a:cubicBezTo>
                  <a:cubicBezTo>
                    <a:pt x="1574" y="2526"/>
                    <a:pt x="1574" y="2526"/>
                    <a:pt x="1574" y="2526"/>
                  </a:cubicBezTo>
                  <a:cubicBezTo>
                    <a:pt x="2024" y="2526"/>
                    <a:pt x="2024" y="2526"/>
                    <a:pt x="2024" y="2526"/>
                  </a:cubicBezTo>
                  <a:cubicBezTo>
                    <a:pt x="2242" y="2526"/>
                    <a:pt x="2242" y="2526"/>
                    <a:pt x="2242" y="2526"/>
                  </a:cubicBezTo>
                  <a:cubicBezTo>
                    <a:pt x="2495" y="2526"/>
                    <a:pt x="2495" y="2526"/>
                    <a:pt x="2495" y="2526"/>
                  </a:cubicBezTo>
                  <a:cubicBezTo>
                    <a:pt x="2529" y="2526"/>
                    <a:pt x="2549" y="2506"/>
                    <a:pt x="2549" y="2471"/>
                  </a:cubicBezTo>
                  <a:cubicBezTo>
                    <a:pt x="2549" y="2416"/>
                    <a:pt x="2549" y="2416"/>
                    <a:pt x="2549" y="2416"/>
                  </a:cubicBezTo>
                  <a:cubicBezTo>
                    <a:pt x="2549" y="2389"/>
                    <a:pt x="2529" y="2361"/>
                    <a:pt x="2495" y="2361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699DA92-39BE-4032-A2A5-5E581DB4E6B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699DA92-39BE-4032-A2A5-5E581DB4E6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FE596E3-CFDA-4085-8C8D-945E43C572B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 panose="020B0503030403020204" pitchFamily="34" charset="0"/>
              <a:ea typeface="Arial Unicode MS"/>
              <a:cs typeface="+mn-cs"/>
              <a:sym typeface="GE Inspira Sans" panose="020B0503060000000003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50DF17-F3F4-41EB-B36D-D81A7CBF6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6413033" cy="731520"/>
          </a:xfrm>
        </p:spPr>
        <p:txBody>
          <a:bodyPr/>
          <a:lstStyle/>
          <a:p>
            <a:r>
              <a:rPr lang="en-GB" dirty="0"/>
              <a:t>Our operations: Key locations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66B57-13FC-4694-A23A-D34EFF98C8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50472" y="6455664"/>
            <a:ext cx="226416" cy="256032"/>
          </a:xfrm>
        </p:spPr>
        <p:txBody>
          <a:bodyPr/>
          <a:lstStyle/>
          <a:p>
            <a:fld id="{14719505-AD43-774F-936C-A3AE71DD4EEA}" type="slidenum">
              <a:rPr lang="en-GB" smtClean="0">
                <a:solidFill>
                  <a:schemeClr val="bg1"/>
                </a:solidFill>
              </a:rPr>
              <a:pPr/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5A573D-119A-4C31-99B0-6F179F7D10A7}"/>
              </a:ext>
            </a:extLst>
          </p:cNvPr>
          <p:cNvSpPr txBox="1">
            <a:spLocks/>
          </p:cNvSpPr>
          <p:nvPr/>
        </p:nvSpPr>
        <p:spPr>
          <a:xfrm>
            <a:off x="9649544" y="802254"/>
            <a:ext cx="2546203" cy="13453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Contrast Media manufacturing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Cork, Ireland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b="0" dirty="0">
                <a:solidFill>
                  <a:schemeClr val="bg1"/>
                </a:solidFill>
                <a:latin typeface="+mj-lt"/>
              </a:rPr>
              <a:t>Lindesnes, Norway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Oslo</a:t>
            </a:r>
            <a:r>
              <a:rPr lang="en-GB" sz="1400" b="0" dirty="0">
                <a:solidFill>
                  <a:schemeClr val="bg1"/>
                </a:solidFill>
                <a:latin typeface="+mj-lt"/>
              </a:rPr>
              <a:t>, Norway</a:t>
            </a:r>
          </a:p>
          <a:p>
            <a:pPr marL="171450" marR="0" lvl="1" indent="-171450" algn="l" defTabSz="914400" rtl="0" eaLnBrk="1" fontAlgn="auto" latinLnBrk="0" hangingPunct="1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b="0" dirty="0">
                <a:solidFill>
                  <a:schemeClr val="bg1"/>
                </a:solidFill>
                <a:latin typeface="+mj-lt"/>
              </a:rPr>
              <a:t>Shanghai, China</a:t>
            </a:r>
          </a:p>
          <a:p>
            <a:pPr lvl="0">
              <a:spcBef>
                <a:spcPts val="800"/>
              </a:spcBef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" panose="020B0503030403020204" pitchFamily="34" charset="0"/>
              <a:ea typeface="ＭＳ Ｐゴシック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2299F8-3E20-436F-8B20-C10381CD3E21}"/>
              </a:ext>
            </a:extLst>
          </p:cNvPr>
          <p:cNvSpPr txBox="1">
            <a:spLocks/>
          </p:cNvSpPr>
          <p:nvPr/>
        </p:nvSpPr>
        <p:spPr>
          <a:xfrm>
            <a:off x="9649544" y="2292564"/>
            <a:ext cx="2546203" cy="9066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9000"/>
              </a:lnSpc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Molecular Imaging </a:t>
            </a:r>
            <a:b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</a:b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manufacturing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Arlington Heights, US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Braunschweig, Germany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Eindhoven, Netherlands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Japan (Nihon Medi-Physics)</a:t>
            </a:r>
          </a:p>
        </p:txBody>
      </p:sp>
      <p:sp>
        <p:nvSpPr>
          <p:cNvPr id="226" name="Slide Number Placeholder 5">
            <a:extLst>
              <a:ext uri="{FF2B5EF4-FFF2-40B4-BE49-F238E27FC236}">
                <a16:creationId xmlns:a16="http://schemas.microsoft.com/office/drawing/2014/main" id="{F7546B6B-4A92-4054-8473-4379DEC9B706}"/>
              </a:ext>
            </a:extLst>
          </p:cNvPr>
          <p:cNvSpPr txBox="1">
            <a:spLocks/>
          </p:cNvSpPr>
          <p:nvPr/>
        </p:nvSpPr>
        <p:spPr>
          <a:xfrm>
            <a:off x="11031538" y="6375055"/>
            <a:ext cx="7387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50" b="1" kern="1200">
                <a:solidFill>
                  <a:schemeClr val="bg2"/>
                </a:solidFill>
                <a:latin typeface="GE Inspira Sans" panose="020B05030600000000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719505-AD43-774F-936C-A3AE71DD4EEA}" type="slidenum">
              <a:rPr lang="en-GB" smtClean="0">
                <a:solidFill>
                  <a:schemeClr val="bg1"/>
                </a:solidFill>
                <a:latin typeface="Source Sans Pro" panose="020B0503030403020204" pitchFamily="34" charset="0"/>
              </a:rPr>
              <a:pPr/>
              <a:t>1</a:t>
            </a:fld>
            <a:endParaRPr lang="en-GB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FF8A4162-AF0C-4F3E-B292-28ECC10D7A01}"/>
              </a:ext>
            </a:extLst>
          </p:cNvPr>
          <p:cNvSpPr txBox="1">
            <a:spLocks/>
          </p:cNvSpPr>
          <p:nvPr/>
        </p:nvSpPr>
        <p:spPr>
          <a:xfrm>
            <a:off x="9664770" y="3823192"/>
            <a:ext cx="2306765" cy="13332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fontAlgn="auto">
              <a:lnSpc>
                <a:spcPct val="99000"/>
              </a:lnSpc>
              <a:spcBef>
                <a:spcPts val="80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R&amp;D hubs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Amersham, UK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Oslo, Norway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Shanghai, China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Toulouse, France</a:t>
            </a:r>
            <a:endParaRPr lang="en-GB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3B6D02C-FD0A-4C89-9DD3-C82E571A2463}"/>
              </a:ext>
            </a:extLst>
          </p:cNvPr>
          <p:cNvSpPr txBox="1">
            <a:spLocks/>
          </p:cNvSpPr>
          <p:nvPr/>
        </p:nvSpPr>
        <p:spPr>
          <a:xfrm>
            <a:off x="9724640" y="5108335"/>
            <a:ext cx="1807240" cy="5088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9000"/>
              </a:lnSpc>
              <a:spcBef>
                <a:spcPts val="800"/>
              </a:spcBef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Global HQ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Amersham, UK</a:t>
            </a:r>
          </a:p>
        </p:txBody>
      </p:sp>
      <p:sp>
        <p:nvSpPr>
          <p:cNvPr id="296" name="Slide Number Placeholder 5">
            <a:extLst>
              <a:ext uri="{FF2B5EF4-FFF2-40B4-BE49-F238E27FC236}">
                <a16:creationId xmlns:a16="http://schemas.microsoft.com/office/drawing/2014/main" id="{771588FB-3468-493B-A041-D57D60B3687E}"/>
              </a:ext>
            </a:extLst>
          </p:cNvPr>
          <p:cNvSpPr txBox="1">
            <a:spLocks/>
          </p:cNvSpPr>
          <p:nvPr/>
        </p:nvSpPr>
        <p:spPr>
          <a:xfrm>
            <a:off x="11450472" y="6455664"/>
            <a:ext cx="22641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marL="0" indent="0" algn="r" defTabSz="914400" rtl="0" eaLnBrk="1" latinLnBrk="0" hangingPunct="1"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339C9110-F427-4586-9638-A5638F41FBCD}" type="slidenum">
              <a:rPr lang="en-US" smtClean="0"/>
              <a:pPr>
                <a:lnSpc>
                  <a:spcPct val="90000"/>
                </a:lnSpc>
                <a:spcBef>
                  <a:spcPts val="1000"/>
                </a:spcBef>
              </a:pPr>
              <a:t>1</a:t>
            </a:fld>
            <a:endParaRPr lang="en-US" dirty="0"/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2565A493-229F-CA6F-8C4B-200CC483CA16}"/>
              </a:ext>
            </a:extLst>
          </p:cNvPr>
          <p:cNvGrpSpPr/>
          <p:nvPr/>
        </p:nvGrpSpPr>
        <p:grpSpPr>
          <a:xfrm>
            <a:off x="344804" y="958099"/>
            <a:ext cx="8269871" cy="4507038"/>
            <a:chOff x="229194" y="1042179"/>
            <a:chExt cx="8269871" cy="450703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C20F9C1-B46C-C898-D496-21075165791E}"/>
                </a:ext>
              </a:extLst>
            </p:cNvPr>
            <p:cNvGrpSpPr/>
            <p:nvPr/>
          </p:nvGrpSpPr>
          <p:grpSpPr>
            <a:xfrm>
              <a:off x="229194" y="1042179"/>
              <a:ext cx="8269871" cy="4507038"/>
              <a:chOff x="363538" y="1324229"/>
              <a:chExt cx="8443912" cy="4644628"/>
            </a:xfrm>
            <a:solidFill>
              <a:schemeClr val="bg2"/>
            </a:solidFill>
          </p:grpSpPr>
          <p:sp>
            <p:nvSpPr>
              <p:cNvPr id="17" name="Freeform 20111">
                <a:extLst>
                  <a:ext uri="{FF2B5EF4-FFF2-40B4-BE49-F238E27FC236}">
                    <a16:creationId xmlns:a16="http://schemas.microsoft.com/office/drawing/2014/main" id="{4E3DFC42-2E32-C536-EC98-9203D2D18A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242" y="2635183"/>
                <a:ext cx="429352" cy="284327"/>
              </a:xfrm>
              <a:custGeom>
                <a:avLst/>
                <a:gdLst/>
                <a:ahLst/>
                <a:cxnLst>
                  <a:cxn ang="0">
                    <a:pos x="9" y="12"/>
                  </a:cxn>
                  <a:cxn ang="0">
                    <a:pos x="9" y="17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3" y="34"/>
                  </a:cxn>
                  <a:cxn ang="0">
                    <a:pos x="4" y="35"/>
                  </a:cxn>
                  <a:cxn ang="0">
                    <a:pos x="8" y="35"/>
                  </a:cxn>
                  <a:cxn ang="0">
                    <a:pos x="16" y="37"/>
                  </a:cxn>
                  <a:cxn ang="0">
                    <a:pos x="24" y="33"/>
                  </a:cxn>
                  <a:cxn ang="0">
                    <a:pos x="34" y="34"/>
                  </a:cxn>
                  <a:cxn ang="0">
                    <a:pos x="37" y="37"/>
                  </a:cxn>
                  <a:cxn ang="0">
                    <a:pos x="40" y="43"/>
                  </a:cxn>
                  <a:cxn ang="0">
                    <a:pos x="41" y="47"/>
                  </a:cxn>
                  <a:cxn ang="0">
                    <a:pos x="36" y="48"/>
                  </a:cxn>
                  <a:cxn ang="0">
                    <a:pos x="32" y="54"/>
                  </a:cxn>
                  <a:cxn ang="0">
                    <a:pos x="37" y="55"/>
                  </a:cxn>
                  <a:cxn ang="0">
                    <a:pos x="39" y="53"/>
                  </a:cxn>
                  <a:cxn ang="0">
                    <a:pos x="45" y="47"/>
                  </a:cxn>
                  <a:cxn ang="0">
                    <a:pos x="51" y="45"/>
                  </a:cxn>
                  <a:cxn ang="0">
                    <a:pos x="54" y="46"/>
                  </a:cxn>
                  <a:cxn ang="0">
                    <a:pos x="53" y="49"/>
                  </a:cxn>
                  <a:cxn ang="0">
                    <a:pos x="60" y="50"/>
                  </a:cxn>
                  <a:cxn ang="0">
                    <a:pos x="60" y="58"/>
                  </a:cxn>
                  <a:cxn ang="0">
                    <a:pos x="66" y="59"/>
                  </a:cxn>
                  <a:cxn ang="0">
                    <a:pos x="74" y="57"/>
                  </a:cxn>
                  <a:cxn ang="0">
                    <a:pos x="73" y="54"/>
                  </a:cxn>
                  <a:cxn ang="0">
                    <a:pos x="67" y="48"/>
                  </a:cxn>
                  <a:cxn ang="0">
                    <a:pos x="73" y="45"/>
                  </a:cxn>
                  <a:cxn ang="0">
                    <a:pos x="84" y="42"/>
                  </a:cxn>
                  <a:cxn ang="0">
                    <a:pos x="93" y="35"/>
                  </a:cxn>
                  <a:cxn ang="0">
                    <a:pos x="93" y="29"/>
                  </a:cxn>
                  <a:cxn ang="0">
                    <a:pos x="94" y="26"/>
                  </a:cxn>
                  <a:cxn ang="0">
                    <a:pos x="91" y="22"/>
                  </a:cxn>
                  <a:cxn ang="0">
                    <a:pos x="82" y="19"/>
                  </a:cxn>
                  <a:cxn ang="0">
                    <a:pos x="71" y="17"/>
                  </a:cxn>
                  <a:cxn ang="0">
                    <a:pos x="65" y="10"/>
                  </a:cxn>
                  <a:cxn ang="0">
                    <a:pos x="64" y="5"/>
                  </a:cxn>
                  <a:cxn ang="0">
                    <a:pos x="58" y="2"/>
                  </a:cxn>
                  <a:cxn ang="0">
                    <a:pos x="50" y="3"/>
                  </a:cxn>
                  <a:cxn ang="0">
                    <a:pos x="43" y="9"/>
                  </a:cxn>
                  <a:cxn ang="0">
                    <a:pos x="35" y="8"/>
                  </a:cxn>
                  <a:cxn ang="0">
                    <a:pos x="25" y="6"/>
                  </a:cxn>
                  <a:cxn ang="0">
                    <a:pos x="10" y="7"/>
                  </a:cxn>
                </a:cxnLst>
                <a:rect l="0" t="0" r="r" b="b"/>
                <a:pathLst>
                  <a:path w="95" h="63">
                    <a:moveTo>
                      <a:pt x="8" y="8"/>
                    </a:moveTo>
                    <a:cubicBezTo>
                      <a:pt x="9" y="10"/>
                      <a:pt x="7" y="9"/>
                      <a:pt x="9" y="12"/>
                    </a:cubicBezTo>
                    <a:cubicBezTo>
                      <a:pt x="13" y="15"/>
                      <a:pt x="9" y="13"/>
                      <a:pt x="10" y="14"/>
                    </a:cubicBezTo>
                    <a:cubicBezTo>
                      <a:pt x="11" y="15"/>
                      <a:pt x="12" y="16"/>
                      <a:pt x="9" y="17"/>
                    </a:cubicBezTo>
                    <a:cubicBezTo>
                      <a:pt x="8" y="17"/>
                      <a:pt x="5" y="20"/>
                      <a:pt x="4" y="22"/>
                    </a:cubicBezTo>
                    <a:cubicBezTo>
                      <a:pt x="2" y="24"/>
                      <a:pt x="4" y="25"/>
                      <a:pt x="4" y="26"/>
                    </a:cubicBezTo>
                    <a:cubicBezTo>
                      <a:pt x="3" y="27"/>
                      <a:pt x="6" y="28"/>
                      <a:pt x="2" y="27"/>
                    </a:cubicBezTo>
                    <a:cubicBezTo>
                      <a:pt x="3" y="28"/>
                      <a:pt x="2" y="28"/>
                      <a:pt x="2" y="29"/>
                    </a:cubicBezTo>
                    <a:cubicBezTo>
                      <a:pt x="2" y="30"/>
                      <a:pt x="1" y="29"/>
                      <a:pt x="0" y="32"/>
                    </a:cubicBezTo>
                    <a:cubicBezTo>
                      <a:pt x="3" y="33"/>
                      <a:pt x="2" y="35"/>
                      <a:pt x="3" y="34"/>
                    </a:cubicBezTo>
                    <a:cubicBezTo>
                      <a:pt x="4" y="34"/>
                      <a:pt x="4" y="35"/>
                      <a:pt x="4" y="35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5" y="35"/>
                      <a:pt x="5" y="36"/>
                      <a:pt x="5" y="35"/>
                    </a:cubicBezTo>
                    <a:cubicBezTo>
                      <a:pt x="6" y="34"/>
                      <a:pt x="6" y="35"/>
                      <a:pt x="8" y="35"/>
                    </a:cubicBezTo>
                    <a:cubicBezTo>
                      <a:pt x="11" y="35"/>
                      <a:pt x="11" y="36"/>
                      <a:pt x="12" y="36"/>
                    </a:cubicBezTo>
                    <a:cubicBezTo>
                      <a:pt x="14" y="35"/>
                      <a:pt x="14" y="38"/>
                      <a:pt x="16" y="37"/>
                    </a:cubicBezTo>
                    <a:cubicBezTo>
                      <a:pt x="17" y="36"/>
                      <a:pt x="16" y="36"/>
                      <a:pt x="19" y="36"/>
                    </a:cubicBezTo>
                    <a:cubicBezTo>
                      <a:pt x="22" y="35"/>
                      <a:pt x="21" y="34"/>
                      <a:pt x="24" y="33"/>
                    </a:cubicBezTo>
                    <a:cubicBezTo>
                      <a:pt x="25" y="32"/>
                      <a:pt x="27" y="32"/>
                      <a:pt x="28" y="32"/>
                    </a:cubicBezTo>
                    <a:cubicBezTo>
                      <a:pt x="29" y="31"/>
                      <a:pt x="33" y="34"/>
                      <a:pt x="34" y="34"/>
                    </a:cubicBezTo>
                    <a:cubicBezTo>
                      <a:pt x="35" y="33"/>
                      <a:pt x="35" y="36"/>
                      <a:pt x="37" y="35"/>
                    </a:cubicBezTo>
                    <a:cubicBezTo>
                      <a:pt x="38" y="35"/>
                      <a:pt x="38" y="36"/>
                      <a:pt x="37" y="37"/>
                    </a:cubicBezTo>
                    <a:cubicBezTo>
                      <a:pt x="36" y="39"/>
                      <a:pt x="38" y="40"/>
                      <a:pt x="39" y="40"/>
                    </a:cubicBezTo>
                    <a:cubicBezTo>
                      <a:pt x="40" y="40"/>
                      <a:pt x="38" y="42"/>
                      <a:pt x="40" y="43"/>
                    </a:cubicBezTo>
                    <a:cubicBezTo>
                      <a:pt x="42" y="44"/>
                      <a:pt x="40" y="46"/>
                      <a:pt x="41" y="47"/>
                    </a:cubicBezTo>
                    <a:cubicBezTo>
                      <a:pt x="43" y="47"/>
                      <a:pt x="41" y="48"/>
                      <a:pt x="41" y="47"/>
                    </a:cubicBezTo>
                    <a:cubicBezTo>
                      <a:pt x="40" y="47"/>
                      <a:pt x="38" y="48"/>
                      <a:pt x="37" y="47"/>
                    </a:cubicBezTo>
                    <a:cubicBezTo>
                      <a:pt x="36" y="46"/>
                      <a:pt x="35" y="47"/>
                      <a:pt x="36" y="48"/>
                    </a:cubicBezTo>
                    <a:cubicBezTo>
                      <a:pt x="37" y="50"/>
                      <a:pt x="33" y="52"/>
                      <a:pt x="34" y="53"/>
                    </a:cubicBezTo>
                    <a:cubicBezTo>
                      <a:pt x="34" y="54"/>
                      <a:pt x="33" y="54"/>
                      <a:pt x="32" y="54"/>
                    </a:cubicBezTo>
                    <a:cubicBezTo>
                      <a:pt x="34" y="56"/>
                      <a:pt x="35" y="56"/>
                      <a:pt x="35" y="56"/>
                    </a:cubicBezTo>
                    <a:cubicBezTo>
                      <a:pt x="35" y="55"/>
                      <a:pt x="36" y="56"/>
                      <a:pt x="37" y="55"/>
                    </a:cubicBezTo>
                    <a:cubicBezTo>
                      <a:pt x="37" y="54"/>
                      <a:pt x="39" y="54"/>
                      <a:pt x="40" y="56"/>
                    </a:cubicBezTo>
                    <a:cubicBezTo>
                      <a:pt x="40" y="54"/>
                      <a:pt x="40" y="55"/>
                      <a:pt x="39" y="53"/>
                    </a:cubicBezTo>
                    <a:cubicBezTo>
                      <a:pt x="39" y="51"/>
                      <a:pt x="40" y="53"/>
                      <a:pt x="42" y="52"/>
                    </a:cubicBezTo>
                    <a:cubicBezTo>
                      <a:pt x="44" y="50"/>
                      <a:pt x="45" y="49"/>
                      <a:pt x="45" y="47"/>
                    </a:cubicBezTo>
                    <a:cubicBezTo>
                      <a:pt x="45" y="45"/>
                      <a:pt x="48" y="46"/>
                      <a:pt x="49" y="45"/>
                    </a:cubicBezTo>
                    <a:cubicBezTo>
                      <a:pt x="50" y="45"/>
                      <a:pt x="51" y="46"/>
                      <a:pt x="51" y="45"/>
                    </a:cubicBezTo>
                    <a:cubicBezTo>
                      <a:pt x="51" y="43"/>
                      <a:pt x="51" y="41"/>
                      <a:pt x="52" y="43"/>
                    </a:cubicBezTo>
                    <a:cubicBezTo>
                      <a:pt x="52" y="45"/>
                      <a:pt x="51" y="46"/>
                      <a:pt x="54" y="46"/>
                    </a:cubicBezTo>
                    <a:cubicBezTo>
                      <a:pt x="52" y="47"/>
                      <a:pt x="50" y="45"/>
                      <a:pt x="50" y="46"/>
                    </a:cubicBezTo>
                    <a:cubicBezTo>
                      <a:pt x="49" y="47"/>
                      <a:pt x="53" y="48"/>
                      <a:pt x="53" y="49"/>
                    </a:cubicBezTo>
                    <a:cubicBezTo>
                      <a:pt x="53" y="50"/>
                      <a:pt x="57" y="49"/>
                      <a:pt x="58" y="49"/>
                    </a:cubicBezTo>
                    <a:cubicBezTo>
                      <a:pt x="59" y="50"/>
                      <a:pt x="60" y="48"/>
                      <a:pt x="60" y="50"/>
                    </a:cubicBezTo>
                    <a:cubicBezTo>
                      <a:pt x="61" y="52"/>
                      <a:pt x="54" y="53"/>
                      <a:pt x="54" y="55"/>
                    </a:cubicBezTo>
                    <a:cubicBezTo>
                      <a:pt x="55" y="56"/>
                      <a:pt x="60" y="55"/>
                      <a:pt x="60" y="58"/>
                    </a:cubicBezTo>
                    <a:cubicBezTo>
                      <a:pt x="60" y="61"/>
                      <a:pt x="58" y="59"/>
                      <a:pt x="60" y="61"/>
                    </a:cubicBezTo>
                    <a:cubicBezTo>
                      <a:pt x="62" y="63"/>
                      <a:pt x="64" y="60"/>
                      <a:pt x="66" y="59"/>
                    </a:cubicBezTo>
                    <a:cubicBezTo>
                      <a:pt x="68" y="58"/>
                      <a:pt x="67" y="60"/>
                      <a:pt x="69" y="58"/>
                    </a:cubicBezTo>
                    <a:cubicBezTo>
                      <a:pt x="71" y="55"/>
                      <a:pt x="71" y="58"/>
                      <a:pt x="74" y="57"/>
                    </a:cubicBezTo>
                    <a:cubicBezTo>
                      <a:pt x="77" y="56"/>
                      <a:pt x="74" y="57"/>
                      <a:pt x="75" y="55"/>
                    </a:cubicBezTo>
                    <a:cubicBezTo>
                      <a:pt x="76" y="54"/>
                      <a:pt x="75" y="53"/>
                      <a:pt x="73" y="54"/>
                    </a:cubicBezTo>
                    <a:cubicBezTo>
                      <a:pt x="70" y="55"/>
                      <a:pt x="70" y="57"/>
                      <a:pt x="68" y="53"/>
                    </a:cubicBezTo>
                    <a:cubicBezTo>
                      <a:pt x="65" y="49"/>
                      <a:pt x="66" y="49"/>
                      <a:pt x="67" y="48"/>
                    </a:cubicBezTo>
                    <a:cubicBezTo>
                      <a:pt x="70" y="47"/>
                      <a:pt x="67" y="50"/>
                      <a:pt x="69" y="49"/>
                    </a:cubicBezTo>
                    <a:cubicBezTo>
                      <a:pt x="70" y="48"/>
                      <a:pt x="72" y="45"/>
                      <a:pt x="73" y="45"/>
                    </a:cubicBezTo>
                    <a:cubicBezTo>
                      <a:pt x="76" y="46"/>
                      <a:pt x="81" y="42"/>
                      <a:pt x="82" y="42"/>
                    </a:cubicBezTo>
                    <a:cubicBezTo>
                      <a:pt x="84" y="42"/>
                      <a:pt x="83" y="43"/>
                      <a:pt x="84" y="42"/>
                    </a:cubicBezTo>
                    <a:cubicBezTo>
                      <a:pt x="83" y="36"/>
                      <a:pt x="87" y="39"/>
                      <a:pt x="87" y="37"/>
                    </a:cubicBezTo>
                    <a:cubicBezTo>
                      <a:pt x="88" y="35"/>
                      <a:pt x="92" y="37"/>
                      <a:pt x="93" y="35"/>
                    </a:cubicBezTo>
                    <a:cubicBezTo>
                      <a:pt x="94" y="34"/>
                      <a:pt x="93" y="32"/>
                      <a:pt x="92" y="31"/>
                    </a:cubicBezTo>
                    <a:cubicBezTo>
                      <a:pt x="91" y="30"/>
                      <a:pt x="92" y="29"/>
                      <a:pt x="93" y="29"/>
                    </a:cubicBezTo>
                    <a:cubicBezTo>
                      <a:pt x="95" y="29"/>
                      <a:pt x="94" y="28"/>
                      <a:pt x="93" y="28"/>
                    </a:cubicBezTo>
                    <a:cubicBezTo>
                      <a:pt x="92" y="28"/>
                      <a:pt x="92" y="27"/>
                      <a:pt x="94" y="26"/>
                    </a:cubicBezTo>
                    <a:cubicBezTo>
                      <a:pt x="95" y="25"/>
                      <a:pt x="94" y="25"/>
                      <a:pt x="94" y="23"/>
                    </a:cubicBezTo>
                    <a:cubicBezTo>
                      <a:pt x="94" y="22"/>
                      <a:pt x="92" y="24"/>
                      <a:pt x="91" y="22"/>
                    </a:cubicBezTo>
                    <a:cubicBezTo>
                      <a:pt x="90" y="20"/>
                      <a:pt x="88" y="22"/>
                      <a:pt x="87" y="21"/>
                    </a:cubicBezTo>
                    <a:cubicBezTo>
                      <a:pt x="85" y="18"/>
                      <a:pt x="84" y="21"/>
                      <a:pt x="82" y="19"/>
                    </a:cubicBezTo>
                    <a:cubicBezTo>
                      <a:pt x="80" y="18"/>
                      <a:pt x="81" y="15"/>
                      <a:pt x="78" y="17"/>
                    </a:cubicBezTo>
                    <a:cubicBezTo>
                      <a:pt x="74" y="19"/>
                      <a:pt x="74" y="16"/>
                      <a:pt x="71" y="17"/>
                    </a:cubicBezTo>
                    <a:cubicBezTo>
                      <a:pt x="69" y="18"/>
                      <a:pt x="71" y="14"/>
                      <a:pt x="69" y="12"/>
                    </a:cubicBezTo>
                    <a:cubicBezTo>
                      <a:pt x="67" y="9"/>
                      <a:pt x="67" y="11"/>
                      <a:pt x="65" y="10"/>
                    </a:cubicBezTo>
                    <a:cubicBezTo>
                      <a:pt x="63" y="10"/>
                      <a:pt x="65" y="10"/>
                      <a:pt x="63" y="8"/>
                    </a:cubicBezTo>
                    <a:cubicBezTo>
                      <a:pt x="62" y="7"/>
                      <a:pt x="66" y="6"/>
                      <a:pt x="64" y="5"/>
                    </a:cubicBezTo>
                    <a:cubicBezTo>
                      <a:pt x="61" y="4"/>
                      <a:pt x="63" y="0"/>
                      <a:pt x="61" y="2"/>
                    </a:cubicBezTo>
                    <a:cubicBezTo>
                      <a:pt x="59" y="3"/>
                      <a:pt x="60" y="0"/>
                      <a:pt x="58" y="2"/>
                    </a:cubicBezTo>
                    <a:cubicBezTo>
                      <a:pt x="56" y="3"/>
                      <a:pt x="54" y="1"/>
                      <a:pt x="54" y="3"/>
                    </a:cubicBezTo>
                    <a:cubicBezTo>
                      <a:pt x="53" y="5"/>
                      <a:pt x="51" y="4"/>
                      <a:pt x="50" y="3"/>
                    </a:cubicBezTo>
                    <a:cubicBezTo>
                      <a:pt x="46" y="3"/>
                      <a:pt x="45" y="5"/>
                      <a:pt x="45" y="8"/>
                    </a:cubicBezTo>
                    <a:cubicBezTo>
                      <a:pt x="45" y="11"/>
                      <a:pt x="44" y="11"/>
                      <a:pt x="43" y="9"/>
                    </a:cubicBezTo>
                    <a:cubicBezTo>
                      <a:pt x="42" y="9"/>
                      <a:pt x="40" y="9"/>
                      <a:pt x="39" y="9"/>
                    </a:cubicBezTo>
                    <a:cubicBezTo>
                      <a:pt x="37" y="10"/>
                      <a:pt x="38" y="6"/>
                      <a:pt x="35" y="8"/>
                    </a:cubicBezTo>
                    <a:cubicBezTo>
                      <a:pt x="33" y="10"/>
                      <a:pt x="36" y="7"/>
                      <a:pt x="30" y="7"/>
                    </a:cubicBezTo>
                    <a:cubicBezTo>
                      <a:pt x="26" y="7"/>
                      <a:pt x="28" y="6"/>
                      <a:pt x="25" y="6"/>
                    </a:cubicBezTo>
                    <a:cubicBezTo>
                      <a:pt x="23" y="7"/>
                      <a:pt x="22" y="4"/>
                      <a:pt x="15" y="5"/>
                    </a:cubicBezTo>
                    <a:cubicBezTo>
                      <a:pt x="9" y="6"/>
                      <a:pt x="12" y="8"/>
                      <a:pt x="10" y="7"/>
                    </a:cubicBezTo>
                    <a:cubicBezTo>
                      <a:pt x="9" y="7"/>
                      <a:pt x="8" y="8"/>
                      <a:pt x="8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20112">
                <a:extLst>
                  <a:ext uri="{FF2B5EF4-FFF2-40B4-BE49-F238E27FC236}">
                    <a16:creationId xmlns:a16="http://schemas.microsoft.com/office/drawing/2014/main" id="{19E0CC64-3AFF-D778-4FF5-586DF6EC9B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9195" y="2100879"/>
                <a:ext cx="267152" cy="135485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6" y="10"/>
                  </a:cxn>
                  <a:cxn ang="0">
                    <a:pos x="58" y="16"/>
                  </a:cxn>
                  <a:cxn ang="0">
                    <a:pos x="54" y="19"/>
                  </a:cxn>
                  <a:cxn ang="0">
                    <a:pos x="47" y="22"/>
                  </a:cxn>
                  <a:cxn ang="0">
                    <a:pos x="39" y="26"/>
                  </a:cxn>
                  <a:cxn ang="0">
                    <a:pos x="33" y="29"/>
                  </a:cxn>
                  <a:cxn ang="0">
                    <a:pos x="26" y="28"/>
                  </a:cxn>
                  <a:cxn ang="0">
                    <a:pos x="17" y="25"/>
                  </a:cxn>
                  <a:cxn ang="0">
                    <a:pos x="11" y="24"/>
                  </a:cxn>
                  <a:cxn ang="0">
                    <a:pos x="14" y="23"/>
                  </a:cxn>
                  <a:cxn ang="0">
                    <a:pos x="13" y="19"/>
                  </a:cxn>
                  <a:cxn ang="0">
                    <a:pos x="11" y="17"/>
                  </a:cxn>
                  <a:cxn ang="0">
                    <a:pos x="4" y="16"/>
                  </a:cxn>
                  <a:cxn ang="0">
                    <a:pos x="9" y="15"/>
                  </a:cxn>
                  <a:cxn ang="0">
                    <a:pos x="14" y="15"/>
                  </a:cxn>
                  <a:cxn ang="0">
                    <a:pos x="12" y="13"/>
                  </a:cxn>
                  <a:cxn ang="0">
                    <a:pos x="13" y="11"/>
                  </a:cxn>
                  <a:cxn ang="0">
                    <a:pos x="6" y="11"/>
                  </a:cxn>
                  <a:cxn ang="0">
                    <a:pos x="1" y="10"/>
                  </a:cxn>
                  <a:cxn ang="0">
                    <a:pos x="3" y="9"/>
                  </a:cxn>
                  <a:cxn ang="0">
                    <a:pos x="5" y="7"/>
                  </a:cxn>
                  <a:cxn ang="0">
                    <a:pos x="8" y="5"/>
                  </a:cxn>
                  <a:cxn ang="0">
                    <a:pos x="13" y="6"/>
                  </a:cxn>
                  <a:cxn ang="0">
                    <a:pos x="8" y="4"/>
                  </a:cxn>
                  <a:cxn ang="0">
                    <a:pos x="12" y="2"/>
                  </a:cxn>
                  <a:cxn ang="0">
                    <a:pos x="17" y="5"/>
                  </a:cxn>
                  <a:cxn ang="0">
                    <a:pos x="18" y="10"/>
                  </a:cxn>
                  <a:cxn ang="0">
                    <a:pos x="22" y="9"/>
                  </a:cxn>
                  <a:cxn ang="0">
                    <a:pos x="23" y="7"/>
                  </a:cxn>
                  <a:cxn ang="0">
                    <a:pos x="25" y="6"/>
                  </a:cxn>
                  <a:cxn ang="0">
                    <a:pos x="28" y="7"/>
                  </a:cxn>
                  <a:cxn ang="0">
                    <a:pos x="32" y="5"/>
                  </a:cxn>
                  <a:cxn ang="0">
                    <a:pos x="34" y="6"/>
                  </a:cxn>
                  <a:cxn ang="0">
                    <a:pos x="37" y="6"/>
                  </a:cxn>
                  <a:cxn ang="0">
                    <a:pos x="41" y="4"/>
                  </a:cxn>
                  <a:cxn ang="0">
                    <a:pos x="43" y="3"/>
                  </a:cxn>
                  <a:cxn ang="0">
                    <a:pos x="47" y="2"/>
                  </a:cxn>
                  <a:cxn ang="0">
                    <a:pos x="51" y="3"/>
                  </a:cxn>
                  <a:cxn ang="0">
                    <a:pos x="52" y="4"/>
                  </a:cxn>
                  <a:cxn ang="0">
                    <a:pos x="53" y="7"/>
                  </a:cxn>
                  <a:cxn ang="0">
                    <a:pos x="53" y="8"/>
                  </a:cxn>
                </a:cxnLst>
                <a:rect l="0" t="0" r="r" b="b"/>
                <a:pathLst>
                  <a:path w="59" h="30">
                    <a:moveTo>
                      <a:pt x="53" y="8"/>
                    </a:moveTo>
                    <a:cubicBezTo>
                      <a:pt x="55" y="8"/>
                      <a:pt x="54" y="9"/>
                      <a:pt x="56" y="10"/>
                    </a:cubicBezTo>
                    <a:cubicBezTo>
                      <a:pt x="59" y="10"/>
                      <a:pt x="59" y="14"/>
                      <a:pt x="58" y="16"/>
                    </a:cubicBezTo>
                    <a:cubicBezTo>
                      <a:pt x="56" y="18"/>
                      <a:pt x="56" y="16"/>
                      <a:pt x="54" y="19"/>
                    </a:cubicBezTo>
                    <a:cubicBezTo>
                      <a:pt x="52" y="22"/>
                      <a:pt x="50" y="20"/>
                      <a:pt x="47" y="22"/>
                    </a:cubicBezTo>
                    <a:cubicBezTo>
                      <a:pt x="43" y="24"/>
                      <a:pt x="42" y="26"/>
                      <a:pt x="39" y="26"/>
                    </a:cubicBezTo>
                    <a:cubicBezTo>
                      <a:pt x="35" y="26"/>
                      <a:pt x="37" y="28"/>
                      <a:pt x="33" y="29"/>
                    </a:cubicBezTo>
                    <a:cubicBezTo>
                      <a:pt x="29" y="30"/>
                      <a:pt x="30" y="28"/>
                      <a:pt x="26" y="28"/>
                    </a:cubicBezTo>
                    <a:cubicBezTo>
                      <a:pt x="22" y="28"/>
                      <a:pt x="22" y="25"/>
                      <a:pt x="17" y="25"/>
                    </a:cubicBezTo>
                    <a:cubicBezTo>
                      <a:pt x="12" y="25"/>
                      <a:pt x="11" y="26"/>
                      <a:pt x="11" y="24"/>
                    </a:cubicBezTo>
                    <a:cubicBezTo>
                      <a:pt x="10" y="22"/>
                      <a:pt x="13" y="25"/>
                      <a:pt x="14" y="23"/>
                    </a:cubicBezTo>
                    <a:cubicBezTo>
                      <a:pt x="15" y="22"/>
                      <a:pt x="15" y="20"/>
                      <a:pt x="13" y="19"/>
                    </a:cubicBezTo>
                    <a:cubicBezTo>
                      <a:pt x="12" y="19"/>
                      <a:pt x="14" y="17"/>
                      <a:pt x="11" y="17"/>
                    </a:cubicBezTo>
                    <a:cubicBezTo>
                      <a:pt x="6" y="16"/>
                      <a:pt x="4" y="18"/>
                      <a:pt x="4" y="16"/>
                    </a:cubicBezTo>
                    <a:cubicBezTo>
                      <a:pt x="4" y="15"/>
                      <a:pt x="7" y="16"/>
                      <a:pt x="9" y="15"/>
                    </a:cubicBezTo>
                    <a:cubicBezTo>
                      <a:pt x="10" y="14"/>
                      <a:pt x="11" y="16"/>
                      <a:pt x="14" y="15"/>
                    </a:cubicBezTo>
                    <a:cubicBezTo>
                      <a:pt x="17" y="13"/>
                      <a:pt x="12" y="15"/>
                      <a:pt x="12" y="13"/>
                    </a:cubicBezTo>
                    <a:cubicBezTo>
                      <a:pt x="12" y="12"/>
                      <a:pt x="17" y="11"/>
                      <a:pt x="13" y="11"/>
                    </a:cubicBezTo>
                    <a:cubicBezTo>
                      <a:pt x="9" y="10"/>
                      <a:pt x="9" y="10"/>
                      <a:pt x="6" y="11"/>
                    </a:cubicBezTo>
                    <a:cubicBezTo>
                      <a:pt x="3" y="12"/>
                      <a:pt x="0" y="10"/>
                      <a:pt x="1" y="10"/>
                    </a:cubicBezTo>
                    <a:cubicBezTo>
                      <a:pt x="2" y="9"/>
                      <a:pt x="4" y="10"/>
                      <a:pt x="3" y="9"/>
                    </a:cubicBezTo>
                    <a:cubicBezTo>
                      <a:pt x="3" y="7"/>
                      <a:pt x="5" y="9"/>
                      <a:pt x="5" y="7"/>
                    </a:cubicBezTo>
                    <a:cubicBezTo>
                      <a:pt x="5" y="5"/>
                      <a:pt x="6" y="3"/>
                      <a:pt x="8" y="5"/>
                    </a:cubicBezTo>
                    <a:cubicBezTo>
                      <a:pt x="10" y="6"/>
                      <a:pt x="14" y="8"/>
                      <a:pt x="13" y="6"/>
                    </a:cubicBezTo>
                    <a:cubicBezTo>
                      <a:pt x="12" y="5"/>
                      <a:pt x="9" y="5"/>
                      <a:pt x="8" y="4"/>
                    </a:cubicBezTo>
                    <a:cubicBezTo>
                      <a:pt x="7" y="3"/>
                      <a:pt x="9" y="1"/>
                      <a:pt x="12" y="2"/>
                    </a:cubicBezTo>
                    <a:cubicBezTo>
                      <a:pt x="15" y="3"/>
                      <a:pt x="13" y="3"/>
                      <a:pt x="17" y="5"/>
                    </a:cubicBezTo>
                    <a:cubicBezTo>
                      <a:pt x="20" y="7"/>
                      <a:pt x="17" y="7"/>
                      <a:pt x="18" y="10"/>
                    </a:cubicBezTo>
                    <a:cubicBezTo>
                      <a:pt x="20" y="14"/>
                      <a:pt x="20" y="7"/>
                      <a:pt x="22" y="9"/>
                    </a:cubicBezTo>
                    <a:cubicBezTo>
                      <a:pt x="23" y="11"/>
                      <a:pt x="24" y="9"/>
                      <a:pt x="23" y="7"/>
                    </a:cubicBezTo>
                    <a:cubicBezTo>
                      <a:pt x="22" y="6"/>
                      <a:pt x="24" y="3"/>
                      <a:pt x="25" y="6"/>
                    </a:cubicBezTo>
                    <a:cubicBezTo>
                      <a:pt x="27" y="9"/>
                      <a:pt x="28" y="9"/>
                      <a:pt x="28" y="7"/>
                    </a:cubicBezTo>
                    <a:cubicBezTo>
                      <a:pt x="28" y="5"/>
                      <a:pt x="32" y="3"/>
                      <a:pt x="32" y="5"/>
                    </a:cubicBezTo>
                    <a:cubicBezTo>
                      <a:pt x="33" y="7"/>
                      <a:pt x="34" y="8"/>
                      <a:pt x="34" y="6"/>
                    </a:cubicBezTo>
                    <a:cubicBezTo>
                      <a:pt x="34" y="4"/>
                      <a:pt x="35" y="3"/>
                      <a:pt x="37" y="6"/>
                    </a:cubicBezTo>
                    <a:cubicBezTo>
                      <a:pt x="39" y="8"/>
                      <a:pt x="39" y="3"/>
                      <a:pt x="41" y="4"/>
                    </a:cubicBezTo>
                    <a:cubicBezTo>
                      <a:pt x="43" y="5"/>
                      <a:pt x="44" y="4"/>
                      <a:pt x="43" y="3"/>
                    </a:cubicBezTo>
                    <a:cubicBezTo>
                      <a:pt x="42" y="1"/>
                      <a:pt x="46" y="0"/>
                      <a:pt x="47" y="2"/>
                    </a:cubicBezTo>
                    <a:cubicBezTo>
                      <a:pt x="49" y="6"/>
                      <a:pt x="49" y="3"/>
                      <a:pt x="51" y="3"/>
                    </a:cubicBezTo>
                    <a:cubicBezTo>
                      <a:pt x="53" y="2"/>
                      <a:pt x="54" y="2"/>
                      <a:pt x="52" y="4"/>
                    </a:cubicBezTo>
                    <a:cubicBezTo>
                      <a:pt x="49" y="6"/>
                      <a:pt x="55" y="4"/>
                      <a:pt x="53" y="7"/>
                    </a:cubicBezTo>
                    <a:cubicBezTo>
                      <a:pt x="52" y="7"/>
                      <a:pt x="52" y="8"/>
                      <a:pt x="53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20113">
                <a:extLst>
                  <a:ext uri="{FF2B5EF4-FFF2-40B4-BE49-F238E27FC236}">
                    <a16:creationId xmlns:a16="http://schemas.microsoft.com/office/drawing/2014/main" id="{A616571B-0084-819C-93EF-81AD5FB94B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9318" y="2530229"/>
                <a:ext cx="112586" cy="148842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19" y="1"/>
                  </a:cxn>
                  <a:cxn ang="0">
                    <a:pos x="16" y="2"/>
                  </a:cxn>
                  <a:cxn ang="0">
                    <a:pos x="12" y="4"/>
                  </a:cxn>
                  <a:cxn ang="0">
                    <a:pos x="10" y="7"/>
                  </a:cxn>
                  <a:cxn ang="0">
                    <a:pos x="13" y="8"/>
                  </a:cxn>
                  <a:cxn ang="0">
                    <a:pos x="10" y="10"/>
                  </a:cxn>
                  <a:cxn ang="0">
                    <a:pos x="8" y="10"/>
                  </a:cxn>
                  <a:cxn ang="0">
                    <a:pos x="3" y="10"/>
                  </a:cxn>
                  <a:cxn ang="0">
                    <a:pos x="4" y="11"/>
                  </a:cxn>
                  <a:cxn ang="0">
                    <a:pos x="6" y="13"/>
                  </a:cxn>
                  <a:cxn ang="0">
                    <a:pos x="4" y="15"/>
                  </a:cxn>
                  <a:cxn ang="0">
                    <a:pos x="7" y="18"/>
                  </a:cxn>
                  <a:cxn ang="0">
                    <a:pos x="8" y="19"/>
                  </a:cxn>
                  <a:cxn ang="0">
                    <a:pos x="5" y="22"/>
                  </a:cxn>
                  <a:cxn ang="0">
                    <a:pos x="9" y="22"/>
                  </a:cxn>
                  <a:cxn ang="0">
                    <a:pos x="8" y="23"/>
                  </a:cxn>
                  <a:cxn ang="0">
                    <a:pos x="5" y="25"/>
                  </a:cxn>
                  <a:cxn ang="0">
                    <a:pos x="2" y="26"/>
                  </a:cxn>
                  <a:cxn ang="0">
                    <a:pos x="3" y="28"/>
                  </a:cxn>
                  <a:cxn ang="0">
                    <a:pos x="4" y="30"/>
                  </a:cxn>
                  <a:cxn ang="0">
                    <a:pos x="5" y="31"/>
                  </a:cxn>
                  <a:cxn ang="0">
                    <a:pos x="12" y="30"/>
                  </a:cxn>
                  <a:cxn ang="0">
                    <a:pos x="13" y="29"/>
                  </a:cxn>
                  <a:cxn ang="0">
                    <a:pos x="19" y="26"/>
                  </a:cxn>
                  <a:cxn ang="0">
                    <a:pos x="22" y="26"/>
                  </a:cxn>
                  <a:cxn ang="0">
                    <a:pos x="24" y="23"/>
                  </a:cxn>
                  <a:cxn ang="0">
                    <a:pos x="24" y="15"/>
                  </a:cxn>
                  <a:cxn ang="0">
                    <a:pos x="23" y="12"/>
                  </a:cxn>
                  <a:cxn ang="0">
                    <a:pos x="23" y="11"/>
                  </a:cxn>
                  <a:cxn ang="0">
                    <a:pos x="21" y="11"/>
                  </a:cxn>
                  <a:cxn ang="0">
                    <a:pos x="20" y="9"/>
                  </a:cxn>
                  <a:cxn ang="0">
                    <a:pos x="19" y="10"/>
                  </a:cxn>
                  <a:cxn ang="0">
                    <a:pos x="15" y="8"/>
                  </a:cxn>
                  <a:cxn ang="0">
                    <a:pos x="16" y="6"/>
                  </a:cxn>
                  <a:cxn ang="0">
                    <a:pos x="19" y="3"/>
                  </a:cxn>
                </a:cxnLst>
                <a:rect l="0" t="0" r="r" b="b"/>
                <a:pathLst>
                  <a:path w="25" h="33">
                    <a:moveTo>
                      <a:pt x="19" y="3"/>
                    </a:moveTo>
                    <a:cubicBezTo>
                      <a:pt x="19" y="2"/>
                      <a:pt x="21" y="2"/>
                      <a:pt x="19" y="1"/>
                    </a:cubicBezTo>
                    <a:cubicBezTo>
                      <a:pt x="17" y="0"/>
                      <a:pt x="18" y="2"/>
                      <a:pt x="16" y="2"/>
                    </a:cubicBezTo>
                    <a:cubicBezTo>
                      <a:pt x="15" y="2"/>
                      <a:pt x="12" y="3"/>
                      <a:pt x="12" y="4"/>
                    </a:cubicBezTo>
                    <a:cubicBezTo>
                      <a:pt x="13" y="6"/>
                      <a:pt x="10" y="6"/>
                      <a:pt x="10" y="7"/>
                    </a:cubicBezTo>
                    <a:cubicBezTo>
                      <a:pt x="11" y="7"/>
                      <a:pt x="15" y="6"/>
                      <a:pt x="13" y="8"/>
                    </a:cubicBezTo>
                    <a:cubicBezTo>
                      <a:pt x="11" y="9"/>
                      <a:pt x="12" y="10"/>
                      <a:pt x="10" y="10"/>
                    </a:cubicBezTo>
                    <a:cubicBezTo>
                      <a:pt x="9" y="9"/>
                      <a:pt x="9" y="10"/>
                      <a:pt x="8" y="10"/>
                    </a:cubicBezTo>
                    <a:cubicBezTo>
                      <a:pt x="6" y="9"/>
                      <a:pt x="4" y="9"/>
                      <a:pt x="3" y="10"/>
                    </a:cubicBezTo>
                    <a:cubicBezTo>
                      <a:pt x="3" y="11"/>
                      <a:pt x="5" y="10"/>
                      <a:pt x="4" y="11"/>
                    </a:cubicBezTo>
                    <a:cubicBezTo>
                      <a:pt x="2" y="13"/>
                      <a:pt x="8" y="12"/>
                      <a:pt x="6" y="13"/>
                    </a:cubicBezTo>
                    <a:cubicBezTo>
                      <a:pt x="4" y="14"/>
                      <a:pt x="5" y="14"/>
                      <a:pt x="4" y="15"/>
                    </a:cubicBezTo>
                    <a:cubicBezTo>
                      <a:pt x="2" y="16"/>
                      <a:pt x="6" y="18"/>
                      <a:pt x="7" y="18"/>
                    </a:cubicBezTo>
                    <a:cubicBezTo>
                      <a:pt x="8" y="17"/>
                      <a:pt x="11" y="18"/>
                      <a:pt x="8" y="19"/>
                    </a:cubicBezTo>
                    <a:cubicBezTo>
                      <a:pt x="5" y="19"/>
                      <a:pt x="8" y="20"/>
                      <a:pt x="5" y="22"/>
                    </a:cubicBezTo>
                    <a:cubicBezTo>
                      <a:pt x="2" y="24"/>
                      <a:pt x="8" y="22"/>
                      <a:pt x="9" y="22"/>
                    </a:cubicBezTo>
                    <a:cubicBezTo>
                      <a:pt x="10" y="22"/>
                      <a:pt x="11" y="23"/>
                      <a:pt x="8" y="23"/>
                    </a:cubicBezTo>
                    <a:cubicBezTo>
                      <a:pt x="5" y="23"/>
                      <a:pt x="4" y="24"/>
                      <a:pt x="5" y="25"/>
                    </a:cubicBezTo>
                    <a:cubicBezTo>
                      <a:pt x="6" y="26"/>
                      <a:pt x="4" y="24"/>
                      <a:pt x="2" y="26"/>
                    </a:cubicBezTo>
                    <a:cubicBezTo>
                      <a:pt x="0" y="28"/>
                      <a:pt x="5" y="25"/>
                      <a:pt x="3" y="28"/>
                    </a:cubicBezTo>
                    <a:cubicBezTo>
                      <a:pt x="0" y="30"/>
                      <a:pt x="5" y="28"/>
                      <a:pt x="4" y="30"/>
                    </a:cubicBezTo>
                    <a:cubicBezTo>
                      <a:pt x="2" y="32"/>
                      <a:pt x="8" y="28"/>
                      <a:pt x="5" y="31"/>
                    </a:cubicBezTo>
                    <a:cubicBezTo>
                      <a:pt x="3" y="33"/>
                      <a:pt x="12" y="31"/>
                      <a:pt x="12" y="30"/>
                    </a:cubicBezTo>
                    <a:cubicBezTo>
                      <a:pt x="13" y="29"/>
                      <a:pt x="13" y="27"/>
                      <a:pt x="13" y="29"/>
                    </a:cubicBezTo>
                    <a:cubicBezTo>
                      <a:pt x="14" y="30"/>
                      <a:pt x="16" y="27"/>
                      <a:pt x="19" y="26"/>
                    </a:cubicBezTo>
                    <a:cubicBezTo>
                      <a:pt x="21" y="26"/>
                      <a:pt x="20" y="26"/>
                      <a:pt x="22" y="26"/>
                    </a:cubicBezTo>
                    <a:cubicBezTo>
                      <a:pt x="24" y="26"/>
                      <a:pt x="22" y="26"/>
                      <a:pt x="24" y="23"/>
                    </a:cubicBezTo>
                    <a:cubicBezTo>
                      <a:pt x="25" y="20"/>
                      <a:pt x="25" y="17"/>
                      <a:pt x="24" y="15"/>
                    </a:cubicBezTo>
                    <a:cubicBezTo>
                      <a:pt x="23" y="13"/>
                      <a:pt x="23" y="12"/>
                      <a:pt x="23" y="12"/>
                    </a:cubicBezTo>
                    <a:cubicBezTo>
                      <a:pt x="24" y="12"/>
                      <a:pt x="24" y="11"/>
                      <a:pt x="23" y="11"/>
                    </a:cubicBezTo>
                    <a:cubicBezTo>
                      <a:pt x="22" y="11"/>
                      <a:pt x="22" y="12"/>
                      <a:pt x="21" y="11"/>
                    </a:cubicBezTo>
                    <a:cubicBezTo>
                      <a:pt x="21" y="10"/>
                      <a:pt x="21" y="11"/>
                      <a:pt x="20" y="9"/>
                    </a:cubicBezTo>
                    <a:cubicBezTo>
                      <a:pt x="20" y="8"/>
                      <a:pt x="19" y="9"/>
                      <a:pt x="19" y="10"/>
                    </a:cubicBezTo>
                    <a:cubicBezTo>
                      <a:pt x="19" y="12"/>
                      <a:pt x="12" y="9"/>
                      <a:pt x="15" y="8"/>
                    </a:cubicBezTo>
                    <a:cubicBezTo>
                      <a:pt x="17" y="7"/>
                      <a:pt x="14" y="6"/>
                      <a:pt x="16" y="6"/>
                    </a:cubicBezTo>
                    <a:cubicBezTo>
                      <a:pt x="18" y="6"/>
                      <a:pt x="17" y="4"/>
                      <a:pt x="19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20114">
                <a:extLst>
                  <a:ext uri="{FF2B5EF4-FFF2-40B4-BE49-F238E27FC236}">
                    <a16:creationId xmlns:a16="http://schemas.microsoft.com/office/drawing/2014/main" id="{33CDB706-7A89-F0A6-E54B-883CFD18B2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4000" y="2648540"/>
                <a:ext cx="763291" cy="360656"/>
              </a:xfrm>
              <a:custGeom>
                <a:avLst/>
                <a:gdLst/>
                <a:ahLst/>
                <a:cxnLst>
                  <a:cxn ang="0">
                    <a:pos x="151" y="18"/>
                  </a:cxn>
                  <a:cxn ang="0">
                    <a:pos x="146" y="31"/>
                  </a:cxn>
                  <a:cxn ang="0">
                    <a:pos x="148" y="34"/>
                  </a:cxn>
                  <a:cxn ang="0">
                    <a:pos x="154" y="34"/>
                  </a:cxn>
                  <a:cxn ang="0">
                    <a:pos x="158" y="32"/>
                  </a:cxn>
                  <a:cxn ang="0">
                    <a:pos x="165" y="36"/>
                  </a:cxn>
                  <a:cxn ang="0">
                    <a:pos x="168" y="42"/>
                  </a:cxn>
                  <a:cxn ang="0">
                    <a:pos x="162" y="42"/>
                  </a:cxn>
                  <a:cxn ang="0">
                    <a:pos x="157" y="42"/>
                  </a:cxn>
                  <a:cxn ang="0">
                    <a:pos x="150" y="45"/>
                  </a:cxn>
                  <a:cxn ang="0">
                    <a:pos x="148" y="49"/>
                  </a:cxn>
                  <a:cxn ang="0">
                    <a:pos x="142" y="51"/>
                  </a:cxn>
                  <a:cxn ang="0">
                    <a:pos x="136" y="56"/>
                  </a:cxn>
                  <a:cxn ang="0">
                    <a:pos x="126" y="54"/>
                  </a:cxn>
                  <a:cxn ang="0">
                    <a:pos x="124" y="59"/>
                  </a:cxn>
                  <a:cxn ang="0">
                    <a:pos x="126" y="64"/>
                  </a:cxn>
                  <a:cxn ang="0">
                    <a:pos x="119" y="69"/>
                  </a:cxn>
                  <a:cxn ang="0">
                    <a:pos x="114" y="73"/>
                  </a:cxn>
                  <a:cxn ang="0">
                    <a:pos x="111" y="73"/>
                  </a:cxn>
                  <a:cxn ang="0">
                    <a:pos x="105" y="73"/>
                  </a:cxn>
                  <a:cxn ang="0">
                    <a:pos x="101" y="74"/>
                  </a:cxn>
                  <a:cxn ang="0">
                    <a:pos x="91" y="79"/>
                  </a:cxn>
                  <a:cxn ang="0">
                    <a:pos x="88" y="79"/>
                  </a:cxn>
                  <a:cxn ang="0">
                    <a:pos x="86" y="77"/>
                  </a:cxn>
                  <a:cxn ang="0">
                    <a:pos x="77" y="75"/>
                  </a:cxn>
                  <a:cxn ang="0">
                    <a:pos x="66" y="71"/>
                  </a:cxn>
                  <a:cxn ang="0">
                    <a:pos x="49" y="71"/>
                  </a:cxn>
                  <a:cxn ang="0">
                    <a:pos x="45" y="70"/>
                  </a:cxn>
                  <a:cxn ang="0">
                    <a:pos x="42" y="64"/>
                  </a:cxn>
                  <a:cxn ang="0">
                    <a:pos x="36" y="59"/>
                  </a:cxn>
                  <a:cxn ang="0">
                    <a:pos x="25" y="54"/>
                  </a:cxn>
                  <a:cxn ang="0">
                    <a:pos x="18" y="53"/>
                  </a:cxn>
                  <a:cxn ang="0">
                    <a:pos x="16" y="49"/>
                  </a:cxn>
                  <a:cxn ang="0">
                    <a:pos x="17" y="43"/>
                  </a:cxn>
                  <a:cxn ang="0">
                    <a:pos x="12" y="33"/>
                  </a:cxn>
                  <a:cxn ang="0">
                    <a:pos x="10" y="32"/>
                  </a:cxn>
                  <a:cxn ang="0">
                    <a:pos x="6" y="31"/>
                  </a:cxn>
                  <a:cxn ang="0">
                    <a:pos x="1" y="23"/>
                  </a:cxn>
                  <a:cxn ang="0">
                    <a:pos x="8" y="20"/>
                  </a:cxn>
                  <a:cxn ang="0">
                    <a:pos x="14" y="15"/>
                  </a:cxn>
                  <a:cxn ang="0">
                    <a:pos x="27" y="12"/>
                  </a:cxn>
                  <a:cxn ang="0">
                    <a:pos x="35" y="14"/>
                  </a:cxn>
                  <a:cxn ang="0">
                    <a:pos x="55" y="15"/>
                  </a:cxn>
                  <a:cxn ang="0">
                    <a:pos x="54" y="6"/>
                  </a:cxn>
                  <a:cxn ang="0">
                    <a:pos x="65" y="3"/>
                  </a:cxn>
                  <a:cxn ang="0">
                    <a:pos x="76" y="8"/>
                  </a:cxn>
                  <a:cxn ang="0">
                    <a:pos x="86" y="15"/>
                  </a:cxn>
                  <a:cxn ang="0">
                    <a:pos x="100" y="16"/>
                  </a:cxn>
                  <a:cxn ang="0">
                    <a:pos x="112" y="22"/>
                  </a:cxn>
                  <a:cxn ang="0">
                    <a:pos x="128" y="21"/>
                  </a:cxn>
                  <a:cxn ang="0">
                    <a:pos x="141" y="15"/>
                  </a:cxn>
                  <a:cxn ang="0">
                    <a:pos x="151" y="18"/>
                  </a:cxn>
                </a:cxnLst>
                <a:rect l="0" t="0" r="r" b="b"/>
                <a:pathLst>
                  <a:path w="169" h="80">
                    <a:moveTo>
                      <a:pt x="151" y="18"/>
                    </a:moveTo>
                    <a:cubicBezTo>
                      <a:pt x="144" y="32"/>
                      <a:pt x="148" y="29"/>
                      <a:pt x="146" y="31"/>
                    </a:cubicBezTo>
                    <a:cubicBezTo>
                      <a:pt x="144" y="32"/>
                      <a:pt x="147" y="35"/>
                      <a:pt x="148" y="34"/>
                    </a:cubicBezTo>
                    <a:cubicBezTo>
                      <a:pt x="149" y="33"/>
                      <a:pt x="152" y="33"/>
                      <a:pt x="154" y="34"/>
                    </a:cubicBezTo>
                    <a:cubicBezTo>
                      <a:pt x="156" y="36"/>
                      <a:pt x="154" y="32"/>
                      <a:pt x="158" y="32"/>
                    </a:cubicBezTo>
                    <a:cubicBezTo>
                      <a:pt x="162" y="32"/>
                      <a:pt x="163" y="34"/>
                      <a:pt x="165" y="36"/>
                    </a:cubicBezTo>
                    <a:cubicBezTo>
                      <a:pt x="167" y="38"/>
                      <a:pt x="169" y="41"/>
                      <a:pt x="168" y="42"/>
                    </a:cubicBezTo>
                    <a:cubicBezTo>
                      <a:pt x="166" y="43"/>
                      <a:pt x="163" y="41"/>
                      <a:pt x="162" y="42"/>
                    </a:cubicBezTo>
                    <a:cubicBezTo>
                      <a:pt x="161" y="43"/>
                      <a:pt x="160" y="41"/>
                      <a:pt x="157" y="42"/>
                    </a:cubicBezTo>
                    <a:cubicBezTo>
                      <a:pt x="155" y="44"/>
                      <a:pt x="152" y="43"/>
                      <a:pt x="150" y="45"/>
                    </a:cubicBezTo>
                    <a:cubicBezTo>
                      <a:pt x="148" y="48"/>
                      <a:pt x="150" y="48"/>
                      <a:pt x="148" y="49"/>
                    </a:cubicBezTo>
                    <a:cubicBezTo>
                      <a:pt x="146" y="51"/>
                      <a:pt x="144" y="52"/>
                      <a:pt x="142" y="51"/>
                    </a:cubicBezTo>
                    <a:cubicBezTo>
                      <a:pt x="139" y="51"/>
                      <a:pt x="140" y="54"/>
                      <a:pt x="136" y="56"/>
                    </a:cubicBezTo>
                    <a:cubicBezTo>
                      <a:pt x="131" y="58"/>
                      <a:pt x="129" y="53"/>
                      <a:pt x="126" y="54"/>
                    </a:cubicBezTo>
                    <a:cubicBezTo>
                      <a:pt x="124" y="54"/>
                      <a:pt x="124" y="56"/>
                      <a:pt x="124" y="59"/>
                    </a:cubicBezTo>
                    <a:cubicBezTo>
                      <a:pt x="124" y="61"/>
                      <a:pt x="128" y="63"/>
                      <a:pt x="126" y="64"/>
                    </a:cubicBezTo>
                    <a:cubicBezTo>
                      <a:pt x="123" y="66"/>
                      <a:pt x="122" y="66"/>
                      <a:pt x="119" y="69"/>
                    </a:cubicBezTo>
                    <a:cubicBezTo>
                      <a:pt x="117" y="72"/>
                      <a:pt x="115" y="71"/>
                      <a:pt x="114" y="73"/>
                    </a:cubicBezTo>
                    <a:cubicBezTo>
                      <a:pt x="113" y="74"/>
                      <a:pt x="112" y="72"/>
                      <a:pt x="111" y="73"/>
                    </a:cubicBezTo>
                    <a:cubicBezTo>
                      <a:pt x="109" y="74"/>
                      <a:pt x="109" y="73"/>
                      <a:pt x="105" y="73"/>
                    </a:cubicBezTo>
                    <a:cubicBezTo>
                      <a:pt x="102" y="73"/>
                      <a:pt x="104" y="72"/>
                      <a:pt x="101" y="74"/>
                    </a:cubicBezTo>
                    <a:cubicBezTo>
                      <a:pt x="99" y="76"/>
                      <a:pt x="99" y="74"/>
                      <a:pt x="91" y="79"/>
                    </a:cubicBezTo>
                    <a:cubicBezTo>
                      <a:pt x="90" y="80"/>
                      <a:pt x="90" y="78"/>
                      <a:pt x="88" y="79"/>
                    </a:cubicBezTo>
                    <a:cubicBezTo>
                      <a:pt x="87" y="79"/>
                      <a:pt x="89" y="76"/>
                      <a:pt x="86" y="77"/>
                    </a:cubicBezTo>
                    <a:cubicBezTo>
                      <a:pt x="83" y="79"/>
                      <a:pt x="79" y="75"/>
                      <a:pt x="77" y="75"/>
                    </a:cubicBezTo>
                    <a:cubicBezTo>
                      <a:pt x="75" y="75"/>
                      <a:pt x="73" y="71"/>
                      <a:pt x="66" y="71"/>
                    </a:cubicBezTo>
                    <a:cubicBezTo>
                      <a:pt x="59" y="72"/>
                      <a:pt x="58" y="72"/>
                      <a:pt x="49" y="71"/>
                    </a:cubicBezTo>
                    <a:cubicBezTo>
                      <a:pt x="47" y="70"/>
                      <a:pt x="45" y="72"/>
                      <a:pt x="45" y="70"/>
                    </a:cubicBezTo>
                    <a:cubicBezTo>
                      <a:pt x="44" y="67"/>
                      <a:pt x="43" y="69"/>
                      <a:pt x="42" y="64"/>
                    </a:cubicBezTo>
                    <a:cubicBezTo>
                      <a:pt x="41" y="60"/>
                      <a:pt x="42" y="64"/>
                      <a:pt x="36" y="59"/>
                    </a:cubicBezTo>
                    <a:cubicBezTo>
                      <a:pt x="31" y="54"/>
                      <a:pt x="28" y="54"/>
                      <a:pt x="25" y="54"/>
                    </a:cubicBezTo>
                    <a:cubicBezTo>
                      <a:pt x="22" y="54"/>
                      <a:pt x="20" y="53"/>
                      <a:pt x="18" y="53"/>
                    </a:cubicBezTo>
                    <a:cubicBezTo>
                      <a:pt x="15" y="53"/>
                      <a:pt x="15" y="50"/>
                      <a:pt x="16" y="49"/>
                    </a:cubicBezTo>
                    <a:cubicBezTo>
                      <a:pt x="18" y="46"/>
                      <a:pt x="16" y="47"/>
                      <a:pt x="17" y="43"/>
                    </a:cubicBezTo>
                    <a:cubicBezTo>
                      <a:pt x="18" y="39"/>
                      <a:pt x="13" y="35"/>
                      <a:pt x="12" y="33"/>
                    </a:cubicBezTo>
                    <a:cubicBezTo>
                      <a:pt x="12" y="32"/>
                      <a:pt x="11" y="34"/>
                      <a:pt x="10" y="32"/>
                    </a:cubicBezTo>
                    <a:cubicBezTo>
                      <a:pt x="9" y="30"/>
                      <a:pt x="8" y="33"/>
                      <a:pt x="6" y="31"/>
                    </a:cubicBezTo>
                    <a:cubicBezTo>
                      <a:pt x="3" y="30"/>
                      <a:pt x="0" y="26"/>
                      <a:pt x="1" y="23"/>
                    </a:cubicBezTo>
                    <a:cubicBezTo>
                      <a:pt x="4" y="19"/>
                      <a:pt x="3" y="22"/>
                      <a:pt x="8" y="20"/>
                    </a:cubicBezTo>
                    <a:cubicBezTo>
                      <a:pt x="12" y="19"/>
                      <a:pt x="8" y="18"/>
                      <a:pt x="14" y="15"/>
                    </a:cubicBezTo>
                    <a:cubicBezTo>
                      <a:pt x="20" y="12"/>
                      <a:pt x="24" y="10"/>
                      <a:pt x="27" y="12"/>
                    </a:cubicBezTo>
                    <a:cubicBezTo>
                      <a:pt x="30" y="14"/>
                      <a:pt x="34" y="10"/>
                      <a:pt x="35" y="14"/>
                    </a:cubicBezTo>
                    <a:cubicBezTo>
                      <a:pt x="36" y="17"/>
                      <a:pt x="53" y="20"/>
                      <a:pt x="55" y="15"/>
                    </a:cubicBezTo>
                    <a:cubicBezTo>
                      <a:pt x="56" y="11"/>
                      <a:pt x="50" y="11"/>
                      <a:pt x="54" y="6"/>
                    </a:cubicBezTo>
                    <a:cubicBezTo>
                      <a:pt x="58" y="0"/>
                      <a:pt x="56" y="0"/>
                      <a:pt x="65" y="3"/>
                    </a:cubicBezTo>
                    <a:cubicBezTo>
                      <a:pt x="73" y="7"/>
                      <a:pt x="76" y="3"/>
                      <a:pt x="76" y="8"/>
                    </a:cubicBezTo>
                    <a:cubicBezTo>
                      <a:pt x="76" y="13"/>
                      <a:pt x="81" y="17"/>
                      <a:pt x="86" y="15"/>
                    </a:cubicBezTo>
                    <a:cubicBezTo>
                      <a:pt x="92" y="13"/>
                      <a:pt x="93" y="13"/>
                      <a:pt x="100" y="16"/>
                    </a:cubicBezTo>
                    <a:cubicBezTo>
                      <a:pt x="107" y="18"/>
                      <a:pt x="103" y="20"/>
                      <a:pt x="112" y="22"/>
                    </a:cubicBezTo>
                    <a:cubicBezTo>
                      <a:pt x="125" y="25"/>
                      <a:pt x="120" y="20"/>
                      <a:pt x="128" y="21"/>
                    </a:cubicBezTo>
                    <a:cubicBezTo>
                      <a:pt x="136" y="21"/>
                      <a:pt x="134" y="11"/>
                      <a:pt x="141" y="15"/>
                    </a:cubicBezTo>
                    <a:cubicBezTo>
                      <a:pt x="147" y="19"/>
                      <a:pt x="147" y="15"/>
                      <a:pt x="151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20115">
                <a:extLst>
                  <a:ext uri="{FF2B5EF4-FFF2-40B4-BE49-F238E27FC236}">
                    <a16:creationId xmlns:a16="http://schemas.microsoft.com/office/drawing/2014/main" id="{8C59F668-EAE8-5789-395B-F256B1A9FE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31165" y="5251363"/>
                <a:ext cx="291960" cy="396912"/>
              </a:xfrm>
              <a:custGeom>
                <a:avLst/>
                <a:gdLst/>
                <a:ahLst/>
                <a:cxnLst>
                  <a:cxn ang="0">
                    <a:pos x="31" y="44"/>
                  </a:cxn>
                  <a:cxn ang="0">
                    <a:pos x="35" y="44"/>
                  </a:cxn>
                  <a:cxn ang="0">
                    <a:pos x="35" y="45"/>
                  </a:cxn>
                  <a:cxn ang="0">
                    <a:pos x="37" y="48"/>
                  </a:cxn>
                  <a:cxn ang="0">
                    <a:pos x="41" y="49"/>
                  </a:cxn>
                  <a:cxn ang="0">
                    <a:pos x="41" y="53"/>
                  </a:cxn>
                  <a:cxn ang="0">
                    <a:pos x="35" y="61"/>
                  </a:cxn>
                  <a:cxn ang="0">
                    <a:pos x="35" y="65"/>
                  </a:cxn>
                  <a:cxn ang="0">
                    <a:pos x="34" y="67"/>
                  </a:cxn>
                  <a:cxn ang="0">
                    <a:pos x="26" y="73"/>
                  </a:cxn>
                  <a:cxn ang="0">
                    <a:pos x="24" y="81"/>
                  </a:cxn>
                  <a:cxn ang="0">
                    <a:pos x="20" y="85"/>
                  </a:cxn>
                  <a:cxn ang="0">
                    <a:pos x="12" y="87"/>
                  </a:cxn>
                  <a:cxn ang="0">
                    <a:pos x="9" y="85"/>
                  </a:cxn>
                  <a:cxn ang="0">
                    <a:pos x="6" y="84"/>
                  </a:cxn>
                  <a:cxn ang="0">
                    <a:pos x="1" y="83"/>
                  </a:cxn>
                  <a:cxn ang="0">
                    <a:pos x="3" y="80"/>
                  </a:cxn>
                  <a:cxn ang="0">
                    <a:pos x="6" y="74"/>
                  </a:cxn>
                  <a:cxn ang="0">
                    <a:pos x="13" y="68"/>
                  </a:cxn>
                  <a:cxn ang="0">
                    <a:pos x="16" y="65"/>
                  </a:cxn>
                  <a:cxn ang="0">
                    <a:pos x="23" y="61"/>
                  </a:cxn>
                  <a:cxn ang="0">
                    <a:pos x="29" y="51"/>
                  </a:cxn>
                  <a:cxn ang="0">
                    <a:pos x="31" y="44"/>
                  </a:cxn>
                  <a:cxn ang="0">
                    <a:pos x="49" y="50"/>
                  </a:cxn>
                  <a:cxn ang="0">
                    <a:pos x="56" y="36"/>
                  </a:cxn>
                  <a:cxn ang="0">
                    <a:pos x="60" y="34"/>
                  </a:cxn>
                  <a:cxn ang="0">
                    <a:pos x="62" y="30"/>
                  </a:cxn>
                  <a:cxn ang="0">
                    <a:pos x="64" y="24"/>
                  </a:cxn>
                  <a:cxn ang="0">
                    <a:pos x="60" y="23"/>
                  </a:cxn>
                  <a:cxn ang="0">
                    <a:pos x="53" y="23"/>
                  </a:cxn>
                  <a:cxn ang="0">
                    <a:pos x="49" y="15"/>
                  </a:cxn>
                  <a:cxn ang="0">
                    <a:pos x="49" y="18"/>
                  </a:cxn>
                  <a:cxn ang="0">
                    <a:pos x="45" y="14"/>
                  </a:cxn>
                  <a:cxn ang="0">
                    <a:pos x="43" y="10"/>
                  </a:cxn>
                  <a:cxn ang="0">
                    <a:pos x="42" y="6"/>
                  </a:cxn>
                  <a:cxn ang="0">
                    <a:pos x="38" y="3"/>
                  </a:cxn>
                  <a:cxn ang="0">
                    <a:pos x="34" y="0"/>
                  </a:cxn>
                  <a:cxn ang="0">
                    <a:pos x="35" y="3"/>
                  </a:cxn>
                  <a:cxn ang="0">
                    <a:pos x="37" y="6"/>
                  </a:cxn>
                  <a:cxn ang="0">
                    <a:pos x="41" y="13"/>
                  </a:cxn>
                  <a:cxn ang="0">
                    <a:pos x="42" y="15"/>
                  </a:cxn>
                  <a:cxn ang="0">
                    <a:pos x="44" y="20"/>
                  </a:cxn>
                  <a:cxn ang="0">
                    <a:pos x="44" y="28"/>
                  </a:cxn>
                  <a:cxn ang="0">
                    <a:pos x="39" y="34"/>
                  </a:cxn>
                  <a:cxn ang="0">
                    <a:pos x="45" y="39"/>
                  </a:cxn>
                  <a:cxn ang="0">
                    <a:pos x="45" y="47"/>
                  </a:cxn>
                  <a:cxn ang="0">
                    <a:pos x="45" y="49"/>
                  </a:cxn>
                  <a:cxn ang="0">
                    <a:pos x="49" y="50"/>
                  </a:cxn>
                </a:cxnLst>
                <a:rect l="0" t="0" r="r" b="b"/>
                <a:pathLst>
                  <a:path w="65" h="88">
                    <a:moveTo>
                      <a:pt x="31" y="44"/>
                    </a:moveTo>
                    <a:cubicBezTo>
                      <a:pt x="34" y="41"/>
                      <a:pt x="36" y="43"/>
                      <a:pt x="35" y="44"/>
                    </a:cubicBezTo>
                    <a:cubicBezTo>
                      <a:pt x="33" y="44"/>
                      <a:pt x="34" y="45"/>
                      <a:pt x="35" y="45"/>
                    </a:cubicBezTo>
                    <a:cubicBezTo>
                      <a:pt x="36" y="45"/>
                      <a:pt x="34" y="51"/>
                      <a:pt x="37" y="48"/>
                    </a:cubicBezTo>
                    <a:cubicBezTo>
                      <a:pt x="41" y="45"/>
                      <a:pt x="43" y="46"/>
                      <a:pt x="41" y="49"/>
                    </a:cubicBezTo>
                    <a:cubicBezTo>
                      <a:pt x="40" y="51"/>
                      <a:pt x="44" y="50"/>
                      <a:pt x="41" y="53"/>
                    </a:cubicBezTo>
                    <a:cubicBezTo>
                      <a:pt x="38" y="57"/>
                      <a:pt x="37" y="61"/>
                      <a:pt x="35" y="61"/>
                    </a:cubicBezTo>
                    <a:cubicBezTo>
                      <a:pt x="34" y="61"/>
                      <a:pt x="33" y="65"/>
                      <a:pt x="35" y="65"/>
                    </a:cubicBezTo>
                    <a:cubicBezTo>
                      <a:pt x="37" y="66"/>
                      <a:pt x="36" y="68"/>
                      <a:pt x="34" y="67"/>
                    </a:cubicBezTo>
                    <a:cubicBezTo>
                      <a:pt x="33" y="67"/>
                      <a:pt x="26" y="68"/>
                      <a:pt x="26" y="73"/>
                    </a:cubicBezTo>
                    <a:cubicBezTo>
                      <a:pt x="26" y="77"/>
                      <a:pt x="22" y="79"/>
                      <a:pt x="24" y="81"/>
                    </a:cubicBezTo>
                    <a:cubicBezTo>
                      <a:pt x="25" y="83"/>
                      <a:pt x="22" y="81"/>
                      <a:pt x="20" y="85"/>
                    </a:cubicBezTo>
                    <a:cubicBezTo>
                      <a:pt x="17" y="88"/>
                      <a:pt x="15" y="88"/>
                      <a:pt x="12" y="87"/>
                    </a:cubicBezTo>
                    <a:cubicBezTo>
                      <a:pt x="9" y="87"/>
                      <a:pt x="11" y="85"/>
                      <a:pt x="9" y="85"/>
                    </a:cubicBezTo>
                    <a:cubicBezTo>
                      <a:pt x="7" y="86"/>
                      <a:pt x="8" y="83"/>
                      <a:pt x="6" y="84"/>
                    </a:cubicBezTo>
                    <a:cubicBezTo>
                      <a:pt x="4" y="86"/>
                      <a:pt x="2" y="85"/>
                      <a:pt x="1" y="83"/>
                    </a:cubicBezTo>
                    <a:cubicBezTo>
                      <a:pt x="0" y="81"/>
                      <a:pt x="4" y="82"/>
                      <a:pt x="3" y="80"/>
                    </a:cubicBezTo>
                    <a:cubicBezTo>
                      <a:pt x="2" y="78"/>
                      <a:pt x="4" y="76"/>
                      <a:pt x="6" y="74"/>
                    </a:cubicBezTo>
                    <a:cubicBezTo>
                      <a:pt x="9" y="72"/>
                      <a:pt x="10" y="68"/>
                      <a:pt x="13" y="68"/>
                    </a:cubicBezTo>
                    <a:cubicBezTo>
                      <a:pt x="15" y="68"/>
                      <a:pt x="15" y="66"/>
                      <a:pt x="16" y="65"/>
                    </a:cubicBezTo>
                    <a:cubicBezTo>
                      <a:pt x="18" y="65"/>
                      <a:pt x="20" y="62"/>
                      <a:pt x="23" y="61"/>
                    </a:cubicBezTo>
                    <a:cubicBezTo>
                      <a:pt x="25" y="59"/>
                      <a:pt x="26" y="52"/>
                      <a:pt x="29" y="51"/>
                    </a:cubicBezTo>
                    <a:cubicBezTo>
                      <a:pt x="32" y="50"/>
                      <a:pt x="29" y="46"/>
                      <a:pt x="31" y="44"/>
                    </a:cubicBezTo>
                    <a:close/>
                    <a:moveTo>
                      <a:pt x="49" y="50"/>
                    </a:moveTo>
                    <a:cubicBezTo>
                      <a:pt x="50" y="49"/>
                      <a:pt x="58" y="38"/>
                      <a:pt x="56" y="36"/>
                    </a:cubicBezTo>
                    <a:cubicBezTo>
                      <a:pt x="55" y="35"/>
                      <a:pt x="57" y="31"/>
                      <a:pt x="60" y="34"/>
                    </a:cubicBezTo>
                    <a:cubicBezTo>
                      <a:pt x="63" y="36"/>
                      <a:pt x="59" y="30"/>
                      <a:pt x="62" y="30"/>
                    </a:cubicBezTo>
                    <a:cubicBezTo>
                      <a:pt x="64" y="29"/>
                      <a:pt x="63" y="25"/>
                      <a:pt x="64" y="24"/>
                    </a:cubicBezTo>
                    <a:cubicBezTo>
                      <a:pt x="65" y="22"/>
                      <a:pt x="61" y="21"/>
                      <a:pt x="60" y="23"/>
                    </a:cubicBezTo>
                    <a:cubicBezTo>
                      <a:pt x="59" y="26"/>
                      <a:pt x="56" y="25"/>
                      <a:pt x="53" y="23"/>
                    </a:cubicBezTo>
                    <a:cubicBezTo>
                      <a:pt x="50" y="21"/>
                      <a:pt x="51" y="17"/>
                      <a:pt x="49" y="15"/>
                    </a:cubicBezTo>
                    <a:cubicBezTo>
                      <a:pt x="47" y="12"/>
                      <a:pt x="47" y="15"/>
                      <a:pt x="49" y="18"/>
                    </a:cubicBezTo>
                    <a:cubicBezTo>
                      <a:pt x="50" y="21"/>
                      <a:pt x="44" y="17"/>
                      <a:pt x="45" y="14"/>
                    </a:cubicBezTo>
                    <a:cubicBezTo>
                      <a:pt x="45" y="12"/>
                      <a:pt x="43" y="12"/>
                      <a:pt x="43" y="10"/>
                    </a:cubicBezTo>
                    <a:cubicBezTo>
                      <a:pt x="43" y="8"/>
                      <a:pt x="43" y="8"/>
                      <a:pt x="42" y="6"/>
                    </a:cubicBezTo>
                    <a:cubicBezTo>
                      <a:pt x="41" y="4"/>
                      <a:pt x="40" y="4"/>
                      <a:pt x="38" y="3"/>
                    </a:cubicBezTo>
                    <a:cubicBezTo>
                      <a:pt x="36" y="3"/>
                      <a:pt x="37" y="0"/>
                      <a:pt x="34" y="0"/>
                    </a:cubicBezTo>
                    <a:cubicBezTo>
                      <a:pt x="32" y="0"/>
                      <a:pt x="33" y="0"/>
                      <a:pt x="35" y="3"/>
                    </a:cubicBezTo>
                    <a:cubicBezTo>
                      <a:pt x="37" y="5"/>
                      <a:pt x="35" y="4"/>
                      <a:pt x="37" y="6"/>
                    </a:cubicBezTo>
                    <a:cubicBezTo>
                      <a:pt x="38" y="9"/>
                      <a:pt x="40" y="15"/>
                      <a:pt x="41" y="13"/>
                    </a:cubicBezTo>
                    <a:cubicBezTo>
                      <a:pt x="42" y="11"/>
                      <a:pt x="43" y="16"/>
                      <a:pt x="42" y="15"/>
                    </a:cubicBezTo>
                    <a:cubicBezTo>
                      <a:pt x="41" y="14"/>
                      <a:pt x="41" y="15"/>
                      <a:pt x="44" y="20"/>
                    </a:cubicBezTo>
                    <a:cubicBezTo>
                      <a:pt x="46" y="25"/>
                      <a:pt x="44" y="25"/>
                      <a:pt x="44" y="28"/>
                    </a:cubicBezTo>
                    <a:cubicBezTo>
                      <a:pt x="44" y="32"/>
                      <a:pt x="40" y="32"/>
                      <a:pt x="39" y="34"/>
                    </a:cubicBezTo>
                    <a:cubicBezTo>
                      <a:pt x="39" y="36"/>
                      <a:pt x="43" y="38"/>
                      <a:pt x="45" y="39"/>
                    </a:cubicBezTo>
                    <a:cubicBezTo>
                      <a:pt x="48" y="40"/>
                      <a:pt x="46" y="46"/>
                      <a:pt x="45" y="47"/>
                    </a:cubicBezTo>
                    <a:cubicBezTo>
                      <a:pt x="44" y="48"/>
                      <a:pt x="42" y="48"/>
                      <a:pt x="45" y="49"/>
                    </a:cubicBezTo>
                    <a:cubicBezTo>
                      <a:pt x="47" y="49"/>
                      <a:pt x="46" y="52"/>
                      <a:pt x="49" y="5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20116">
                <a:extLst>
                  <a:ext uri="{FF2B5EF4-FFF2-40B4-BE49-F238E27FC236}">
                    <a16:creationId xmlns:a16="http://schemas.microsoft.com/office/drawing/2014/main" id="{58EB3E15-DCFD-3FCA-BEE0-B6FFF77CB3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1891" y="1324229"/>
                <a:ext cx="1448346" cy="1043802"/>
              </a:xfrm>
              <a:custGeom>
                <a:avLst/>
                <a:gdLst/>
                <a:ahLst/>
                <a:cxnLst>
                  <a:cxn ang="0">
                    <a:pos x="259" y="144"/>
                  </a:cxn>
                  <a:cxn ang="0">
                    <a:pos x="225" y="158"/>
                  </a:cxn>
                  <a:cxn ang="0">
                    <a:pos x="207" y="167"/>
                  </a:cxn>
                  <a:cxn ang="0">
                    <a:pos x="191" y="178"/>
                  </a:cxn>
                  <a:cxn ang="0">
                    <a:pos x="184" y="182"/>
                  </a:cxn>
                  <a:cxn ang="0">
                    <a:pos x="183" y="175"/>
                  </a:cxn>
                  <a:cxn ang="0">
                    <a:pos x="179" y="182"/>
                  </a:cxn>
                  <a:cxn ang="0">
                    <a:pos x="171" y="187"/>
                  </a:cxn>
                  <a:cxn ang="0">
                    <a:pos x="168" y="195"/>
                  </a:cxn>
                  <a:cxn ang="0">
                    <a:pos x="160" y="207"/>
                  </a:cxn>
                  <a:cxn ang="0">
                    <a:pos x="158" y="223"/>
                  </a:cxn>
                  <a:cxn ang="0">
                    <a:pos x="149" y="229"/>
                  </a:cxn>
                  <a:cxn ang="0">
                    <a:pos x="141" y="220"/>
                  </a:cxn>
                  <a:cxn ang="0">
                    <a:pos x="130" y="221"/>
                  </a:cxn>
                  <a:cxn ang="0">
                    <a:pos x="123" y="213"/>
                  </a:cxn>
                  <a:cxn ang="0">
                    <a:pos x="115" y="202"/>
                  </a:cxn>
                  <a:cxn ang="0">
                    <a:pos x="117" y="192"/>
                  </a:cxn>
                  <a:cxn ang="0">
                    <a:pos x="113" y="191"/>
                  </a:cxn>
                  <a:cxn ang="0">
                    <a:pos x="105" y="181"/>
                  </a:cxn>
                  <a:cxn ang="0">
                    <a:pos x="102" y="162"/>
                  </a:cxn>
                  <a:cxn ang="0">
                    <a:pos x="114" y="155"/>
                  </a:cxn>
                  <a:cxn ang="0">
                    <a:pos x="111" y="142"/>
                  </a:cxn>
                  <a:cxn ang="0">
                    <a:pos x="115" y="137"/>
                  </a:cxn>
                  <a:cxn ang="0">
                    <a:pos x="100" y="127"/>
                  </a:cxn>
                  <a:cxn ang="0">
                    <a:pos x="93" y="118"/>
                  </a:cxn>
                  <a:cxn ang="0">
                    <a:pos x="85" y="102"/>
                  </a:cxn>
                  <a:cxn ang="0">
                    <a:pos x="64" y="82"/>
                  </a:cxn>
                  <a:cxn ang="0">
                    <a:pos x="37" y="81"/>
                  </a:cxn>
                  <a:cxn ang="0">
                    <a:pos x="11" y="74"/>
                  </a:cxn>
                  <a:cxn ang="0">
                    <a:pos x="14" y="66"/>
                  </a:cxn>
                  <a:cxn ang="0">
                    <a:pos x="26" y="51"/>
                  </a:cxn>
                  <a:cxn ang="0">
                    <a:pos x="41" y="32"/>
                  </a:cxn>
                  <a:cxn ang="0">
                    <a:pos x="101" y="17"/>
                  </a:cxn>
                  <a:cxn ang="0">
                    <a:pos x="120" y="14"/>
                  </a:cxn>
                  <a:cxn ang="0">
                    <a:pos x="145" y="11"/>
                  </a:cxn>
                  <a:cxn ang="0">
                    <a:pos x="137" y="9"/>
                  </a:cxn>
                  <a:cxn ang="0">
                    <a:pos x="183" y="7"/>
                  </a:cxn>
                  <a:cxn ang="0">
                    <a:pos x="225" y="2"/>
                  </a:cxn>
                  <a:cxn ang="0">
                    <a:pos x="233" y="7"/>
                  </a:cxn>
                  <a:cxn ang="0">
                    <a:pos x="258" y="17"/>
                  </a:cxn>
                  <a:cxn ang="0">
                    <a:pos x="246" y="23"/>
                  </a:cxn>
                  <a:cxn ang="0">
                    <a:pos x="267" y="28"/>
                  </a:cxn>
                  <a:cxn ang="0">
                    <a:pos x="317" y="25"/>
                  </a:cxn>
                  <a:cxn ang="0">
                    <a:pos x="280" y="35"/>
                  </a:cxn>
                  <a:cxn ang="0">
                    <a:pos x="276" y="42"/>
                  </a:cxn>
                  <a:cxn ang="0">
                    <a:pos x="277" y="53"/>
                  </a:cxn>
                  <a:cxn ang="0">
                    <a:pos x="279" y="66"/>
                  </a:cxn>
                  <a:cxn ang="0">
                    <a:pos x="271" y="75"/>
                  </a:cxn>
                  <a:cxn ang="0">
                    <a:pos x="279" y="85"/>
                  </a:cxn>
                  <a:cxn ang="0">
                    <a:pos x="280" y="100"/>
                  </a:cxn>
                  <a:cxn ang="0">
                    <a:pos x="268" y="109"/>
                  </a:cxn>
                  <a:cxn ang="0">
                    <a:pos x="257" y="121"/>
                  </a:cxn>
                  <a:cxn ang="0">
                    <a:pos x="268" y="128"/>
                  </a:cxn>
                  <a:cxn ang="0">
                    <a:pos x="251" y="128"/>
                  </a:cxn>
                  <a:cxn ang="0">
                    <a:pos x="238" y="132"/>
                  </a:cxn>
                  <a:cxn ang="0">
                    <a:pos x="238" y="139"/>
                  </a:cxn>
                </a:cxnLst>
                <a:rect l="0" t="0" r="r" b="b"/>
                <a:pathLst>
                  <a:path w="321" h="231">
                    <a:moveTo>
                      <a:pt x="246" y="139"/>
                    </a:moveTo>
                    <a:cubicBezTo>
                      <a:pt x="251" y="135"/>
                      <a:pt x="254" y="141"/>
                      <a:pt x="260" y="141"/>
                    </a:cubicBezTo>
                    <a:cubicBezTo>
                      <a:pt x="266" y="140"/>
                      <a:pt x="268" y="140"/>
                      <a:pt x="264" y="142"/>
                    </a:cubicBezTo>
                    <a:cubicBezTo>
                      <a:pt x="260" y="143"/>
                      <a:pt x="263" y="144"/>
                      <a:pt x="259" y="144"/>
                    </a:cubicBezTo>
                    <a:cubicBezTo>
                      <a:pt x="256" y="144"/>
                      <a:pt x="260" y="146"/>
                      <a:pt x="256" y="147"/>
                    </a:cubicBezTo>
                    <a:cubicBezTo>
                      <a:pt x="252" y="147"/>
                      <a:pt x="250" y="149"/>
                      <a:pt x="248" y="152"/>
                    </a:cubicBezTo>
                    <a:cubicBezTo>
                      <a:pt x="246" y="154"/>
                      <a:pt x="238" y="154"/>
                      <a:pt x="232" y="156"/>
                    </a:cubicBezTo>
                    <a:cubicBezTo>
                      <a:pt x="226" y="159"/>
                      <a:pt x="226" y="155"/>
                      <a:pt x="225" y="158"/>
                    </a:cubicBezTo>
                    <a:cubicBezTo>
                      <a:pt x="224" y="160"/>
                      <a:pt x="220" y="160"/>
                      <a:pt x="218" y="159"/>
                    </a:cubicBezTo>
                    <a:cubicBezTo>
                      <a:pt x="215" y="158"/>
                      <a:pt x="209" y="153"/>
                      <a:pt x="213" y="157"/>
                    </a:cubicBezTo>
                    <a:cubicBezTo>
                      <a:pt x="216" y="160"/>
                      <a:pt x="215" y="161"/>
                      <a:pt x="213" y="161"/>
                    </a:cubicBezTo>
                    <a:cubicBezTo>
                      <a:pt x="211" y="161"/>
                      <a:pt x="208" y="163"/>
                      <a:pt x="207" y="167"/>
                    </a:cubicBezTo>
                    <a:cubicBezTo>
                      <a:pt x="207" y="170"/>
                      <a:pt x="200" y="176"/>
                      <a:pt x="197" y="176"/>
                    </a:cubicBezTo>
                    <a:cubicBezTo>
                      <a:pt x="197" y="176"/>
                      <a:pt x="197" y="175"/>
                      <a:pt x="196" y="175"/>
                    </a:cubicBezTo>
                    <a:cubicBezTo>
                      <a:pt x="195" y="175"/>
                      <a:pt x="196" y="177"/>
                      <a:pt x="195" y="177"/>
                    </a:cubicBezTo>
                    <a:cubicBezTo>
                      <a:pt x="194" y="177"/>
                      <a:pt x="192" y="179"/>
                      <a:pt x="191" y="178"/>
                    </a:cubicBezTo>
                    <a:cubicBezTo>
                      <a:pt x="191" y="178"/>
                      <a:pt x="189" y="179"/>
                      <a:pt x="189" y="179"/>
                    </a:cubicBezTo>
                    <a:cubicBezTo>
                      <a:pt x="190" y="180"/>
                      <a:pt x="190" y="181"/>
                      <a:pt x="189" y="180"/>
                    </a:cubicBezTo>
                    <a:cubicBezTo>
                      <a:pt x="188" y="179"/>
                      <a:pt x="188" y="180"/>
                      <a:pt x="187" y="181"/>
                    </a:cubicBezTo>
                    <a:cubicBezTo>
                      <a:pt x="186" y="182"/>
                      <a:pt x="185" y="182"/>
                      <a:pt x="184" y="182"/>
                    </a:cubicBezTo>
                    <a:cubicBezTo>
                      <a:pt x="183" y="181"/>
                      <a:pt x="184" y="179"/>
                      <a:pt x="184" y="178"/>
                    </a:cubicBezTo>
                    <a:cubicBezTo>
                      <a:pt x="184" y="177"/>
                      <a:pt x="186" y="177"/>
                      <a:pt x="186" y="176"/>
                    </a:cubicBezTo>
                    <a:cubicBezTo>
                      <a:pt x="186" y="175"/>
                      <a:pt x="188" y="175"/>
                      <a:pt x="186" y="175"/>
                    </a:cubicBezTo>
                    <a:cubicBezTo>
                      <a:pt x="184" y="175"/>
                      <a:pt x="184" y="174"/>
                      <a:pt x="183" y="175"/>
                    </a:cubicBezTo>
                    <a:cubicBezTo>
                      <a:pt x="183" y="175"/>
                      <a:pt x="186" y="176"/>
                      <a:pt x="184" y="177"/>
                    </a:cubicBezTo>
                    <a:cubicBezTo>
                      <a:pt x="182" y="178"/>
                      <a:pt x="184" y="178"/>
                      <a:pt x="183" y="179"/>
                    </a:cubicBezTo>
                    <a:cubicBezTo>
                      <a:pt x="181" y="180"/>
                      <a:pt x="183" y="180"/>
                      <a:pt x="182" y="181"/>
                    </a:cubicBezTo>
                    <a:cubicBezTo>
                      <a:pt x="182" y="182"/>
                      <a:pt x="181" y="181"/>
                      <a:pt x="179" y="182"/>
                    </a:cubicBezTo>
                    <a:cubicBezTo>
                      <a:pt x="177" y="182"/>
                      <a:pt x="176" y="181"/>
                      <a:pt x="175" y="182"/>
                    </a:cubicBezTo>
                    <a:cubicBezTo>
                      <a:pt x="173" y="183"/>
                      <a:pt x="172" y="182"/>
                      <a:pt x="174" y="183"/>
                    </a:cubicBezTo>
                    <a:cubicBezTo>
                      <a:pt x="176" y="184"/>
                      <a:pt x="176" y="185"/>
                      <a:pt x="175" y="184"/>
                    </a:cubicBezTo>
                    <a:cubicBezTo>
                      <a:pt x="173" y="184"/>
                      <a:pt x="173" y="188"/>
                      <a:pt x="171" y="187"/>
                    </a:cubicBezTo>
                    <a:cubicBezTo>
                      <a:pt x="169" y="186"/>
                      <a:pt x="165" y="186"/>
                      <a:pt x="168" y="189"/>
                    </a:cubicBezTo>
                    <a:cubicBezTo>
                      <a:pt x="171" y="192"/>
                      <a:pt x="171" y="193"/>
                      <a:pt x="170" y="193"/>
                    </a:cubicBezTo>
                    <a:cubicBezTo>
                      <a:pt x="168" y="192"/>
                      <a:pt x="168" y="194"/>
                      <a:pt x="166" y="193"/>
                    </a:cubicBezTo>
                    <a:cubicBezTo>
                      <a:pt x="164" y="192"/>
                      <a:pt x="165" y="195"/>
                      <a:pt x="168" y="195"/>
                    </a:cubicBezTo>
                    <a:cubicBezTo>
                      <a:pt x="171" y="195"/>
                      <a:pt x="169" y="195"/>
                      <a:pt x="170" y="197"/>
                    </a:cubicBezTo>
                    <a:cubicBezTo>
                      <a:pt x="170" y="200"/>
                      <a:pt x="167" y="200"/>
                      <a:pt x="167" y="202"/>
                    </a:cubicBezTo>
                    <a:cubicBezTo>
                      <a:pt x="167" y="205"/>
                      <a:pt x="165" y="200"/>
                      <a:pt x="165" y="203"/>
                    </a:cubicBezTo>
                    <a:cubicBezTo>
                      <a:pt x="164" y="207"/>
                      <a:pt x="160" y="205"/>
                      <a:pt x="160" y="207"/>
                    </a:cubicBezTo>
                    <a:cubicBezTo>
                      <a:pt x="159" y="208"/>
                      <a:pt x="161" y="207"/>
                      <a:pt x="161" y="209"/>
                    </a:cubicBezTo>
                    <a:cubicBezTo>
                      <a:pt x="162" y="211"/>
                      <a:pt x="157" y="207"/>
                      <a:pt x="159" y="210"/>
                    </a:cubicBezTo>
                    <a:cubicBezTo>
                      <a:pt x="160" y="212"/>
                      <a:pt x="161" y="209"/>
                      <a:pt x="161" y="212"/>
                    </a:cubicBezTo>
                    <a:cubicBezTo>
                      <a:pt x="162" y="215"/>
                      <a:pt x="157" y="221"/>
                      <a:pt x="158" y="223"/>
                    </a:cubicBezTo>
                    <a:cubicBezTo>
                      <a:pt x="159" y="225"/>
                      <a:pt x="156" y="225"/>
                      <a:pt x="155" y="226"/>
                    </a:cubicBezTo>
                    <a:cubicBezTo>
                      <a:pt x="154" y="228"/>
                      <a:pt x="157" y="225"/>
                      <a:pt x="157" y="228"/>
                    </a:cubicBezTo>
                    <a:cubicBezTo>
                      <a:pt x="157" y="231"/>
                      <a:pt x="155" y="231"/>
                      <a:pt x="153" y="230"/>
                    </a:cubicBezTo>
                    <a:cubicBezTo>
                      <a:pt x="151" y="228"/>
                      <a:pt x="151" y="227"/>
                      <a:pt x="149" y="229"/>
                    </a:cubicBezTo>
                    <a:cubicBezTo>
                      <a:pt x="148" y="230"/>
                      <a:pt x="145" y="230"/>
                      <a:pt x="146" y="227"/>
                    </a:cubicBezTo>
                    <a:cubicBezTo>
                      <a:pt x="149" y="224"/>
                      <a:pt x="145" y="227"/>
                      <a:pt x="143" y="226"/>
                    </a:cubicBezTo>
                    <a:cubicBezTo>
                      <a:pt x="140" y="224"/>
                      <a:pt x="140" y="224"/>
                      <a:pt x="142" y="222"/>
                    </a:cubicBezTo>
                    <a:cubicBezTo>
                      <a:pt x="144" y="220"/>
                      <a:pt x="141" y="218"/>
                      <a:pt x="141" y="220"/>
                    </a:cubicBezTo>
                    <a:cubicBezTo>
                      <a:pt x="142" y="221"/>
                      <a:pt x="139" y="221"/>
                      <a:pt x="138" y="223"/>
                    </a:cubicBezTo>
                    <a:cubicBezTo>
                      <a:pt x="136" y="224"/>
                      <a:pt x="137" y="221"/>
                      <a:pt x="134" y="223"/>
                    </a:cubicBezTo>
                    <a:cubicBezTo>
                      <a:pt x="131" y="225"/>
                      <a:pt x="130" y="224"/>
                      <a:pt x="130" y="222"/>
                    </a:cubicBezTo>
                    <a:cubicBezTo>
                      <a:pt x="129" y="221"/>
                      <a:pt x="131" y="222"/>
                      <a:pt x="130" y="221"/>
                    </a:cubicBezTo>
                    <a:cubicBezTo>
                      <a:pt x="130" y="219"/>
                      <a:pt x="127" y="221"/>
                      <a:pt x="128" y="219"/>
                    </a:cubicBezTo>
                    <a:cubicBezTo>
                      <a:pt x="129" y="217"/>
                      <a:pt x="124" y="219"/>
                      <a:pt x="125" y="217"/>
                    </a:cubicBezTo>
                    <a:cubicBezTo>
                      <a:pt x="126" y="215"/>
                      <a:pt x="126" y="215"/>
                      <a:pt x="124" y="215"/>
                    </a:cubicBezTo>
                    <a:cubicBezTo>
                      <a:pt x="123" y="216"/>
                      <a:pt x="125" y="212"/>
                      <a:pt x="123" y="213"/>
                    </a:cubicBezTo>
                    <a:cubicBezTo>
                      <a:pt x="121" y="214"/>
                      <a:pt x="124" y="211"/>
                      <a:pt x="121" y="210"/>
                    </a:cubicBezTo>
                    <a:cubicBezTo>
                      <a:pt x="119" y="209"/>
                      <a:pt x="119" y="209"/>
                      <a:pt x="119" y="208"/>
                    </a:cubicBezTo>
                    <a:cubicBezTo>
                      <a:pt x="119" y="206"/>
                      <a:pt x="117" y="205"/>
                      <a:pt x="118" y="204"/>
                    </a:cubicBezTo>
                    <a:cubicBezTo>
                      <a:pt x="118" y="202"/>
                      <a:pt x="116" y="204"/>
                      <a:pt x="115" y="202"/>
                    </a:cubicBezTo>
                    <a:cubicBezTo>
                      <a:pt x="114" y="200"/>
                      <a:pt x="112" y="198"/>
                      <a:pt x="113" y="197"/>
                    </a:cubicBezTo>
                    <a:cubicBezTo>
                      <a:pt x="114" y="196"/>
                      <a:pt x="111" y="196"/>
                      <a:pt x="113" y="195"/>
                    </a:cubicBezTo>
                    <a:cubicBezTo>
                      <a:pt x="114" y="195"/>
                      <a:pt x="110" y="194"/>
                      <a:pt x="114" y="194"/>
                    </a:cubicBezTo>
                    <a:cubicBezTo>
                      <a:pt x="117" y="194"/>
                      <a:pt x="113" y="192"/>
                      <a:pt x="117" y="192"/>
                    </a:cubicBezTo>
                    <a:cubicBezTo>
                      <a:pt x="120" y="192"/>
                      <a:pt x="115" y="191"/>
                      <a:pt x="117" y="190"/>
                    </a:cubicBezTo>
                    <a:cubicBezTo>
                      <a:pt x="119" y="189"/>
                      <a:pt x="121" y="193"/>
                      <a:pt x="121" y="191"/>
                    </a:cubicBezTo>
                    <a:cubicBezTo>
                      <a:pt x="120" y="189"/>
                      <a:pt x="118" y="188"/>
                      <a:pt x="116" y="190"/>
                    </a:cubicBezTo>
                    <a:cubicBezTo>
                      <a:pt x="114" y="191"/>
                      <a:pt x="116" y="186"/>
                      <a:pt x="113" y="191"/>
                    </a:cubicBezTo>
                    <a:cubicBezTo>
                      <a:pt x="110" y="196"/>
                      <a:pt x="109" y="192"/>
                      <a:pt x="110" y="190"/>
                    </a:cubicBezTo>
                    <a:cubicBezTo>
                      <a:pt x="110" y="188"/>
                      <a:pt x="109" y="190"/>
                      <a:pt x="109" y="187"/>
                    </a:cubicBezTo>
                    <a:cubicBezTo>
                      <a:pt x="109" y="185"/>
                      <a:pt x="107" y="186"/>
                      <a:pt x="107" y="184"/>
                    </a:cubicBezTo>
                    <a:cubicBezTo>
                      <a:pt x="108" y="182"/>
                      <a:pt x="106" y="181"/>
                      <a:pt x="105" y="181"/>
                    </a:cubicBezTo>
                    <a:cubicBezTo>
                      <a:pt x="103" y="181"/>
                      <a:pt x="105" y="180"/>
                      <a:pt x="102" y="178"/>
                    </a:cubicBezTo>
                    <a:cubicBezTo>
                      <a:pt x="100" y="176"/>
                      <a:pt x="102" y="172"/>
                      <a:pt x="106" y="170"/>
                    </a:cubicBezTo>
                    <a:cubicBezTo>
                      <a:pt x="102" y="170"/>
                      <a:pt x="99" y="170"/>
                      <a:pt x="100" y="167"/>
                    </a:cubicBezTo>
                    <a:cubicBezTo>
                      <a:pt x="101" y="164"/>
                      <a:pt x="102" y="163"/>
                      <a:pt x="102" y="162"/>
                    </a:cubicBezTo>
                    <a:cubicBezTo>
                      <a:pt x="101" y="161"/>
                      <a:pt x="106" y="160"/>
                      <a:pt x="104" y="159"/>
                    </a:cubicBezTo>
                    <a:cubicBezTo>
                      <a:pt x="102" y="157"/>
                      <a:pt x="104" y="158"/>
                      <a:pt x="103" y="157"/>
                    </a:cubicBezTo>
                    <a:cubicBezTo>
                      <a:pt x="103" y="156"/>
                      <a:pt x="106" y="157"/>
                      <a:pt x="107" y="155"/>
                    </a:cubicBezTo>
                    <a:cubicBezTo>
                      <a:pt x="109" y="154"/>
                      <a:pt x="111" y="156"/>
                      <a:pt x="114" y="155"/>
                    </a:cubicBezTo>
                    <a:cubicBezTo>
                      <a:pt x="117" y="154"/>
                      <a:pt x="114" y="154"/>
                      <a:pt x="114" y="151"/>
                    </a:cubicBezTo>
                    <a:cubicBezTo>
                      <a:pt x="115" y="149"/>
                      <a:pt x="117" y="146"/>
                      <a:pt x="117" y="144"/>
                    </a:cubicBezTo>
                    <a:cubicBezTo>
                      <a:pt x="116" y="142"/>
                      <a:pt x="115" y="147"/>
                      <a:pt x="114" y="145"/>
                    </a:cubicBezTo>
                    <a:cubicBezTo>
                      <a:pt x="113" y="144"/>
                      <a:pt x="117" y="142"/>
                      <a:pt x="111" y="142"/>
                    </a:cubicBezTo>
                    <a:cubicBezTo>
                      <a:pt x="106" y="141"/>
                      <a:pt x="108" y="138"/>
                      <a:pt x="103" y="138"/>
                    </a:cubicBezTo>
                    <a:cubicBezTo>
                      <a:pt x="100" y="138"/>
                      <a:pt x="96" y="136"/>
                      <a:pt x="97" y="135"/>
                    </a:cubicBezTo>
                    <a:cubicBezTo>
                      <a:pt x="99" y="133"/>
                      <a:pt x="107" y="134"/>
                      <a:pt x="109" y="135"/>
                    </a:cubicBezTo>
                    <a:cubicBezTo>
                      <a:pt x="112" y="137"/>
                      <a:pt x="116" y="138"/>
                      <a:pt x="115" y="137"/>
                    </a:cubicBezTo>
                    <a:cubicBezTo>
                      <a:pt x="114" y="136"/>
                      <a:pt x="113" y="135"/>
                      <a:pt x="115" y="133"/>
                    </a:cubicBezTo>
                    <a:cubicBezTo>
                      <a:pt x="115" y="133"/>
                      <a:pt x="107" y="132"/>
                      <a:pt x="108" y="130"/>
                    </a:cubicBezTo>
                    <a:cubicBezTo>
                      <a:pt x="110" y="127"/>
                      <a:pt x="104" y="129"/>
                      <a:pt x="107" y="127"/>
                    </a:cubicBezTo>
                    <a:cubicBezTo>
                      <a:pt x="109" y="126"/>
                      <a:pt x="102" y="123"/>
                      <a:pt x="100" y="127"/>
                    </a:cubicBezTo>
                    <a:cubicBezTo>
                      <a:pt x="99" y="131"/>
                      <a:pt x="95" y="127"/>
                      <a:pt x="93" y="128"/>
                    </a:cubicBezTo>
                    <a:cubicBezTo>
                      <a:pt x="92" y="129"/>
                      <a:pt x="91" y="127"/>
                      <a:pt x="90" y="126"/>
                    </a:cubicBezTo>
                    <a:cubicBezTo>
                      <a:pt x="89" y="124"/>
                      <a:pt x="95" y="125"/>
                      <a:pt x="93" y="123"/>
                    </a:cubicBezTo>
                    <a:cubicBezTo>
                      <a:pt x="90" y="120"/>
                      <a:pt x="90" y="118"/>
                      <a:pt x="93" y="118"/>
                    </a:cubicBezTo>
                    <a:cubicBezTo>
                      <a:pt x="96" y="117"/>
                      <a:pt x="98" y="113"/>
                      <a:pt x="93" y="112"/>
                    </a:cubicBezTo>
                    <a:cubicBezTo>
                      <a:pt x="89" y="111"/>
                      <a:pt x="96" y="109"/>
                      <a:pt x="92" y="107"/>
                    </a:cubicBezTo>
                    <a:cubicBezTo>
                      <a:pt x="86" y="105"/>
                      <a:pt x="93" y="105"/>
                      <a:pt x="89" y="103"/>
                    </a:cubicBezTo>
                    <a:cubicBezTo>
                      <a:pt x="87" y="102"/>
                      <a:pt x="89" y="100"/>
                      <a:pt x="85" y="102"/>
                    </a:cubicBezTo>
                    <a:cubicBezTo>
                      <a:pt x="80" y="103"/>
                      <a:pt x="85" y="100"/>
                      <a:pt x="86" y="98"/>
                    </a:cubicBezTo>
                    <a:cubicBezTo>
                      <a:pt x="87" y="96"/>
                      <a:pt x="74" y="91"/>
                      <a:pt x="76" y="89"/>
                    </a:cubicBezTo>
                    <a:cubicBezTo>
                      <a:pt x="79" y="87"/>
                      <a:pt x="76" y="87"/>
                      <a:pt x="71" y="84"/>
                    </a:cubicBezTo>
                    <a:cubicBezTo>
                      <a:pt x="66" y="82"/>
                      <a:pt x="66" y="84"/>
                      <a:pt x="64" y="82"/>
                    </a:cubicBezTo>
                    <a:cubicBezTo>
                      <a:pt x="62" y="80"/>
                      <a:pt x="57" y="82"/>
                      <a:pt x="53" y="80"/>
                    </a:cubicBezTo>
                    <a:cubicBezTo>
                      <a:pt x="49" y="79"/>
                      <a:pt x="50" y="84"/>
                      <a:pt x="47" y="81"/>
                    </a:cubicBezTo>
                    <a:cubicBezTo>
                      <a:pt x="44" y="79"/>
                      <a:pt x="45" y="83"/>
                      <a:pt x="40" y="83"/>
                    </a:cubicBezTo>
                    <a:cubicBezTo>
                      <a:pt x="36" y="82"/>
                      <a:pt x="41" y="79"/>
                      <a:pt x="37" y="81"/>
                    </a:cubicBezTo>
                    <a:cubicBezTo>
                      <a:pt x="32" y="83"/>
                      <a:pt x="34" y="79"/>
                      <a:pt x="32" y="80"/>
                    </a:cubicBezTo>
                    <a:cubicBezTo>
                      <a:pt x="29" y="81"/>
                      <a:pt x="38" y="86"/>
                      <a:pt x="31" y="83"/>
                    </a:cubicBezTo>
                    <a:cubicBezTo>
                      <a:pt x="23" y="81"/>
                      <a:pt x="15" y="80"/>
                      <a:pt x="21" y="78"/>
                    </a:cubicBezTo>
                    <a:cubicBezTo>
                      <a:pt x="27" y="76"/>
                      <a:pt x="15" y="76"/>
                      <a:pt x="11" y="74"/>
                    </a:cubicBezTo>
                    <a:cubicBezTo>
                      <a:pt x="6" y="72"/>
                      <a:pt x="16" y="70"/>
                      <a:pt x="24" y="69"/>
                    </a:cubicBezTo>
                    <a:cubicBezTo>
                      <a:pt x="32" y="69"/>
                      <a:pt x="38" y="69"/>
                      <a:pt x="37" y="67"/>
                    </a:cubicBezTo>
                    <a:cubicBezTo>
                      <a:pt x="36" y="65"/>
                      <a:pt x="30" y="68"/>
                      <a:pt x="24" y="68"/>
                    </a:cubicBezTo>
                    <a:cubicBezTo>
                      <a:pt x="18" y="68"/>
                      <a:pt x="16" y="68"/>
                      <a:pt x="14" y="66"/>
                    </a:cubicBezTo>
                    <a:cubicBezTo>
                      <a:pt x="12" y="64"/>
                      <a:pt x="11" y="66"/>
                      <a:pt x="9" y="64"/>
                    </a:cubicBezTo>
                    <a:cubicBezTo>
                      <a:pt x="7" y="63"/>
                      <a:pt x="6" y="65"/>
                      <a:pt x="3" y="62"/>
                    </a:cubicBezTo>
                    <a:cubicBezTo>
                      <a:pt x="0" y="59"/>
                      <a:pt x="1" y="57"/>
                      <a:pt x="13" y="55"/>
                    </a:cubicBezTo>
                    <a:cubicBezTo>
                      <a:pt x="24" y="53"/>
                      <a:pt x="19" y="52"/>
                      <a:pt x="26" y="51"/>
                    </a:cubicBezTo>
                    <a:cubicBezTo>
                      <a:pt x="33" y="50"/>
                      <a:pt x="37" y="53"/>
                      <a:pt x="40" y="49"/>
                    </a:cubicBezTo>
                    <a:cubicBezTo>
                      <a:pt x="44" y="45"/>
                      <a:pt x="44" y="40"/>
                      <a:pt x="41" y="41"/>
                    </a:cubicBezTo>
                    <a:cubicBezTo>
                      <a:pt x="38" y="41"/>
                      <a:pt x="32" y="41"/>
                      <a:pt x="30" y="39"/>
                    </a:cubicBezTo>
                    <a:cubicBezTo>
                      <a:pt x="29" y="37"/>
                      <a:pt x="36" y="35"/>
                      <a:pt x="41" y="32"/>
                    </a:cubicBezTo>
                    <a:cubicBezTo>
                      <a:pt x="46" y="29"/>
                      <a:pt x="52" y="27"/>
                      <a:pt x="59" y="29"/>
                    </a:cubicBezTo>
                    <a:cubicBezTo>
                      <a:pt x="64" y="30"/>
                      <a:pt x="65" y="27"/>
                      <a:pt x="62" y="24"/>
                    </a:cubicBezTo>
                    <a:cubicBezTo>
                      <a:pt x="60" y="21"/>
                      <a:pt x="64" y="19"/>
                      <a:pt x="79" y="18"/>
                    </a:cubicBezTo>
                    <a:cubicBezTo>
                      <a:pt x="95" y="16"/>
                      <a:pt x="97" y="13"/>
                      <a:pt x="101" y="17"/>
                    </a:cubicBezTo>
                    <a:cubicBezTo>
                      <a:pt x="105" y="22"/>
                      <a:pt x="98" y="30"/>
                      <a:pt x="103" y="23"/>
                    </a:cubicBezTo>
                    <a:cubicBezTo>
                      <a:pt x="107" y="16"/>
                      <a:pt x="117" y="24"/>
                      <a:pt x="116" y="22"/>
                    </a:cubicBezTo>
                    <a:cubicBezTo>
                      <a:pt x="114" y="18"/>
                      <a:pt x="126" y="23"/>
                      <a:pt x="120" y="19"/>
                    </a:cubicBezTo>
                    <a:cubicBezTo>
                      <a:pt x="113" y="15"/>
                      <a:pt x="112" y="13"/>
                      <a:pt x="120" y="14"/>
                    </a:cubicBezTo>
                    <a:cubicBezTo>
                      <a:pt x="128" y="14"/>
                      <a:pt x="131" y="17"/>
                      <a:pt x="138" y="18"/>
                    </a:cubicBezTo>
                    <a:cubicBezTo>
                      <a:pt x="145" y="19"/>
                      <a:pt x="144" y="23"/>
                      <a:pt x="148" y="22"/>
                    </a:cubicBezTo>
                    <a:cubicBezTo>
                      <a:pt x="152" y="22"/>
                      <a:pt x="145" y="17"/>
                      <a:pt x="151" y="16"/>
                    </a:cubicBezTo>
                    <a:cubicBezTo>
                      <a:pt x="160" y="15"/>
                      <a:pt x="135" y="10"/>
                      <a:pt x="145" y="11"/>
                    </a:cubicBezTo>
                    <a:cubicBezTo>
                      <a:pt x="156" y="11"/>
                      <a:pt x="163" y="11"/>
                      <a:pt x="167" y="12"/>
                    </a:cubicBezTo>
                    <a:cubicBezTo>
                      <a:pt x="172" y="14"/>
                      <a:pt x="177" y="13"/>
                      <a:pt x="171" y="12"/>
                    </a:cubicBezTo>
                    <a:cubicBezTo>
                      <a:pt x="166" y="11"/>
                      <a:pt x="160" y="10"/>
                      <a:pt x="153" y="10"/>
                    </a:cubicBezTo>
                    <a:cubicBezTo>
                      <a:pt x="146" y="9"/>
                      <a:pt x="138" y="10"/>
                      <a:pt x="137" y="9"/>
                    </a:cubicBezTo>
                    <a:cubicBezTo>
                      <a:pt x="136" y="7"/>
                      <a:pt x="144" y="7"/>
                      <a:pt x="151" y="6"/>
                    </a:cubicBezTo>
                    <a:cubicBezTo>
                      <a:pt x="158" y="5"/>
                      <a:pt x="163" y="6"/>
                      <a:pt x="167" y="8"/>
                    </a:cubicBezTo>
                    <a:cubicBezTo>
                      <a:pt x="171" y="10"/>
                      <a:pt x="178" y="9"/>
                      <a:pt x="179" y="8"/>
                    </a:cubicBezTo>
                    <a:cubicBezTo>
                      <a:pt x="180" y="8"/>
                      <a:pt x="188" y="7"/>
                      <a:pt x="183" y="7"/>
                    </a:cubicBezTo>
                    <a:cubicBezTo>
                      <a:pt x="178" y="6"/>
                      <a:pt x="177" y="3"/>
                      <a:pt x="180" y="3"/>
                    </a:cubicBezTo>
                    <a:cubicBezTo>
                      <a:pt x="184" y="3"/>
                      <a:pt x="183" y="2"/>
                      <a:pt x="188" y="3"/>
                    </a:cubicBezTo>
                    <a:cubicBezTo>
                      <a:pt x="193" y="4"/>
                      <a:pt x="186" y="1"/>
                      <a:pt x="196" y="2"/>
                    </a:cubicBezTo>
                    <a:cubicBezTo>
                      <a:pt x="206" y="2"/>
                      <a:pt x="208" y="0"/>
                      <a:pt x="225" y="2"/>
                    </a:cubicBezTo>
                    <a:cubicBezTo>
                      <a:pt x="236" y="3"/>
                      <a:pt x="252" y="5"/>
                      <a:pt x="247" y="5"/>
                    </a:cubicBezTo>
                    <a:cubicBezTo>
                      <a:pt x="242" y="6"/>
                      <a:pt x="225" y="6"/>
                      <a:pt x="220" y="7"/>
                    </a:cubicBezTo>
                    <a:cubicBezTo>
                      <a:pt x="215" y="8"/>
                      <a:pt x="206" y="8"/>
                      <a:pt x="213" y="9"/>
                    </a:cubicBezTo>
                    <a:cubicBezTo>
                      <a:pt x="221" y="10"/>
                      <a:pt x="223" y="6"/>
                      <a:pt x="233" y="7"/>
                    </a:cubicBezTo>
                    <a:cubicBezTo>
                      <a:pt x="244" y="9"/>
                      <a:pt x="248" y="5"/>
                      <a:pt x="251" y="7"/>
                    </a:cubicBezTo>
                    <a:cubicBezTo>
                      <a:pt x="255" y="9"/>
                      <a:pt x="244" y="12"/>
                      <a:pt x="251" y="10"/>
                    </a:cubicBezTo>
                    <a:cubicBezTo>
                      <a:pt x="258" y="9"/>
                      <a:pt x="263" y="11"/>
                      <a:pt x="268" y="12"/>
                    </a:cubicBezTo>
                    <a:cubicBezTo>
                      <a:pt x="273" y="13"/>
                      <a:pt x="264" y="16"/>
                      <a:pt x="258" y="17"/>
                    </a:cubicBezTo>
                    <a:cubicBezTo>
                      <a:pt x="249" y="19"/>
                      <a:pt x="237" y="17"/>
                      <a:pt x="227" y="18"/>
                    </a:cubicBezTo>
                    <a:cubicBezTo>
                      <a:pt x="217" y="20"/>
                      <a:pt x="206" y="21"/>
                      <a:pt x="209" y="24"/>
                    </a:cubicBezTo>
                    <a:cubicBezTo>
                      <a:pt x="211" y="25"/>
                      <a:pt x="227" y="19"/>
                      <a:pt x="241" y="19"/>
                    </a:cubicBezTo>
                    <a:cubicBezTo>
                      <a:pt x="254" y="20"/>
                      <a:pt x="251" y="21"/>
                      <a:pt x="246" y="23"/>
                    </a:cubicBezTo>
                    <a:cubicBezTo>
                      <a:pt x="241" y="25"/>
                      <a:pt x="247" y="25"/>
                      <a:pt x="252" y="23"/>
                    </a:cubicBezTo>
                    <a:cubicBezTo>
                      <a:pt x="258" y="22"/>
                      <a:pt x="252" y="19"/>
                      <a:pt x="261" y="19"/>
                    </a:cubicBezTo>
                    <a:cubicBezTo>
                      <a:pt x="270" y="19"/>
                      <a:pt x="268" y="24"/>
                      <a:pt x="261" y="29"/>
                    </a:cubicBezTo>
                    <a:cubicBezTo>
                      <a:pt x="254" y="34"/>
                      <a:pt x="259" y="34"/>
                      <a:pt x="267" y="28"/>
                    </a:cubicBezTo>
                    <a:cubicBezTo>
                      <a:pt x="275" y="23"/>
                      <a:pt x="279" y="22"/>
                      <a:pt x="277" y="24"/>
                    </a:cubicBezTo>
                    <a:cubicBezTo>
                      <a:pt x="275" y="26"/>
                      <a:pt x="280" y="24"/>
                      <a:pt x="284" y="25"/>
                    </a:cubicBezTo>
                    <a:cubicBezTo>
                      <a:pt x="288" y="26"/>
                      <a:pt x="286" y="21"/>
                      <a:pt x="294" y="20"/>
                    </a:cubicBezTo>
                    <a:cubicBezTo>
                      <a:pt x="302" y="20"/>
                      <a:pt x="321" y="23"/>
                      <a:pt x="317" y="25"/>
                    </a:cubicBezTo>
                    <a:cubicBezTo>
                      <a:pt x="312" y="27"/>
                      <a:pt x="310" y="29"/>
                      <a:pt x="305" y="29"/>
                    </a:cubicBezTo>
                    <a:cubicBezTo>
                      <a:pt x="298" y="29"/>
                      <a:pt x="309" y="32"/>
                      <a:pt x="303" y="32"/>
                    </a:cubicBezTo>
                    <a:cubicBezTo>
                      <a:pt x="297" y="33"/>
                      <a:pt x="294" y="34"/>
                      <a:pt x="290" y="33"/>
                    </a:cubicBezTo>
                    <a:cubicBezTo>
                      <a:pt x="286" y="32"/>
                      <a:pt x="287" y="35"/>
                      <a:pt x="280" y="35"/>
                    </a:cubicBezTo>
                    <a:cubicBezTo>
                      <a:pt x="273" y="34"/>
                      <a:pt x="285" y="36"/>
                      <a:pt x="289" y="35"/>
                    </a:cubicBezTo>
                    <a:cubicBezTo>
                      <a:pt x="292" y="34"/>
                      <a:pt x="300" y="35"/>
                      <a:pt x="296" y="37"/>
                    </a:cubicBezTo>
                    <a:cubicBezTo>
                      <a:pt x="293" y="38"/>
                      <a:pt x="287" y="40"/>
                      <a:pt x="282" y="38"/>
                    </a:cubicBezTo>
                    <a:cubicBezTo>
                      <a:pt x="277" y="37"/>
                      <a:pt x="270" y="44"/>
                      <a:pt x="276" y="42"/>
                    </a:cubicBezTo>
                    <a:cubicBezTo>
                      <a:pt x="282" y="40"/>
                      <a:pt x="292" y="39"/>
                      <a:pt x="290" y="41"/>
                    </a:cubicBezTo>
                    <a:cubicBezTo>
                      <a:pt x="287" y="44"/>
                      <a:pt x="286" y="44"/>
                      <a:pt x="282" y="44"/>
                    </a:cubicBezTo>
                    <a:cubicBezTo>
                      <a:pt x="278" y="44"/>
                      <a:pt x="278" y="48"/>
                      <a:pt x="281" y="48"/>
                    </a:cubicBezTo>
                    <a:cubicBezTo>
                      <a:pt x="284" y="49"/>
                      <a:pt x="279" y="52"/>
                      <a:pt x="277" y="53"/>
                    </a:cubicBezTo>
                    <a:cubicBezTo>
                      <a:pt x="276" y="54"/>
                      <a:pt x="273" y="51"/>
                      <a:pt x="271" y="56"/>
                    </a:cubicBezTo>
                    <a:cubicBezTo>
                      <a:pt x="270" y="61"/>
                      <a:pt x="265" y="66"/>
                      <a:pt x="268" y="66"/>
                    </a:cubicBezTo>
                    <a:cubicBezTo>
                      <a:pt x="271" y="66"/>
                      <a:pt x="267" y="60"/>
                      <a:pt x="276" y="63"/>
                    </a:cubicBezTo>
                    <a:cubicBezTo>
                      <a:pt x="284" y="66"/>
                      <a:pt x="285" y="68"/>
                      <a:pt x="279" y="66"/>
                    </a:cubicBezTo>
                    <a:cubicBezTo>
                      <a:pt x="273" y="65"/>
                      <a:pt x="271" y="65"/>
                      <a:pt x="277" y="69"/>
                    </a:cubicBezTo>
                    <a:cubicBezTo>
                      <a:pt x="283" y="72"/>
                      <a:pt x="282" y="67"/>
                      <a:pt x="285" y="69"/>
                    </a:cubicBezTo>
                    <a:cubicBezTo>
                      <a:pt x="289" y="72"/>
                      <a:pt x="287" y="77"/>
                      <a:pt x="283" y="75"/>
                    </a:cubicBezTo>
                    <a:cubicBezTo>
                      <a:pt x="280" y="74"/>
                      <a:pt x="275" y="72"/>
                      <a:pt x="271" y="75"/>
                    </a:cubicBezTo>
                    <a:cubicBezTo>
                      <a:pt x="266" y="78"/>
                      <a:pt x="267" y="72"/>
                      <a:pt x="264" y="75"/>
                    </a:cubicBezTo>
                    <a:cubicBezTo>
                      <a:pt x="261" y="77"/>
                      <a:pt x="268" y="76"/>
                      <a:pt x="268" y="79"/>
                    </a:cubicBezTo>
                    <a:cubicBezTo>
                      <a:pt x="268" y="82"/>
                      <a:pt x="277" y="79"/>
                      <a:pt x="278" y="81"/>
                    </a:cubicBezTo>
                    <a:cubicBezTo>
                      <a:pt x="280" y="83"/>
                      <a:pt x="273" y="82"/>
                      <a:pt x="279" y="85"/>
                    </a:cubicBezTo>
                    <a:cubicBezTo>
                      <a:pt x="284" y="87"/>
                      <a:pt x="278" y="84"/>
                      <a:pt x="280" y="88"/>
                    </a:cubicBezTo>
                    <a:cubicBezTo>
                      <a:pt x="283" y="91"/>
                      <a:pt x="278" y="93"/>
                      <a:pt x="277" y="91"/>
                    </a:cubicBezTo>
                    <a:cubicBezTo>
                      <a:pt x="275" y="88"/>
                      <a:pt x="270" y="96"/>
                      <a:pt x="276" y="96"/>
                    </a:cubicBezTo>
                    <a:cubicBezTo>
                      <a:pt x="281" y="97"/>
                      <a:pt x="283" y="99"/>
                      <a:pt x="280" y="100"/>
                    </a:cubicBezTo>
                    <a:cubicBezTo>
                      <a:pt x="275" y="102"/>
                      <a:pt x="277" y="99"/>
                      <a:pt x="272" y="98"/>
                    </a:cubicBezTo>
                    <a:cubicBezTo>
                      <a:pt x="267" y="98"/>
                      <a:pt x="262" y="103"/>
                      <a:pt x="267" y="103"/>
                    </a:cubicBezTo>
                    <a:cubicBezTo>
                      <a:pt x="272" y="103"/>
                      <a:pt x="277" y="103"/>
                      <a:pt x="275" y="107"/>
                    </a:cubicBezTo>
                    <a:cubicBezTo>
                      <a:pt x="272" y="110"/>
                      <a:pt x="272" y="106"/>
                      <a:pt x="268" y="109"/>
                    </a:cubicBezTo>
                    <a:cubicBezTo>
                      <a:pt x="263" y="113"/>
                      <a:pt x="258" y="105"/>
                      <a:pt x="253" y="107"/>
                    </a:cubicBezTo>
                    <a:cubicBezTo>
                      <a:pt x="249" y="108"/>
                      <a:pt x="248" y="111"/>
                      <a:pt x="244" y="110"/>
                    </a:cubicBezTo>
                    <a:cubicBezTo>
                      <a:pt x="255" y="113"/>
                      <a:pt x="247" y="113"/>
                      <a:pt x="251" y="115"/>
                    </a:cubicBezTo>
                    <a:cubicBezTo>
                      <a:pt x="256" y="118"/>
                      <a:pt x="249" y="118"/>
                      <a:pt x="257" y="121"/>
                    </a:cubicBezTo>
                    <a:cubicBezTo>
                      <a:pt x="262" y="122"/>
                      <a:pt x="265" y="122"/>
                      <a:pt x="264" y="125"/>
                    </a:cubicBezTo>
                    <a:cubicBezTo>
                      <a:pt x="263" y="127"/>
                      <a:pt x="269" y="123"/>
                      <a:pt x="267" y="125"/>
                    </a:cubicBezTo>
                    <a:cubicBezTo>
                      <a:pt x="264" y="128"/>
                      <a:pt x="263" y="126"/>
                      <a:pt x="264" y="128"/>
                    </a:cubicBezTo>
                    <a:cubicBezTo>
                      <a:pt x="265" y="131"/>
                      <a:pt x="269" y="124"/>
                      <a:pt x="268" y="128"/>
                    </a:cubicBezTo>
                    <a:cubicBezTo>
                      <a:pt x="268" y="132"/>
                      <a:pt x="271" y="138"/>
                      <a:pt x="268" y="137"/>
                    </a:cubicBezTo>
                    <a:cubicBezTo>
                      <a:pt x="265" y="137"/>
                      <a:pt x="265" y="136"/>
                      <a:pt x="263" y="137"/>
                    </a:cubicBezTo>
                    <a:cubicBezTo>
                      <a:pt x="261" y="138"/>
                      <a:pt x="255" y="136"/>
                      <a:pt x="255" y="133"/>
                    </a:cubicBezTo>
                    <a:cubicBezTo>
                      <a:pt x="255" y="130"/>
                      <a:pt x="254" y="129"/>
                      <a:pt x="251" y="128"/>
                    </a:cubicBezTo>
                    <a:cubicBezTo>
                      <a:pt x="249" y="128"/>
                      <a:pt x="248" y="126"/>
                      <a:pt x="243" y="126"/>
                    </a:cubicBezTo>
                    <a:cubicBezTo>
                      <a:pt x="239" y="126"/>
                      <a:pt x="239" y="127"/>
                      <a:pt x="244" y="127"/>
                    </a:cubicBezTo>
                    <a:cubicBezTo>
                      <a:pt x="249" y="128"/>
                      <a:pt x="250" y="130"/>
                      <a:pt x="245" y="132"/>
                    </a:cubicBezTo>
                    <a:cubicBezTo>
                      <a:pt x="240" y="133"/>
                      <a:pt x="239" y="134"/>
                      <a:pt x="238" y="132"/>
                    </a:cubicBezTo>
                    <a:cubicBezTo>
                      <a:pt x="237" y="131"/>
                      <a:pt x="237" y="132"/>
                      <a:pt x="235" y="135"/>
                    </a:cubicBezTo>
                    <a:cubicBezTo>
                      <a:pt x="232" y="139"/>
                      <a:pt x="234" y="138"/>
                      <a:pt x="240" y="137"/>
                    </a:cubicBezTo>
                    <a:cubicBezTo>
                      <a:pt x="245" y="136"/>
                      <a:pt x="245" y="137"/>
                      <a:pt x="243" y="138"/>
                    </a:cubicBezTo>
                    <a:cubicBezTo>
                      <a:pt x="242" y="139"/>
                      <a:pt x="242" y="137"/>
                      <a:pt x="238" y="139"/>
                    </a:cubicBezTo>
                    <a:cubicBezTo>
                      <a:pt x="235" y="142"/>
                      <a:pt x="237" y="143"/>
                      <a:pt x="239" y="141"/>
                    </a:cubicBezTo>
                    <a:cubicBezTo>
                      <a:pt x="242" y="138"/>
                      <a:pt x="243" y="140"/>
                      <a:pt x="246" y="13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Freeform 20117">
                <a:extLst>
                  <a:ext uri="{FF2B5EF4-FFF2-40B4-BE49-F238E27FC236}">
                    <a16:creationId xmlns:a16="http://schemas.microsoft.com/office/drawing/2014/main" id="{93E41E80-3EC0-B0F5-883A-9196064FB7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6382" y="4573943"/>
                <a:ext cx="177466" cy="415994"/>
              </a:xfrm>
              <a:custGeom>
                <a:avLst/>
                <a:gdLst/>
                <a:ahLst/>
                <a:cxnLst>
                  <a:cxn ang="0">
                    <a:pos x="30" y="8"/>
                  </a:cxn>
                  <a:cxn ang="0">
                    <a:pos x="31" y="3"/>
                  </a:cxn>
                  <a:cxn ang="0">
                    <a:pos x="35" y="7"/>
                  </a:cxn>
                  <a:cxn ang="0">
                    <a:pos x="38" y="21"/>
                  </a:cxn>
                  <a:cxn ang="0">
                    <a:pos x="36" y="27"/>
                  </a:cxn>
                  <a:cxn ang="0">
                    <a:pos x="34" y="28"/>
                  </a:cxn>
                  <a:cxn ang="0">
                    <a:pos x="35" y="33"/>
                  </a:cxn>
                  <a:cxn ang="0">
                    <a:pos x="33" y="38"/>
                  </a:cxn>
                  <a:cxn ang="0">
                    <a:pos x="29" y="54"/>
                  </a:cxn>
                  <a:cxn ang="0">
                    <a:pos x="19" y="87"/>
                  </a:cxn>
                  <a:cxn ang="0">
                    <a:pos x="10" y="89"/>
                  </a:cxn>
                  <a:cxn ang="0">
                    <a:pos x="4" y="84"/>
                  </a:cxn>
                  <a:cxn ang="0">
                    <a:pos x="3" y="75"/>
                  </a:cxn>
                  <a:cxn ang="0">
                    <a:pos x="1" y="65"/>
                  </a:cxn>
                  <a:cxn ang="0">
                    <a:pos x="4" y="60"/>
                  </a:cxn>
                  <a:cxn ang="0">
                    <a:pos x="7" y="52"/>
                  </a:cxn>
                  <a:cxn ang="0">
                    <a:pos x="6" y="46"/>
                  </a:cxn>
                  <a:cxn ang="0">
                    <a:pos x="5" y="41"/>
                  </a:cxn>
                  <a:cxn ang="0">
                    <a:pos x="6" y="34"/>
                  </a:cxn>
                  <a:cxn ang="0">
                    <a:pos x="8" y="29"/>
                  </a:cxn>
                  <a:cxn ang="0">
                    <a:pos x="12" y="27"/>
                  </a:cxn>
                  <a:cxn ang="0">
                    <a:pos x="21" y="20"/>
                  </a:cxn>
                  <a:cxn ang="0">
                    <a:pos x="25" y="14"/>
                  </a:cxn>
                  <a:cxn ang="0">
                    <a:pos x="30" y="8"/>
                  </a:cxn>
                </a:cxnLst>
                <a:rect l="0" t="0" r="r" b="b"/>
                <a:pathLst>
                  <a:path w="39" h="92">
                    <a:moveTo>
                      <a:pt x="30" y="8"/>
                    </a:moveTo>
                    <a:cubicBezTo>
                      <a:pt x="30" y="4"/>
                      <a:pt x="30" y="5"/>
                      <a:pt x="31" y="3"/>
                    </a:cubicBezTo>
                    <a:cubicBezTo>
                      <a:pt x="33" y="0"/>
                      <a:pt x="33" y="6"/>
                      <a:pt x="35" y="7"/>
                    </a:cubicBezTo>
                    <a:cubicBezTo>
                      <a:pt x="37" y="8"/>
                      <a:pt x="37" y="19"/>
                      <a:pt x="38" y="21"/>
                    </a:cubicBezTo>
                    <a:cubicBezTo>
                      <a:pt x="39" y="24"/>
                      <a:pt x="37" y="29"/>
                      <a:pt x="36" y="27"/>
                    </a:cubicBezTo>
                    <a:cubicBezTo>
                      <a:pt x="34" y="22"/>
                      <a:pt x="33" y="25"/>
                      <a:pt x="34" y="28"/>
                    </a:cubicBezTo>
                    <a:cubicBezTo>
                      <a:pt x="36" y="30"/>
                      <a:pt x="34" y="30"/>
                      <a:pt x="35" y="33"/>
                    </a:cubicBezTo>
                    <a:cubicBezTo>
                      <a:pt x="35" y="35"/>
                      <a:pt x="32" y="33"/>
                      <a:pt x="33" y="38"/>
                    </a:cubicBezTo>
                    <a:cubicBezTo>
                      <a:pt x="34" y="43"/>
                      <a:pt x="32" y="44"/>
                      <a:pt x="29" y="54"/>
                    </a:cubicBezTo>
                    <a:cubicBezTo>
                      <a:pt x="26" y="68"/>
                      <a:pt x="22" y="87"/>
                      <a:pt x="19" y="87"/>
                    </a:cubicBezTo>
                    <a:cubicBezTo>
                      <a:pt x="17" y="87"/>
                      <a:pt x="12" y="92"/>
                      <a:pt x="10" y="89"/>
                    </a:cubicBezTo>
                    <a:cubicBezTo>
                      <a:pt x="8" y="87"/>
                      <a:pt x="6" y="89"/>
                      <a:pt x="4" y="84"/>
                    </a:cubicBezTo>
                    <a:cubicBezTo>
                      <a:pt x="1" y="78"/>
                      <a:pt x="4" y="77"/>
                      <a:pt x="3" y="75"/>
                    </a:cubicBezTo>
                    <a:cubicBezTo>
                      <a:pt x="1" y="72"/>
                      <a:pt x="0" y="71"/>
                      <a:pt x="1" y="65"/>
                    </a:cubicBezTo>
                    <a:cubicBezTo>
                      <a:pt x="2" y="60"/>
                      <a:pt x="3" y="64"/>
                      <a:pt x="4" y="60"/>
                    </a:cubicBezTo>
                    <a:cubicBezTo>
                      <a:pt x="5" y="57"/>
                      <a:pt x="8" y="56"/>
                      <a:pt x="7" y="52"/>
                    </a:cubicBezTo>
                    <a:cubicBezTo>
                      <a:pt x="6" y="48"/>
                      <a:pt x="5" y="48"/>
                      <a:pt x="6" y="46"/>
                    </a:cubicBezTo>
                    <a:cubicBezTo>
                      <a:pt x="6" y="44"/>
                      <a:pt x="4" y="44"/>
                      <a:pt x="5" y="41"/>
                    </a:cubicBezTo>
                    <a:cubicBezTo>
                      <a:pt x="6" y="37"/>
                      <a:pt x="3" y="39"/>
                      <a:pt x="6" y="34"/>
                    </a:cubicBezTo>
                    <a:cubicBezTo>
                      <a:pt x="8" y="29"/>
                      <a:pt x="5" y="28"/>
                      <a:pt x="8" y="29"/>
                    </a:cubicBezTo>
                    <a:cubicBezTo>
                      <a:pt x="11" y="29"/>
                      <a:pt x="9" y="27"/>
                      <a:pt x="12" y="27"/>
                    </a:cubicBezTo>
                    <a:cubicBezTo>
                      <a:pt x="19" y="26"/>
                      <a:pt x="17" y="24"/>
                      <a:pt x="21" y="20"/>
                    </a:cubicBezTo>
                    <a:cubicBezTo>
                      <a:pt x="25" y="16"/>
                      <a:pt x="26" y="16"/>
                      <a:pt x="25" y="14"/>
                    </a:cubicBezTo>
                    <a:cubicBezTo>
                      <a:pt x="23" y="11"/>
                      <a:pt x="29" y="15"/>
                      <a:pt x="30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20118">
                <a:extLst>
                  <a:ext uri="{FF2B5EF4-FFF2-40B4-BE49-F238E27FC236}">
                    <a16:creationId xmlns:a16="http://schemas.microsoft.com/office/drawing/2014/main" id="{D70C50C8-DCCB-E479-A93F-1AC20B4771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7631" y="3285888"/>
                <a:ext cx="717494" cy="541937"/>
              </a:xfrm>
              <a:custGeom>
                <a:avLst/>
                <a:gdLst/>
                <a:ahLst/>
                <a:cxnLst>
                  <a:cxn ang="0">
                    <a:pos x="136" y="99"/>
                  </a:cxn>
                  <a:cxn ang="0">
                    <a:pos x="134" y="103"/>
                  </a:cxn>
                  <a:cxn ang="0">
                    <a:pos x="138" y="107"/>
                  </a:cxn>
                  <a:cxn ang="0">
                    <a:pos x="132" y="110"/>
                  </a:cxn>
                  <a:cxn ang="0">
                    <a:pos x="131" y="116"/>
                  </a:cxn>
                  <a:cxn ang="0">
                    <a:pos x="130" y="120"/>
                  </a:cxn>
                  <a:cxn ang="0">
                    <a:pos x="105" y="112"/>
                  </a:cxn>
                  <a:cxn ang="0">
                    <a:pos x="70" y="94"/>
                  </a:cxn>
                  <a:cxn ang="0">
                    <a:pos x="61" y="75"/>
                  </a:cxn>
                  <a:cxn ang="0">
                    <a:pos x="42" y="49"/>
                  </a:cxn>
                  <a:cxn ang="0">
                    <a:pos x="32" y="33"/>
                  </a:cxn>
                  <a:cxn ang="0">
                    <a:pos x="18" y="9"/>
                  </a:cxn>
                  <a:cxn ang="0">
                    <a:pos x="15" y="20"/>
                  </a:cxn>
                  <a:cxn ang="0">
                    <a:pos x="29" y="41"/>
                  </a:cxn>
                  <a:cxn ang="0">
                    <a:pos x="34" y="57"/>
                  </a:cxn>
                  <a:cxn ang="0">
                    <a:pos x="39" y="65"/>
                  </a:cxn>
                  <a:cxn ang="0">
                    <a:pos x="24" y="44"/>
                  </a:cxn>
                  <a:cxn ang="0">
                    <a:pos x="15" y="31"/>
                  </a:cxn>
                  <a:cxn ang="0">
                    <a:pos x="0" y="2"/>
                  </a:cxn>
                  <a:cxn ang="0">
                    <a:pos x="12" y="2"/>
                  </a:cxn>
                  <a:cxn ang="0">
                    <a:pos x="47" y="10"/>
                  </a:cxn>
                  <a:cxn ang="0">
                    <a:pos x="55" y="7"/>
                  </a:cxn>
                  <a:cxn ang="0">
                    <a:pos x="70" y="25"/>
                  </a:cxn>
                  <a:cxn ang="0">
                    <a:pos x="90" y="33"/>
                  </a:cxn>
                  <a:cxn ang="0">
                    <a:pos x="103" y="46"/>
                  </a:cxn>
                  <a:cxn ang="0">
                    <a:pos x="101" y="57"/>
                  </a:cxn>
                  <a:cxn ang="0">
                    <a:pos x="101" y="69"/>
                  </a:cxn>
                  <a:cxn ang="0">
                    <a:pos x="105" y="82"/>
                  </a:cxn>
                  <a:cxn ang="0">
                    <a:pos x="119" y="97"/>
                  </a:cxn>
                  <a:cxn ang="0">
                    <a:pos x="129" y="93"/>
                  </a:cxn>
                  <a:cxn ang="0">
                    <a:pos x="134" y="94"/>
                  </a:cxn>
                  <a:cxn ang="0">
                    <a:pos x="138" y="88"/>
                  </a:cxn>
                  <a:cxn ang="0">
                    <a:pos x="139" y="79"/>
                  </a:cxn>
                  <a:cxn ang="0">
                    <a:pos x="150" y="75"/>
                  </a:cxn>
                  <a:cxn ang="0">
                    <a:pos x="155" y="75"/>
                  </a:cxn>
                  <a:cxn ang="0">
                    <a:pos x="158" y="76"/>
                  </a:cxn>
                  <a:cxn ang="0">
                    <a:pos x="154" y="86"/>
                  </a:cxn>
                  <a:cxn ang="0">
                    <a:pos x="154" y="89"/>
                  </a:cxn>
                  <a:cxn ang="0">
                    <a:pos x="152" y="96"/>
                  </a:cxn>
                  <a:cxn ang="0">
                    <a:pos x="151" y="93"/>
                  </a:cxn>
                  <a:cxn ang="0">
                    <a:pos x="147" y="98"/>
                  </a:cxn>
                </a:cxnLst>
                <a:rect l="0" t="0" r="r" b="b"/>
                <a:pathLst>
                  <a:path w="159" h="120">
                    <a:moveTo>
                      <a:pt x="146" y="99"/>
                    </a:moveTo>
                    <a:cubicBezTo>
                      <a:pt x="136" y="99"/>
                      <a:pt x="136" y="99"/>
                      <a:pt x="136" y="99"/>
                    </a:cubicBezTo>
                    <a:cubicBezTo>
                      <a:pt x="136" y="103"/>
                      <a:pt x="136" y="103"/>
                      <a:pt x="136" y="103"/>
                    </a:cubicBezTo>
                    <a:cubicBezTo>
                      <a:pt x="134" y="103"/>
                      <a:pt x="134" y="103"/>
                      <a:pt x="134" y="103"/>
                    </a:cubicBezTo>
                    <a:cubicBezTo>
                      <a:pt x="134" y="103"/>
                      <a:pt x="135" y="103"/>
                      <a:pt x="135" y="104"/>
                    </a:cubicBezTo>
                    <a:cubicBezTo>
                      <a:pt x="136" y="105"/>
                      <a:pt x="137" y="105"/>
                      <a:pt x="138" y="107"/>
                    </a:cubicBezTo>
                    <a:cubicBezTo>
                      <a:pt x="138" y="109"/>
                      <a:pt x="140" y="106"/>
                      <a:pt x="139" y="110"/>
                    </a:cubicBezTo>
                    <a:cubicBezTo>
                      <a:pt x="132" y="110"/>
                      <a:pt x="132" y="110"/>
                      <a:pt x="132" y="110"/>
                    </a:cubicBezTo>
                    <a:cubicBezTo>
                      <a:pt x="130" y="115"/>
                      <a:pt x="130" y="115"/>
                      <a:pt x="130" y="115"/>
                    </a:cubicBezTo>
                    <a:cubicBezTo>
                      <a:pt x="131" y="116"/>
                      <a:pt x="131" y="116"/>
                      <a:pt x="131" y="116"/>
                    </a:cubicBezTo>
                    <a:cubicBezTo>
                      <a:pt x="131" y="116"/>
                      <a:pt x="130" y="117"/>
                      <a:pt x="130" y="118"/>
                    </a:cubicBezTo>
                    <a:cubicBezTo>
                      <a:pt x="130" y="119"/>
                      <a:pt x="130" y="120"/>
                      <a:pt x="130" y="120"/>
                    </a:cubicBezTo>
                    <a:cubicBezTo>
                      <a:pt x="125" y="116"/>
                      <a:pt x="125" y="111"/>
                      <a:pt x="118" y="110"/>
                    </a:cubicBezTo>
                    <a:cubicBezTo>
                      <a:pt x="112" y="108"/>
                      <a:pt x="112" y="115"/>
                      <a:pt x="105" y="112"/>
                    </a:cubicBezTo>
                    <a:cubicBezTo>
                      <a:pt x="98" y="110"/>
                      <a:pt x="85" y="104"/>
                      <a:pt x="81" y="100"/>
                    </a:cubicBezTo>
                    <a:cubicBezTo>
                      <a:pt x="77" y="96"/>
                      <a:pt x="75" y="99"/>
                      <a:pt x="70" y="94"/>
                    </a:cubicBezTo>
                    <a:cubicBezTo>
                      <a:pt x="66" y="90"/>
                      <a:pt x="63" y="90"/>
                      <a:pt x="61" y="86"/>
                    </a:cubicBezTo>
                    <a:cubicBezTo>
                      <a:pt x="58" y="81"/>
                      <a:pt x="64" y="79"/>
                      <a:pt x="61" y="75"/>
                    </a:cubicBezTo>
                    <a:cubicBezTo>
                      <a:pt x="59" y="70"/>
                      <a:pt x="62" y="69"/>
                      <a:pt x="52" y="59"/>
                    </a:cubicBezTo>
                    <a:cubicBezTo>
                      <a:pt x="44" y="52"/>
                      <a:pt x="48" y="52"/>
                      <a:pt x="42" y="49"/>
                    </a:cubicBezTo>
                    <a:cubicBezTo>
                      <a:pt x="37" y="46"/>
                      <a:pt x="45" y="43"/>
                      <a:pt x="39" y="40"/>
                    </a:cubicBezTo>
                    <a:cubicBezTo>
                      <a:pt x="33" y="38"/>
                      <a:pt x="36" y="35"/>
                      <a:pt x="32" y="33"/>
                    </a:cubicBezTo>
                    <a:cubicBezTo>
                      <a:pt x="28" y="30"/>
                      <a:pt x="24" y="23"/>
                      <a:pt x="22" y="16"/>
                    </a:cubicBezTo>
                    <a:cubicBezTo>
                      <a:pt x="20" y="10"/>
                      <a:pt x="20" y="10"/>
                      <a:pt x="18" y="9"/>
                    </a:cubicBezTo>
                    <a:cubicBezTo>
                      <a:pt x="15" y="8"/>
                      <a:pt x="17" y="9"/>
                      <a:pt x="13" y="7"/>
                    </a:cubicBezTo>
                    <a:cubicBezTo>
                      <a:pt x="10" y="5"/>
                      <a:pt x="13" y="16"/>
                      <a:pt x="15" y="20"/>
                    </a:cubicBezTo>
                    <a:cubicBezTo>
                      <a:pt x="17" y="24"/>
                      <a:pt x="21" y="26"/>
                      <a:pt x="22" y="31"/>
                    </a:cubicBezTo>
                    <a:cubicBezTo>
                      <a:pt x="24" y="36"/>
                      <a:pt x="27" y="37"/>
                      <a:pt x="29" y="41"/>
                    </a:cubicBezTo>
                    <a:cubicBezTo>
                      <a:pt x="31" y="46"/>
                      <a:pt x="30" y="45"/>
                      <a:pt x="32" y="50"/>
                    </a:cubicBezTo>
                    <a:cubicBezTo>
                      <a:pt x="35" y="55"/>
                      <a:pt x="33" y="55"/>
                      <a:pt x="34" y="57"/>
                    </a:cubicBezTo>
                    <a:cubicBezTo>
                      <a:pt x="36" y="59"/>
                      <a:pt x="36" y="55"/>
                      <a:pt x="38" y="59"/>
                    </a:cubicBezTo>
                    <a:cubicBezTo>
                      <a:pt x="40" y="63"/>
                      <a:pt x="42" y="63"/>
                      <a:pt x="39" y="65"/>
                    </a:cubicBezTo>
                    <a:cubicBezTo>
                      <a:pt x="36" y="67"/>
                      <a:pt x="38" y="63"/>
                      <a:pt x="30" y="57"/>
                    </a:cubicBezTo>
                    <a:cubicBezTo>
                      <a:pt x="21" y="52"/>
                      <a:pt x="29" y="47"/>
                      <a:pt x="24" y="44"/>
                    </a:cubicBezTo>
                    <a:cubicBezTo>
                      <a:pt x="20" y="40"/>
                      <a:pt x="16" y="39"/>
                      <a:pt x="12" y="35"/>
                    </a:cubicBezTo>
                    <a:cubicBezTo>
                      <a:pt x="9" y="31"/>
                      <a:pt x="15" y="36"/>
                      <a:pt x="15" y="31"/>
                    </a:cubicBezTo>
                    <a:cubicBezTo>
                      <a:pt x="16" y="26"/>
                      <a:pt x="10" y="24"/>
                      <a:pt x="8" y="20"/>
                    </a:cubicBezTo>
                    <a:cubicBezTo>
                      <a:pt x="5" y="17"/>
                      <a:pt x="6" y="13"/>
                      <a:pt x="0" y="2"/>
                    </a:cubicBezTo>
                    <a:cubicBezTo>
                      <a:pt x="3" y="1"/>
                      <a:pt x="10" y="1"/>
                      <a:pt x="12" y="0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5" y="3"/>
                      <a:pt x="30" y="9"/>
                      <a:pt x="32" y="10"/>
                    </a:cubicBezTo>
                    <a:cubicBezTo>
                      <a:pt x="47" y="10"/>
                      <a:pt x="47" y="10"/>
                      <a:pt x="47" y="10"/>
                    </a:cubicBezTo>
                    <a:cubicBezTo>
                      <a:pt x="47" y="7"/>
                      <a:pt x="47" y="7"/>
                      <a:pt x="47" y="7"/>
                    </a:cubicBezTo>
                    <a:cubicBezTo>
                      <a:pt x="55" y="7"/>
                      <a:pt x="55" y="7"/>
                      <a:pt x="55" y="7"/>
                    </a:cubicBezTo>
                    <a:cubicBezTo>
                      <a:pt x="55" y="7"/>
                      <a:pt x="61" y="13"/>
                      <a:pt x="63" y="15"/>
                    </a:cubicBezTo>
                    <a:cubicBezTo>
                      <a:pt x="66" y="17"/>
                      <a:pt x="65" y="22"/>
                      <a:pt x="70" y="25"/>
                    </a:cubicBezTo>
                    <a:cubicBezTo>
                      <a:pt x="76" y="27"/>
                      <a:pt x="72" y="18"/>
                      <a:pt x="79" y="19"/>
                    </a:cubicBezTo>
                    <a:cubicBezTo>
                      <a:pt x="85" y="20"/>
                      <a:pt x="86" y="28"/>
                      <a:pt x="90" y="33"/>
                    </a:cubicBezTo>
                    <a:cubicBezTo>
                      <a:pt x="94" y="38"/>
                      <a:pt x="91" y="44"/>
                      <a:pt x="100" y="45"/>
                    </a:cubicBezTo>
                    <a:cubicBezTo>
                      <a:pt x="101" y="45"/>
                      <a:pt x="103" y="47"/>
                      <a:pt x="103" y="46"/>
                    </a:cubicBezTo>
                    <a:cubicBezTo>
                      <a:pt x="103" y="46"/>
                      <a:pt x="103" y="46"/>
                      <a:pt x="104" y="46"/>
                    </a:cubicBezTo>
                    <a:cubicBezTo>
                      <a:pt x="104" y="50"/>
                      <a:pt x="102" y="50"/>
                      <a:pt x="101" y="57"/>
                    </a:cubicBezTo>
                    <a:cubicBezTo>
                      <a:pt x="100" y="65"/>
                      <a:pt x="101" y="65"/>
                      <a:pt x="101" y="67"/>
                    </a:cubicBezTo>
                    <a:cubicBezTo>
                      <a:pt x="100" y="68"/>
                      <a:pt x="100" y="67"/>
                      <a:pt x="101" y="69"/>
                    </a:cubicBezTo>
                    <a:cubicBezTo>
                      <a:pt x="101" y="72"/>
                      <a:pt x="101" y="75"/>
                      <a:pt x="102" y="75"/>
                    </a:cubicBezTo>
                    <a:cubicBezTo>
                      <a:pt x="103" y="75"/>
                      <a:pt x="102" y="79"/>
                      <a:pt x="105" y="82"/>
                    </a:cubicBezTo>
                    <a:cubicBezTo>
                      <a:pt x="110" y="87"/>
                      <a:pt x="108" y="92"/>
                      <a:pt x="113" y="93"/>
                    </a:cubicBezTo>
                    <a:cubicBezTo>
                      <a:pt x="118" y="94"/>
                      <a:pt x="117" y="97"/>
                      <a:pt x="119" y="97"/>
                    </a:cubicBezTo>
                    <a:cubicBezTo>
                      <a:pt x="121" y="96"/>
                      <a:pt x="121" y="95"/>
                      <a:pt x="124" y="95"/>
                    </a:cubicBezTo>
                    <a:cubicBezTo>
                      <a:pt x="129" y="94"/>
                      <a:pt x="126" y="94"/>
                      <a:pt x="129" y="93"/>
                    </a:cubicBezTo>
                    <a:cubicBezTo>
                      <a:pt x="131" y="93"/>
                      <a:pt x="132" y="93"/>
                      <a:pt x="132" y="94"/>
                    </a:cubicBezTo>
                    <a:cubicBezTo>
                      <a:pt x="132" y="96"/>
                      <a:pt x="134" y="95"/>
                      <a:pt x="134" y="94"/>
                    </a:cubicBezTo>
                    <a:cubicBezTo>
                      <a:pt x="135" y="92"/>
                      <a:pt x="133" y="93"/>
                      <a:pt x="134" y="92"/>
                    </a:cubicBezTo>
                    <a:cubicBezTo>
                      <a:pt x="135" y="91"/>
                      <a:pt x="137" y="91"/>
                      <a:pt x="138" y="88"/>
                    </a:cubicBezTo>
                    <a:cubicBezTo>
                      <a:pt x="138" y="84"/>
                      <a:pt x="139" y="87"/>
                      <a:pt x="139" y="83"/>
                    </a:cubicBezTo>
                    <a:cubicBezTo>
                      <a:pt x="138" y="80"/>
                      <a:pt x="139" y="81"/>
                      <a:pt x="139" y="79"/>
                    </a:cubicBezTo>
                    <a:cubicBezTo>
                      <a:pt x="139" y="77"/>
                      <a:pt x="143" y="76"/>
                      <a:pt x="146" y="76"/>
                    </a:cubicBezTo>
                    <a:cubicBezTo>
                      <a:pt x="149" y="76"/>
                      <a:pt x="147" y="75"/>
                      <a:pt x="150" y="75"/>
                    </a:cubicBezTo>
                    <a:cubicBezTo>
                      <a:pt x="153" y="74"/>
                      <a:pt x="155" y="76"/>
                      <a:pt x="156" y="75"/>
                    </a:cubicBezTo>
                    <a:cubicBezTo>
                      <a:pt x="157" y="75"/>
                      <a:pt x="156" y="75"/>
                      <a:pt x="155" y="75"/>
                    </a:cubicBezTo>
                    <a:cubicBezTo>
                      <a:pt x="155" y="75"/>
                      <a:pt x="156" y="74"/>
                      <a:pt x="157" y="75"/>
                    </a:cubicBezTo>
                    <a:cubicBezTo>
                      <a:pt x="158" y="76"/>
                      <a:pt x="158" y="75"/>
                      <a:pt x="158" y="76"/>
                    </a:cubicBezTo>
                    <a:cubicBezTo>
                      <a:pt x="158" y="78"/>
                      <a:pt x="159" y="77"/>
                      <a:pt x="157" y="80"/>
                    </a:cubicBezTo>
                    <a:cubicBezTo>
                      <a:pt x="154" y="84"/>
                      <a:pt x="155" y="86"/>
                      <a:pt x="154" y="86"/>
                    </a:cubicBezTo>
                    <a:cubicBezTo>
                      <a:pt x="152" y="87"/>
                      <a:pt x="153" y="88"/>
                      <a:pt x="154" y="88"/>
                    </a:cubicBezTo>
                    <a:cubicBezTo>
                      <a:pt x="155" y="87"/>
                      <a:pt x="155" y="88"/>
                      <a:pt x="154" y="89"/>
                    </a:cubicBezTo>
                    <a:cubicBezTo>
                      <a:pt x="152" y="90"/>
                      <a:pt x="155" y="89"/>
                      <a:pt x="154" y="90"/>
                    </a:cubicBezTo>
                    <a:cubicBezTo>
                      <a:pt x="154" y="91"/>
                      <a:pt x="153" y="98"/>
                      <a:pt x="152" y="96"/>
                    </a:cubicBezTo>
                    <a:cubicBezTo>
                      <a:pt x="152" y="95"/>
                      <a:pt x="151" y="95"/>
                      <a:pt x="151" y="94"/>
                    </a:cubicBezTo>
                    <a:cubicBezTo>
                      <a:pt x="152" y="92"/>
                      <a:pt x="152" y="92"/>
                      <a:pt x="151" y="93"/>
                    </a:cubicBezTo>
                    <a:cubicBezTo>
                      <a:pt x="151" y="94"/>
                      <a:pt x="150" y="94"/>
                      <a:pt x="150" y="95"/>
                    </a:cubicBezTo>
                    <a:cubicBezTo>
                      <a:pt x="148" y="94"/>
                      <a:pt x="148" y="98"/>
                      <a:pt x="147" y="98"/>
                    </a:cubicBezTo>
                    <a:cubicBezTo>
                      <a:pt x="147" y="99"/>
                      <a:pt x="146" y="97"/>
                      <a:pt x="146" y="9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20119">
                <a:extLst>
                  <a:ext uri="{FF2B5EF4-FFF2-40B4-BE49-F238E27FC236}">
                    <a16:creationId xmlns:a16="http://schemas.microsoft.com/office/drawing/2014/main" id="{DB3BF994-11E4-1737-5602-F05675435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969" y="3709515"/>
                <a:ext cx="28624" cy="76329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1" y="4"/>
                  </a:cxn>
                  <a:cxn ang="0">
                    <a:pos x="0" y="5"/>
                  </a:cxn>
                  <a:cxn ang="0">
                    <a:pos x="0" y="17"/>
                  </a:cxn>
                  <a:cxn ang="0">
                    <a:pos x="1" y="17"/>
                  </a:cxn>
                  <a:cxn ang="0">
                    <a:pos x="4" y="13"/>
                  </a:cxn>
                  <a:cxn ang="0">
                    <a:pos x="5" y="3"/>
                  </a:cxn>
                  <a:cxn ang="0">
                    <a:pos x="5" y="1"/>
                  </a:cxn>
                  <a:cxn ang="0">
                    <a:pos x="4" y="1"/>
                  </a:cxn>
                </a:cxnLst>
                <a:rect l="0" t="0" r="r" b="b"/>
                <a:pathLst>
                  <a:path w="6" h="17">
                    <a:moveTo>
                      <a:pt x="4" y="1"/>
                    </a:moveTo>
                    <a:cubicBezTo>
                      <a:pt x="2" y="0"/>
                      <a:pt x="2" y="4"/>
                      <a:pt x="1" y="4"/>
                    </a:cubicBezTo>
                    <a:cubicBezTo>
                      <a:pt x="1" y="5"/>
                      <a:pt x="0" y="3"/>
                      <a:pt x="0" y="5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6"/>
                      <a:pt x="3" y="15"/>
                      <a:pt x="4" y="13"/>
                    </a:cubicBezTo>
                    <a:cubicBezTo>
                      <a:pt x="5" y="12"/>
                      <a:pt x="4" y="6"/>
                      <a:pt x="5" y="3"/>
                    </a:cubicBezTo>
                    <a:cubicBezTo>
                      <a:pt x="6" y="2"/>
                      <a:pt x="5" y="1"/>
                      <a:pt x="5" y="1"/>
                    </a:cubicBezTo>
                    <a:cubicBezTo>
                      <a:pt x="4" y="2"/>
                      <a:pt x="4" y="2"/>
                      <a:pt x="4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20120">
                <a:extLst>
                  <a:ext uri="{FF2B5EF4-FFF2-40B4-BE49-F238E27FC236}">
                    <a16:creationId xmlns:a16="http://schemas.microsoft.com/office/drawing/2014/main" id="{B97505C8-6C78-F144-1DC7-7A8F6BC79B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220" y="4509063"/>
                <a:ext cx="303409" cy="395004"/>
              </a:xfrm>
              <a:custGeom>
                <a:avLst/>
                <a:gdLst/>
                <a:ahLst/>
                <a:cxnLst>
                  <a:cxn ang="0">
                    <a:pos x="2" y="10"/>
                  </a:cxn>
                  <a:cxn ang="0">
                    <a:pos x="13" y="6"/>
                  </a:cxn>
                  <a:cxn ang="0">
                    <a:pos x="24" y="4"/>
                  </a:cxn>
                  <a:cxn ang="0">
                    <a:pos x="27" y="17"/>
                  </a:cxn>
                  <a:cxn ang="0">
                    <a:pos x="37" y="22"/>
                  </a:cxn>
                  <a:cxn ang="0">
                    <a:pos x="41" y="25"/>
                  </a:cxn>
                  <a:cxn ang="0">
                    <a:pos x="48" y="27"/>
                  </a:cxn>
                  <a:cxn ang="0">
                    <a:pos x="52" y="44"/>
                  </a:cxn>
                  <a:cxn ang="0">
                    <a:pos x="60" y="45"/>
                  </a:cxn>
                  <a:cxn ang="0">
                    <a:pos x="62" y="51"/>
                  </a:cxn>
                  <a:cxn ang="0">
                    <a:pos x="63" y="61"/>
                  </a:cxn>
                  <a:cxn ang="0">
                    <a:pos x="62" y="66"/>
                  </a:cxn>
                  <a:cxn ang="0">
                    <a:pos x="61" y="69"/>
                  </a:cxn>
                  <a:cxn ang="0">
                    <a:pos x="59" y="66"/>
                  </a:cxn>
                  <a:cxn ang="0">
                    <a:pos x="50" y="64"/>
                  </a:cxn>
                  <a:cxn ang="0">
                    <a:pos x="42" y="67"/>
                  </a:cxn>
                  <a:cxn ang="0">
                    <a:pos x="40" y="74"/>
                  </a:cxn>
                  <a:cxn ang="0">
                    <a:pos x="38" y="83"/>
                  </a:cxn>
                  <a:cxn ang="0">
                    <a:pos x="36" y="81"/>
                  </a:cxn>
                  <a:cxn ang="0">
                    <a:pos x="32" y="81"/>
                  </a:cxn>
                  <a:cxn ang="0">
                    <a:pos x="29" y="86"/>
                  </a:cxn>
                  <a:cxn ang="0">
                    <a:pos x="23" y="82"/>
                  </a:cxn>
                  <a:cxn ang="0">
                    <a:pos x="19" y="79"/>
                  </a:cxn>
                  <a:cxn ang="0">
                    <a:pos x="17" y="82"/>
                  </a:cxn>
                  <a:cxn ang="0">
                    <a:pos x="14" y="86"/>
                  </a:cxn>
                  <a:cxn ang="0">
                    <a:pos x="10" y="84"/>
                  </a:cxn>
                  <a:cxn ang="0">
                    <a:pos x="8" y="74"/>
                  </a:cxn>
                  <a:cxn ang="0">
                    <a:pos x="7" y="71"/>
                  </a:cxn>
                  <a:cxn ang="0">
                    <a:pos x="7" y="68"/>
                  </a:cxn>
                  <a:cxn ang="0">
                    <a:pos x="7" y="65"/>
                  </a:cxn>
                  <a:cxn ang="0">
                    <a:pos x="6" y="62"/>
                  </a:cxn>
                  <a:cxn ang="0">
                    <a:pos x="4" y="56"/>
                  </a:cxn>
                  <a:cxn ang="0">
                    <a:pos x="2" y="51"/>
                  </a:cxn>
                  <a:cxn ang="0">
                    <a:pos x="3" y="43"/>
                  </a:cxn>
                  <a:cxn ang="0">
                    <a:pos x="3" y="36"/>
                  </a:cxn>
                  <a:cxn ang="0">
                    <a:pos x="5" y="29"/>
                  </a:cxn>
                  <a:cxn ang="0">
                    <a:pos x="6" y="20"/>
                  </a:cxn>
                  <a:cxn ang="0">
                    <a:pos x="2" y="10"/>
                  </a:cxn>
                </a:cxnLst>
                <a:rect l="0" t="0" r="r" b="b"/>
                <a:pathLst>
                  <a:path w="67" h="87">
                    <a:moveTo>
                      <a:pt x="2" y="10"/>
                    </a:moveTo>
                    <a:cubicBezTo>
                      <a:pt x="8" y="12"/>
                      <a:pt x="7" y="11"/>
                      <a:pt x="13" y="6"/>
                    </a:cubicBezTo>
                    <a:cubicBezTo>
                      <a:pt x="18" y="2"/>
                      <a:pt x="26" y="0"/>
                      <a:pt x="24" y="4"/>
                    </a:cubicBezTo>
                    <a:cubicBezTo>
                      <a:pt x="23" y="9"/>
                      <a:pt x="23" y="13"/>
                      <a:pt x="27" y="17"/>
                    </a:cubicBezTo>
                    <a:cubicBezTo>
                      <a:pt x="31" y="21"/>
                      <a:pt x="33" y="19"/>
                      <a:pt x="37" y="22"/>
                    </a:cubicBezTo>
                    <a:cubicBezTo>
                      <a:pt x="40" y="25"/>
                      <a:pt x="39" y="23"/>
                      <a:pt x="41" y="25"/>
                    </a:cubicBezTo>
                    <a:cubicBezTo>
                      <a:pt x="44" y="28"/>
                      <a:pt x="45" y="24"/>
                      <a:pt x="48" y="27"/>
                    </a:cubicBezTo>
                    <a:cubicBezTo>
                      <a:pt x="51" y="30"/>
                      <a:pt x="49" y="43"/>
                      <a:pt x="52" y="44"/>
                    </a:cubicBezTo>
                    <a:cubicBezTo>
                      <a:pt x="55" y="44"/>
                      <a:pt x="61" y="43"/>
                      <a:pt x="60" y="45"/>
                    </a:cubicBezTo>
                    <a:cubicBezTo>
                      <a:pt x="59" y="47"/>
                      <a:pt x="59" y="50"/>
                      <a:pt x="62" y="51"/>
                    </a:cubicBezTo>
                    <a:cubicBezTo>
                      <a:pt x="67" y="53"/>
                      <a:pt x="63" y="60"/>
                      <a:pt x="63" y="61"/>
                    </a:cubicBezTo>
                    <a:cubicBezTo>
                      <a:pt x="64" y="63"/>
                      <a:pt x="62" y="65"/>
                      <a:pt x="62" y="66"/>
                    </a:cubicBezTo>
                    <a:cubicBezTo>
                      <a:pt x="63" y="68"/>
                      <a:pt x="63" y="68"/>
                      <a:pt x="61" y="69"/>
                    </a:cubicBezTo>
                    <a:cubicBezTo>
                      <a:pt x="61" y="67"/>
                      <a:pt x="62" y="67"/>
                      <a:pt x="59" y="66"/>
                    </a:cubicBezTo>
                    <a:cubicBezTo>
                      <a:pt x="57" y="64"/>
                      <a:pt x="56" y="62"/>
                      <a:pt x="50" y="64"/>
                    </a:cubicBezTo>
                    <a:cubicBezTo>
                      <a:pt x="44" y="65"/>
                      <a:pt x="43" y="64"/>
                      <a:pt x="42" y="67"/>
                    </a:cubicBezTo>
                    <a:cubicBezTo>
                      <a:pt x="41" y="70"/>
                      <a:pt x="40" y="70"/>
                      <a:pt x="40" y="74"/>
                    </a:cubicBezTo>
                    <a:cubicBezTo>
                      <a:pt x="40" y="77"/>
                      <a:pt x="38" y="81"/>
                      <a:pt x="38" y="83"/>
                    </a:cubicBezTo>
                    <a:cubicBezTo>
                      <a:pt x="37" y="82"/>
                      <a:pt x="37" y="81"/>
                      <a:pt x="36" y="81"/>
                    </a:cubicBezTo>
                    <a:cubicBezTo>
                      <a:pt x="35" y="81"/>
                      <a:pt x="34" y="81"/>
                      <a:pt x="32" y="81"/>
                    </a:cubicBezTo>
                    <a:cubicBezTo>
                      <a:pt x="31" y="81"/>
                      <a:pt x="30" y="82"/>
                      <a:pt x="29" y="86"/>
                    </a:cubicBezTo>
                    <a:cubicBezTo>
                      <a:pt x="28" y="81"/>
                      <a:pt x="26" y="81"/>
                      <a:pt x="23" y="82"/>
                    </a:cubicBezTo>
                    <a:cubicBezTo>
                      <a:pt x="20" y="82"/>
                      <a:pt x="20" y="79"/>
                      <a:pt x="19" y="79"/>
                    </a:cubicBezTo>
                    <a:cubicBezTo>
                      <a:pt x="18" y="80"/>
                      <a:pt x="19" y="81"/>
                      <a:pt x="17" y="82"/>
                    </a:cubicBezTo>
                    <a:cubicBezTo>
                      <a:pt x="16" y="83"/>
                      <a:pt x="16" y="85"/>
                      <a:pt x="14" y="86"/>
                    </a:cubicBezTo>
                    <a:cubicBezTo>
                      <a:pt x="12" y="87"/>
                      <a:pt x="11" y="87"/>
                      <a:pt x="10" y="84"/>
                    </a:cubicBezTo>
                    <a:cubicBezTo>
                      <a:pt x="10" y="80"/>
                      <a:pt x="9" y="74"/>
                      <a:pt x="8" y="74"/>
                    </a:cubicBezTo>
                    <a:cubicBezTo>
                      <a:pt x="6" y="74"/>
                      <a:pt x="8" y="72"/>
                      <a:pt x="7" y="71"/>
                    </a:cubicBezTo>
                    <a:cubicBezTo>
                      <a:pt x="6" y="71"/>
                      <a:pt x="6" y="70"/>
                      <a:pt x="7" y="68"/>
                    </a:cubicBezTo>
                    <a:cubicBezTo>
                      <a:pt x="8" y="67"/>
                      <a:pt x="5" y="67"/>
                      <a:pt x="7" y="65"/>
                    </a:cubicBezTo>
                    <a:cubicBezTo>
                      <a:pt x="8" y="64"/>
                      <a:pt x="7" y="64"/>
                      <a:pt x="6" y="62"/>
                    </a:cubicBezTo>
                    <a:cubicBezTo>
                      <a:pt x="5" y="62"/>
                      <a:pt x="4" y="57"/>
                      <a:pt x="4" y="56"/>
                    </a:cubicBezTo>
                    <a:cubicBezTo>
                      <a:pt x="4" y="55"/>
                      <a:pt x="3" y="55"/>
                      <a:pt x="2" y="51"/>
                    </a:cubicBezTo>
                    <a:cubicBezTo>
                      <a:pt x="2" y="49"/>
                      <a:pt x="7" y="45"/>
                      <a:pt x="3" y="43"/>
                    </a:cubicBezTo>
                    <a:cubicBezTo>
                      <a:pt x="0" y="41"/>
                      <a:pt x="5" y="39"/>
                      <a:pt x="3" y="36"/>
                    </a:cubicBezTo>
                    <a:cubicBezTo>
                      <a:pt x="1" y="33"/>
                      <a:pt x="6" y="32"/>
                      <a:pt x="5" y="29"/>
                    </a:cubicBezTo>
                    <a:cubicBezTo>
                      <a:pt x="4" y="25"/>
                      <a:pt x="6" y="20"/>
                      <a:pt x="6" y="20"/>
                    </a:cubicBezTo>
                    <a:lnTo>
                      <a:pt x="2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20121">
                <a:extLst>
                  <a:ext uri="{FF2B5EF4-FFF2-40B4-BE49-F238E27FC236}">
                    <a16:creationId xmlns:a16="http://schemas.microsoft.com/office/drawing/2014/main" id="{5320FBD3-2DED-1DFA-30C7-5C3DFCD8B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960" y="4789572"/>
                <a:ext cx="198456" cy="257611"/>
              </a:xfrm>
              <a:custGeom>
                <a:avLst/>
                <a:gdLst/>
                <a:ahLst/>
                <a:cxnLst>
                  <a:cxn ang="0">
                    <a:pos x="41" y="42"/>
                  </a:cxn>
                  <a:cxn ang="0">
                    <a:pos x="41" y="48"/>
                  </a:cxn>
                  <a:cxn ang="0">
                    <a:pos x="37" y="54"/>
                  </a:cxn>
                  <a:cxn ang="0">
                    <a:pos x="33" y="55"/>
                  </a:cxn>
                  <a:cxn ang="0">
                    <a:pos x="24" y="54"/>
                  </a:cxn>
                  <a:cxn ang="0">
                    <a:pos x="21" y="53"/>
                  </a:cxn>
                  <a:cxn ang="0">
                    <a:pos x="23" y="50"/>
                  </a:cxn>
                  <a:cxn ang="0">
                    <a:pos x="24" y="46"/>
                  </a:cxn>
                  <a:cxn ang="0">
                    <a:pos x="26" y="42"/>
                  </a:cxn>
                  <a:cxn ang="0">
                    <a:pos x="23" y="38"/>
                  </a:cxn>
                  <a:cxn ang="0">
                    <a:pos x="15" y="34"/>
                  </a:cxn>
                  <a:cxn ang="0">
                    <a:pos x="8" y="30"/>
                  </a:cxn>
                  <a:cxn ang="0">
                    <a:pos x="2" y="24"/>
                  </a:cxn>
                  <a:cxn ang="0">
                    <a:pos x="0" y="21"/>
                  </a:cxn>
                  <a:cxn ang="0">
                    <a:pos x="2" y="12"/>
                  </a:cxn>
                  <a:cxn ang="0">
                    <a:pos x="4" y="5"/>
                  </a:cxn>
                  <a:cxn ang="0">
                    <a:pos x="12" y="2"/>
                  </a:cxn>
                  <a:cxn ang="0">
                    <a:pos x="21" y="4"/>
                  </a:cxn>
                  <a:cxn ang="0">
                    <a:pos x="23" y="7"/>
                  </a:cxn>
                  <a:cxn ang="0">
                    <a:pos x="25" y="14"/>
                  </a:cxn>
                  <a:cxn ang="0">
                    <a:pos x="24" y="19"/>
                  </a:cxn>
                  <a:cxn ang="0">
                    <a:pos x="31" y="20"/>
                  </a:cxn>
                  <a:cxn ang="0">
                    <a:pos x="36" y="22"/>
                  </a:cxn>
                  <a:cxn ang="0">
                    <a:pos x="38" y="32"/>
                  </a:cxn>
                  <a:cxn ang="0">
                    <a:pos x="42" y="31"/>
                  </a:cxn>
                  <a:cxn ang="0">
                    <a:pos x="41" y="42"/>
                  </a:cxn>
                </a:cxnLst>
                <a:rect l="0" t="0" r="r" b="b"/>
                <a:pathLst>
                  <a:path w="44" h="57">
                    <a:moveTo>
                      <a:pt x="41" y="42"/>
                    </a:moveTo>
                    <a:cubicBezTo>
                      <a:pt x="42" y="46"/>
                      <a:pt x="41" y="45"/>
                      <a:pt x="41" y="48"/>
                    </a:cubicBezTo>
                    <a:cubicBezTo>
                      <a:pt x="40" y="51"/>
                      <a:pt x="37" y="51"/>
                      <a:pt x="37" y="54"/>
                    </a:cubicBezTo>
                    <a:cubicBezTo>
                      <a:pt x="36" y="57"/>
                      <a:pt x="35" y="52"/>
                      <a:pt x="33" y="55"/>
                    </a:cubicBezTo>
                    <a:cubicBezTo>
                      <a:pt x="30" y="57"/>
                      <a:pt x="28" y="54"/>
                      <a:pt x="24" y="54"/>
                    </a:cubicBezTo>
                    <a:cubicBezTo>
                      <a:pt x="21" y="54"/>
                      <a:pt x="21" y="55"/>
                      <a:pt x="21" y="53"/>
                    </a:cubicBezTo>
                    <a:cubicBezTo>
                      <a:pt x="20" y="52"/>
                      <a:pt x="22" y="52"/>
                      <a:pt x="23" y="50"/>
                    </a:cubicBezTo>
                    <a:cubicBezTo>
                      <a:pt x="24" y="48"/>
                      <a:pt x="22" y="47"/>
                      <a:pt x="24" y="46"/>
                    </a:cubicBezTo>
                    <a:cubicBezTo>
                      <a:pt x="26" y="45"/>
                      <a:pt x="24" y="45"/>
                      <a:pt x="26" y="42"/>
                    </a:cubicBezTo>
                    <a:cubicBezTo>
                      <a:pt x="27" y="41"/>
                      <a:pt x="24" y="38"/>
                      <a:pt x="23" y="38"/>
                    </a:cubicBezTo>
                    <a:cubicBezTo>
                      <a:pt x="21" y="38"/>
                      <a:pt x="19" y="37"/>
                      <a:pt x="15" y="34"/>
                    </a:cubicBezTo>
                    <a:cubicBezTo>
                      <a:pt x="12" y="31"/>
                      <a:pt x="9" y="32"/>
                      <a:pt x="8" y="30"/>
                    </a:cubicBezTo>
                    <a:cubicBezTo>
                      <a:pt x="7" y="28"/>
                      <a:pt x="4" y="28"/>
                      <a:pt x="2" y="24"/>
                    </a:cubicBezTo>
                    <a:cubicBezTo>
                      <a:pt x="1" y="21"/>
                      <a:pt x="1" y="22"/>
                      <a:pt x="0" y="21"/>
                    </a:cubicBezTo>
                    <a:cubicBezTo>
                      <a:pt x="0" y="19"/>
                      <a:pt x="2" y="15"/>
                      <a:pt x="2" y="12"/>
                    </a:cubicBezTo>
                    <a:cubicBezTo>
                      <a:pt x="2" y="8"/>
                      <a:pt x="3" y="8"/>
                      <a:pt x="4" y="5"/>
                    </a:cubicBezTo>
                    <a:cubicBezTo>
                      <a:pt x="5" y="2"/>
                      <a:pt x="6" y="3"/>
                      <a:pt x="12" y="2"/>
                    </a:cubicBezTo>
                    <a:cubicBezTo>
                      <a:pt x="18" y="0"/>
                      <a:pt x="19" y="2"/>
                      <a:pt x="21" y="4"/>
                    </a:cubicBezTo>
                    <a:cubicBezTo>
                      <a:pt x="24" y="5"/>
                      <a:pt x="23" y="5"/>
                      <a:pt x="23" y="7"/>
                    </a:cubicBezTo>
                    <a:cubicBezTo>
                      <a:pt x="23" y="9"/>
                      <a:pt x="26" y="12"/>
                      <a:pt x="25" y="14"/>
                    </a:cubicBezTo>
                    <a:cubicBezTo>
                      <a:pt x="24" y="17"/>
                      <a:pt x="25" y="17"/>
                      <a:pt x="24" y="19"/>
                    </a:cubicBezTo>
                    <a:cubicBezTo>
                      <a:pt x="24" y="20"/>
                      <a:pt x="31" y="21"/>
                      <a:pt x="31" y="20"/>
                    </a:cubicBezTo>
                    <a:cubicBezTo>
                      <a:pt x="32" y="19"/>
                      <a:pt x="35" y="20"/>
                      <a:pt x="36" y="22"/>
                    </a:cubicBezTo>
                    <a:cubicBezTo>
                      <a:pt x="38" y="30"/>
                      <a:pt x="36" y="32"/>
                      <a:pt x="38" y="32"/>
                    </a:cubicBezTo>
                    <a:cubicBezTo>
                      <a:pt x="40" y="32"/>
                      <a:pt x="41" y="30"/>
                      <a:pt x="42" y="31"/>
                    </a:cubicBezTo>
                    <a:cubicBezTo>
                      <a:pt x="44" y="33"/>
                      <a:pt x="43" y="41"/>
                      <a:pt x="41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20122">
                <a:extLst>
                  <a:ext uri="{FF2B5EF4-FFF2-40B4-BE49-F238E27FC236}">
                    <a16:creationId xmlns:a16="http://schemas.microsoft.com/office/drawing/2014/main" id="{4466C060-0849-726E-9F00-187AC065C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5372" y="5110154"/>
                <a:ext cx="135485" cy="164108"/>
              </a:xfrm>
              <a:custGeom>
                <a:avLst/>
                <a:gdLst/>
                <a:ahLst/>
                <a:cxnLst>
                  <a:cxn ang="0">
                    <a:pos x="27" y="27"/>
                  </a:cxn>
                  <a:cxn ang="0">
                    <a:pos x="21" y="34"/>
                  </a:cxn>
                  <a:cxn ang="0">
                    <a:pos x="14" y="34"/>
                  </a:cxn>
                  <a:cxn ang="0">
                    <a:pos x="6" y="31"/>
                  </a:cxn>
                  <a:cxn ang="0">
                    <a:pos x="1" y="29"/>
                  </a:cxn>
                  <a:cxn ang="0">
                    <a:pos x="2" y="22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5" y="2"/>
                  </a:cxn>
                  <a:cxn ang="0">
                    <a:pos x="11" y="3"/>
                  </a:cxn>
                  <a:cxn ang="0">
                    <a:pos x="15" y="8"/>
                  </a:cxn>
                  <a:cxn ang="0">
                    <a:pos x="19" y="10"/>
                  </a:cxn>
                  <a:cxn ang="0">
                    <a:pos x="23" y="14"/>
                  </a:cxn>
                  <a:cxn ang="0">
                    <a:pos x="27" y="18"/>
                  </a:cxn>
                  <a:cxn ang="0">
                    <a:pos x="27" y="27"/>
                  </a:cxn>
                </a:cxnLst>
                <a:rect l="0" t="0" r="r" b="b"/>
                <a:pathLst>
                  <a:path w="30" h="36">
                    <a:moveTo>
                      <a:pt x="27" y="27"/>
                    </a:moveTo>
                    <a:cubicBezTo>
                      <a:pt x="25" y="31"/>
                      <a:pt x="23" y="32"/>
                      <a:pt x="21" y="34"/>
                    </a:cubicBezTo>
                    <a:cubicBezTo>
                      <a:pt x="18" y="36"/>
                      <a:pt x="17" y="33"/>
                      <a:pt x="14" y="34"/>
                    </a:cubicBezTo>
                    <a:cubicBezTo>
                      <a:pt x="12" y="35"/>
                      <a:pt x="8" y="31"/>
                      <a:pt x="6" y="31"/>
                    </a:cubicBezTo>
                    <a:cubicBezTo>
                      <a:pt x="3" y="31"/>
                      <a:pt x="1" y="29"/>
                      <a:pt x="1" y="29"/>
                    </a:cubicBezTo>
                    <a:cubicBezTo>
                      <a:pt x="0" y="27"/>
                      <a:pt x="0" y="23"/>
                      <a:pt x="2" y="22"/>
                    </a:cubicBezTo>
                    <a:cubicBezTo>
                      <a:pt x="4" y="21"/>
                      <a:pt x="1" y="15"/>
                      <a:pt x="2" y="13"/>
                    </a:cubicBezTo>
                    <a:cubicBezTo>
                      <a:pt x="4" y="12"/>
                      <a:pt x="1" y="12"/>
                      <a:pt x="3" y="9"/>
                    </a:cubicBezTo>
                    <a:cubicBezTo>
                      <a:pt x="5" y="6"/>
                      <a:pt x="3" y="5"/>
                      <a:pt x="5" y="2"/>
                    </a:cubicBezTo>
                    <a:cubicBezTo>
                      <a:pt x="7" y="5"/>
                      <a:pt x="7" y="0"/>
                      <a:pt x="11" y="3"/>
                    </a:cubicBezTo>
                    <a:cubicBezTo>
                      <a:pt x="14" y="6"/>
                      <a:pt x="12" y="9"/>
                      <a:pt x="15" y="8"/>
                    </a:cubicBezTo>
                    <a:cubicBezTo>
                      <a:pt x="17" y="6"/>
                      <a:pt x="16" y="9"/>
                      <a:pt x="19" y="10"/>
                    </a:cubicBezTo>
                    <a:cubicBezTo>
                      <a:pt x="22" y="12"/>
                      <a:pt x="21" y="12"/>
                      <a:pt x="23" y="14"/>
                    </a:cubicBezTo>
                    <a:cubicBezTo>
                      <a:pt x="26" y="15"/>
                      <a:pt x="25" y="15"/>
                      <a:pt x="27" y="18"/>
                    </a:cubicBezTo>
                    <a:cubicBezTo>
                      <a:pt x="30" y="22"/>
                      <a:pt x="25" y="22"/>
                      <a:pt x="27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20123">
                <a:extLst>
                  <a:ext uri="{FF2B5EF4-FFF2-40B4-BE49-F238E27FC236}">
                    <a16:creationId xmlns:a16="http://schemas.microsoft.com/office/drawing/2014/main" id="{83314449-0942-D10C-2349-99EF6EA4CC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435" y="4238094"/>
                <a:ext cx="307225" cy="528580"/>
              </a:xfrm>
              <a:custGeom>
                <a:avLst/>
                <a:gdLst/>
                <a:ahLst/>
                <a:cxnLst>
                  <a:cxn ang="0">
                    <a:pos x="61" y="27"/>
                  </a:cxn>
                  <a:cxn ang="0">
                    <a:pos x="56" y="27"/>
                  </a:cxn>
                  <a:cxn ang="0">
                    <a:pos x="47" y="32"/>
                  </a:cxn>
                  <a:cxn ang="0">
                    <a:pos x="42" y="43"/>
                  </a:cxn>
                  <a:cxn ang="0">
                    <a:pos x="44" y="59"/>
                  </a:cxn>
                  <a:cxn ang="0">
                    <a:pos x="49" y="62"/>
                  </a:cxn>
                  <a:cxn ang="0">
                    <a:pos x="56" y="62"/>
                  </a:cxn>
                  <a:cxn ang="0">
                    <a:pos x="58" y="70"/>
                  </a:cxn>
                  <a:cxn ang="0">
                    <a:pos x="63" y="70"/>
                  </a:cxn>
                  <a:cxn ang="0">
                    <a:pos x="67" y="80"/>
                  </a:cxn>
                  <a:cxn ang="0">
                    <a:pos x="66" y="89"/>
                  </a:cxn>
                  <a:cxn ang="0">
                    <a:pos x="64" y="96"/>
                  </a:cxn>
                  <a:cxn ang="0">
                    <a:pos x="64" y="103"/>
                  </a:cxn>
                  <a:cxn ang="0">
                    <a:pos x="63" y="111"/>
                  </a:cxn>
                  <a:cxn ang="0">
                    <a:pos x="61" y="113"/>
                  </a:cxn>
                  <a:cxn ang="0">
                    <a:pos x="58" y="117"/>
                  </a:cxn>
                  <a:cxn ang="0">
                    <a:pos x="53" y="112"/>
                  </a:cxn>
                  <a:cxn ang="0">
                    <a:pos x="43" y="104"/>
                  </a:cxn>
                  <a:cxn ang="0">
                    <a:pos x="33" y="96"/>
                  </a:cxn>
                  <a:cxn ang="0">
                    <a:pos x="28" y="87"/>
                  </a:cxn>
                  <a:cxn ang="0">
                    <a:pos x="23" y="77"/>
                  </a:cxn>
                  <a:cxn ang="0">
                    <a:pos x="20" y="70"/>
                  </a:cxn>
                  <a:cxn ang="0">
                    <a:pos x="15" y="55"/>
                  </a:cxn>
                  <a:cxn ang="0">
                    <a:pos x="9" y="45"/>
                  </a:cxn>
                  <a:cxn ang="0">
                    <a:pos x="3" y="37"/>
                  </a:cxn>
                  <a:cxn ang="0">
                    <a:pos x="2" y="34"/>
                  </a:cxn>
                  <a:cxn ang="0">
                    <a:pos x="7" y="22"/>
                  </a:cxn>
                  <a:cxn ang="0">
                    <a:pos x="6" y="28"/>
                  </a:cxn>
                  <a:cxn ang="0">
                    <a:pos x="10" y="29"/>
                  </a:cxn>
                  <a:cxn ang="0">
                    <a:pos x="14" y="31"/>
                  </a:cxn>
                  <a:cxn ang="0">
                    <a:pos x="17" y="23"/>
                  </a:cxn>
                  <a:cxn ang="0">
                    <a:pos x="31" y="12"/>
                  </a:cxn>
                  <a:cxn ang="0">
                    <a:pos x="33" y="1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6" y="16"/>
                  </a:cxn>
                  <a:cxn ang="0">
                    <a:pos x="56" y="15"/>
                  </a:cxn>
                  <a:cxn ang="0">
                    <a:pos x="60" y="18"/>
                  </a:cxn>
                  <a:cxn ang="0">
                    <a:pos x="58" y="25"/>
                  </a:cxn>
                  <a:cxn ang="0">
                    <a:pos x="61" y="27"/>
                  </a:cxn>
                </a:cxnLst>
                <a:rect l="0" t="0" r="r" b="b"/>
                <a:pathLst>
                  <a:path w="68" h="117">
                    <a:moveTo>
                      <a:pt x="61" y="27"/>
                    </a:moveTo>
                    <a:cubicBezTo>
                      <a:pt x="58" y="29"/>
                      <a:pt x="60" y="25"/>
                      <a:pt x="56" y="27"/>
                    </a:cubicBezTo>
                    <a:cubicBezTo>
                      <a:pt x="52" y="30"/>
                      <a:pt x="51" y="29"/>
                      <a:pt x="47" y="32"/>
                    </a:cubicBezTo>
                    <a:cubicBezTo>
                      <a:pt x="44" y="36"/>
                      <a:pt x="46" y="41"/>
                      <a:pt x="42" y="43"/>
                    </a:cubicBezTo>
                    <a:cubicBezTo>
                      <a:pt x="36" y="48"/>
                      <a:pt x="45" y="56"/>
                      <a:pt x="44" y="59"/>
                    </a:cubicBezTo>
                    <a:cubicBezTo>
                      <a:pt x="43" y="62"/>
                      <a:pt x="49" y="58"/>
                      <a:pt x="49" y="62"/>
                    </a:cubicBezTo>
                    <a:cubicBezTo>
                      <a:pt x="48" y="67"/>
                      <a:pt x="55" y="64"/>
                      <a:pt x="56" y="62"/>
                    </a:cubicBezTo>
                    <a:cubicBezTo>
                      <a:pt x="58" y="59"/>
                      <a:pt x="56" y="70"/>
                      <a:pt x="58" y="70"/>
                    </a:cubicBezTo>
                    <a:cubicBezTo>
                      <a:pt x="60" y="71"/>
                      <a:pt x="60" y="69"/>
                      <a:pt x="63" y="70"/>
                    </a:cubicBezTo>
                    <a:cubicBezTo>
                      <a:pt x="67" y="80"/>
                      <a:pt x="67" y="80"/>
                      <a:pt x="67" y="80"/>
                    </a:cubicBezTo>
                    <a:cubicBezTo>
                      <a:pt x="67" y="80"/>
                      <a:pt x="65" y="85"/>
                      <a:pt x="66" y="89"/>
                    </a:cubicBezTo>
                    <a:cubicBezTo>
                      <a:pt x="67" y="92"/>
                      <a:pt x="62" y="93"/>
                      <a:pt x="64" y="96"/>
                    </a:cubicBezTo>
                    <a:cubicBezTo>
                      <a:pt x="66" y="99"/>
                      <a:pt x="61" y="101"/>
                      <a:pt x="64" y="103"/>
                    </a:cubicBezTo>
                    <a:cubicBezTo>
                      <a:pt x="68" y="105"/>
                      <a:pt x="63" y="109"/>
                      <a:pt x="63" y="111"/>
                    </a:cubicBezTo>
                    <a:cubicBezTo>
                      <a:pt x="63" y="111"/>
                      <a:pt x="63" y="113"/>
                      <a:pt x="61" y="113"/>
                    </a:cubicBezTo>
                    <a:cubicBezTo>
                      <a:pt x="60" y="113"/>
                      <a:pt x="64" y="115"/>
                      <a:pt x="58" y="117"/>
                    </a:cubicBezTo>
                    <a:cubicBezTo>
                      <a:pt x="57" y="115"/>
                      <a:pt x="54" y="115"/>
                      <a:pt x="53" y="112"/>
                    </a:cubicBezTo>
                    <a:cubicBezTo>
                      <a:pt x="53" y="109"/>
                      <a:pt x="51" y="109"/>
                      <a:pt x="43" y="104"/>
                    </a:cubicBezTo>
                    <a:cubicBezTo>
                      <a:pt x="34" y="100"/>
                      <a:pt x="34" y="98"/>
                      <a:pt x="33" y="96"/>
                    </a:cubicBezTo>
                    <a:cubicBezTo>
                      <a:pt x="31" y="94"/>
                      <a:pt x="27" y="92"/>
                      <a:pt x="28" y="87"/>
                    </a:cubicBezTo>
                    <a:cubicBezTo>
                      <a:pt x="28" y="82"/>
                      <a:pt x="23" y="80"/>
                      <a:pt x="23" y="77"/>
                    </a:cubicBezTo>
                    <a:cubicBezTo>
                      <a:pt x="23" y="74"/>
                      <a:pt x="21" y="74"/>
                      <a:pt x="20" y="70"/>
                    </a:cubicBezTo>
                    <a:cubicBezTo>
                      <a:pt x="20" y="66"/>
                      <a:pt x="16" y="60"/>
                      <a:pt x="15" y="55"/>
                    </a:cubicBezTo>
                    <a:cubicBezTo>
                      <a:pt x="14" y="51"/>
                      <a:pt x="11" y="51"/>
                      <a:pt x="9" y="45"/>
                    </a:cubicBezTo>
                    <a:cubicBezTo>
                      <a:pt x="8" y="41"/>
                      <a:pt x="0" y="40"/>
                      <a:pt x="3" y="37"/>
                    </a:cubicBezTo>
                    <a:cubicBezTo>
                      <a:pt x="6" y="36"/>
                      <a:pt x="3" y="36"/>
                      <a:pt x="2" y="34"/>
                    </a:cubicBezTo>
                    <a:cubicBezTo>
                      <a:pt x="1" y="31"/>
                      <a:pt x="1" y="28"/>
                      <a:pt x="7" y="22"/>
                    </a:cubicBezTo>
                    <a:cubicBezTo>
                      <a:pt x="9" y="26"/>
                      <a:pt x="5" y="26"/>
                      <a:pt x="6" y="28"/>
                    </a:cubicBezTo>
                    <a:cubicBezTo>
                      <a:pt x="6" y="30"/>
                      <a:pt x="7" y="28"/>
                      <a:pt x="10" y="29"/>
                    </a:cubicBezTo>
                    <a:cubicBezTo>
                      <a:pt x="12" y="29"/>
                      <a:pt x="12" y="33"/>
                      <a:pt x="14" y="31"/>
                    </a:cubicBezTo>
                    <a:cubicBezTo>
                      <a:pt x="16" y="29"/>
                      <a:pt x="14" y="29"/>
                      <a:pt x="17" y="23"/>
                    </a:cubicBezTo>
                    <a:cubicBezTo>
                      <a:pt x="20" y="18"/>
                      <a:pt x="28" y="16"/>
                      <a:pt x="31" y="12"/>
                    </a:cubicBezTo>
                    <a:cubicBezTo>
                      <a:pt x="33" y="7"/>
                      <a:pt x="33" y="6"/>
                      <a:pt x="33" y="1"/>
                    </a:cubicBezTo>
                    <a:cubicBezTo>
                      <a:pt x="34" y="0"/>
                      <a:pt x="34" y="2"/>
                      <a:pt x="36" y="3"/>
                    </a:cubicBezTo>
                    <a:cubicBezTo>
                      <a:pt x="39" y="4"/>
                      <a:pt x="37" y="6"/>
                      <a:pt x="40" y="8"/>
                    </a:cubicBezTo>
                    <a:cubicBezTo>
                      <a:pt x="44" y="10"/>
                      <a:pt x="43" y="16"/>
                      <a:pt x="46" y="16"/>
                    </a:cubicBezTo>
                    <a:cubicBezTo>
                      <a:pt x="50" y="16"/>
                      <a:pt x="52" y="14"/>
                      <a:pt x="56" y="15"/>
                    </a:cubicBezTo>
                    <a:cubicBezTo>
                      <a:pt x="61" y="17"/>
                      <a:pt x="61" y="17"/>
                      <a:pt x="60" y="18"/>
                    </a:cubicBezTo>
                    <a:cubicBezTo>
                      <a:pt x="58" y="22"/>
                      <a:pt x="56" y="26"/>
                      <a:pt x="58" y="25"/>
                    </a:cubicBezTo>
                    <a:cubicBezTo>
                      <a:pt x="60" y="25"/>
                      <a:pt x="60" y="26"/>
                      <a:pt x="61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20124">
                <a:extLst>
                  <a:ext uri="{FF2B5EF4-FFF2-40B4-BE49-F238E27FC236}">
                    <a16:creationId xmlns:a16="http://schemas.microsoft.com/office/drawing/2014/main" id="{1B7FD390-AF78-3122-D04C-CBFBD4EEC8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865" y="3886980"/>
                <a:ext cx="293867" cy="473241"/>
              </a:xfrm>
              <a:custGeom>
                <a:avLst/>
                <a:gdLst/>
                <a:ahLst/>
                <a:cxnLst>
                  <a:cxn ang="0">
                    <a:pos x="42" y="4"/>
                  </a:cxn>
                  <a:cxn ang="0">
                    <a:pos x="40" y="1"/>
                  </a:cxn>
                  <a:cxn ang="0">
                    <a:pos x="34" y="5"/>
                  </a:cxn>
                  <a:cxn ang="0">
                    <a:pos x="26" y="8"/>
                  </a:cxn>
                  <a:cxn ang="0">
                    <a:pos x="22" y="9"/>
                  </a:cxn>
                  <a:cxn ang="0">
                    <a:pos x="19" y="16"/>
                  </a:cxn>
                  <a:cxn ang="0">
                    <a:pos x="16" y="21"/>
                  </a:cxn>
                  <a:cxn ang="0">
                    <a:pos x="13" y="26"/>
                  </a:cxn>
                  <a:cxn ang="0">
                    <a:pos x="10" y="24"/>
                  </a:cxn>
                  <a:cxn ang="0">
                    <a:pos x="11" y="29"/>
                  </a:cxn>
                  <a:cxn ang="0">
                    <a:pos x="10" y="31"/>
                  </a:cxn>
                  <a:cxn ang="0">
                    <a:pos x="8" y="30"/>
                  </a:cxn>
                  <a:cxn ang="0">
                    <a:pos x="7" y="33"/>
                  </a:cxn>
                  <a:cxn ang="0">
                    <a:pos x="8" y="35"/>
                  </a:cxn>
                  <a:cxn ang="0">
                    <a:pos x="9" y="37"/>
                  </a:cxn>
                  <a:cxn ang="0">
                    <a:pos x="10" y="41"/>
                  </a:cxn>
                  <a:cxn ang="0">
                    <a:pos x="9" y="47"/>
                  </a:cxn>
                  <a:cxn ang="0">
                    <a:pos x="10" y="56"/>
                  </a:cxn>
                  <a:cxn ang="0">
                    <a:pos x="7" y="63"/>
                  </a:cxn>
                  <a:cxn ang="0">
                    <a:pos x="3" y="66"/>
                  </a:cxn>
                  <a:cxn ang="0">
                    <a:pos x="2" y="70"/>
                  </a:cxn>
                  <a:cxn ang="0">
                    <a:pos x="8" y="74"/>
                  </a:cxn>
                  <a:cxn ang="0">
                    <a:pos x="10" y="76"/>
                  </a:cxn>
                  <a:cxn ang="0">
                    <a:pos x="15" y="77"/>
                  </a:cxn>
                  <a:cxn ang="0">
                    <a:pos x="17" y="77"/>
                  </a:cxn>
                  <a:cxn ang="0">
                    <a:pos x="21" y="79"/>
                  </a:cxn>
                  <a:cxn ang="0">
                    <a:pos x="24" y="81"/>
                  </a:cxn>
                  <a:cxn ang="0">
                    <a:pos x="28" y="86"/>
                  </a:cxn>
                  <a:cxn ang="0">
                    <a:pos x="34" y="94"/>
                  </a:cxn>
                  <a:cxn ang="0">
                    <a:pos x="44" y="93"/>
                  </a:cxn>
                  <a:cxn ang="0">
                    <a:pos x="48" y="96"/>
                  </a:cxn>
                  <a:cxn ang="0">
                    <a:pos x="46" y="103"/>
                  </a:cxn>
                  <a:cxn ang="0">
                    <a:pos x="49" y="105"/>
                  </a:cxn>
                  <a:cxn ang="0">
                    <a:pos x="51" y="90"/>
                  </a:cxn>
                  <a:cxn ang="0">
                    <a:pos x="51" y="83"/>
                  </a:cxn>
                  <a:cxn ang="0">
                    <a:pos x="48" y="76"/>
                  </a:cxn>
                  <a:cxn ang="0">
                    <a:pos x="51" y="74"/>
                  </a:cxn>
                  <a:cxn ang="0">
                    <a:pos x="53" y="75"/>
                  </a:cxn>
                  <a:cxn ang="0">
                    <a:pos x="52" y="72"/>
                  </a:cxn>
                  <a:cxn ang="0">
                    <a:pos x="49" y="72"/>
                  </a:cxn>
                  <a:cxn ang="0">
                    <a:pos x="49" y="68"/>
                  </a:cxn>
                  <a:cxn ang="0">
                    <a:pos x="58" y="68"/>
                  </a:cxn>
                  <a:cxn ang="0">
                    <a:pos x="59" y="67"/>
                  </a:cxn>
                  <a:cxn ang="0">
                    <a:pos x="62" y="65"/>
                  </a:cxn>
                  <a:cxn ang="0">
                    <a:pos x="65" y="71"/>
                  </a:cxn>
                  <a:cxn ang="0">
                    <a:pos x="62" y="63"/>
                  </a:cxn>
                  <a:cxn ang="0">
                    <a:pos x="60" y="61"/>
                  </a:cxn>
                  <a:cxn ang="0">
                    <a:pos x="62" y="58"/>
                  </a:cxn>
                  <a:cxn ang="0">
                    <a:pos x="60" y="52"/>
                  </a:cxn>
                  <a:cxn ang="0">
                    <a:pos x="62" y="40"/>
                  </a:cxn>
                  <a:cxn ang="0">
                    <a:pos x="52" y="40"/>
                  </a:cxn>
                  <a:cxn ang="0">
                    <a:pos x="47" y="35"/>
                  </a:cxn>
                  <a:cxn ang="0">
                    <a:pos x="40" y="35"/>
                  </a:cxn>
                  <a:cxn ang="0">
                    <a:pos x="36" y="32"/>
                  </a:cxn>
                  <a:cxn ang="0">
                    <a:pos x="36" y="26"/>
                  </a:cxn>
                  <a:cxn ang="0">
                    <a:pos x="32" y="21"/>
                  </a:cxn>
                  <a:cxn ang="0">
                    <a:pos x="32" y="19"/>
                  </a:cxn>
                  <a:cxn ang="0">
                    <a:pos x="36" y="9"/>
                  </a:cxn>
                  <a:cxn ang="0">
                    <a:pos x="42" y="4"/>
                  </a:cxn>
                </a:cxnLst>
                <a:rect l="0" t="0" r="r" b="b"/>
                <a:pathLst>
                  <a:path w="65" h="105">
                    <a:moveTo>
                      <a:pt x="42" y="4"/>
                    </a:moveTo>
                    <a:cubicBezTo>
                      <a:pt x="43" y="3"/>
                      <a:pt x="44" y="0"/>
                      <a:pt x="40" y="1"/>
                    </a:cubicBezTo>
                    <a:cubicBezTo>
                      <a:pt x="37" y="1"/>
                      <a:pt x="39" y="2"/>
                      <a:pt x="34" y="5"/>
                    </a:cubicBezTo>
                    <a:cubicBezTo>
                      <a:pt x="28" y="10"/>
                      <a:pt x="27" y="5"/>
                      <a:pt x="26" y="8"/>
                    </a:cubicBezTo>
                    <a:cubicBezTo>
                      <a:pt x="25" y="11"/>
                      <a:pt x="23" y="7"/>
                      <a:pt x="22" y="9"/>
                    </a:cubicBezTo>
                    <a:cubicBezTo>
                      <a:pt x="21" y="11"/>
                      <a:pt x="19" y="11"/>
                      <a:pt x="19" y="16"/>
                    </a:cubicBezTo>
                    <a:cubicBezTo>
                      <a:pt x="20" y="22"/>
                      <a:pt x="17" y="18"/>
                      <a:pt x="16" y="21"/>
                    </a:cubicBezTo>
                    <a:cubicBezTo>
                      <a:pt x="16" y="24"/>
                      <a:pt x="12" y="23"/>
                      <a:pt x="13" y="26"/>
                    </a:cubicBezTo>
                    <a:cubicBezTo>
                      <a:pt x="14" y="31"/>
                      <a:pt x="12" y="27"/>
                      <a:pt x="10" y="24"/>
                    </a:cubicBezTo>
                    <a:cubicBezTo>
                      <a:pt x="9" y="26"/>
                      <a:pt x="12" y="29"/>
                      <a:pt x="11" y="29"/>
                    </a:cubicBezTo>
                    <a:cubicBezTo>
                      <a:pt x="10" y="29"/>
                      <a:pt x="11" y="30"/>
                      <a:pt x="10" y="31"/>
                    </a:cubicBezTo>
                    <a:cubicBezTo>
                      <a:pt x="9" y="32"/>
                      <a:pt x="8" y="30"/>
                      <a:pt x="8" y="30"/>
                    </a:cubicBezTo>
                    <a:cubicBezTo>
                      <a:pt x="7" y="32"/>
                      <a:pt x="8" y="31"/>
                      <a:pt x="7" y="33"/>
                    </a:cubicBezTo>
                    <a:cubicBezTo>
                      <a:pt x="8" y="34"/>
                      <a:pt x="8" y="34"/>
                      <a:pt x="8" y="35"/>
                    </a:cubicBezTo>
                    <a:cubicBezTo>
                      <a:pt x="8" y="36"/>
                      <a:pt x="8" y="36"/>
                      <a:pt x="9" y="37"/>
                    </a:cubicBezTo>
                    <a:cubicBezTo>
                      <a:pt x="12" y="38"/>
                      <a:pt x="9" y="40"/>
                      <a:pt x="10" y="41"/>
                    </a:cubicBezTo>
                    <a:cubicBezTo>
                      <a:pt x="12" y="44"/>
                      <a:pt x="8" y="42"/>
                      <a:pt x="9" y="47"/>
                    </a:cubicBezTo>
                    <a:cubicBezTo>
                      <a:pt x="10" y="52"/>
                      <a:pt x="8" y="55"/>
                      <a:pt x="10" y="56"/>
                    </a:cubicBezTo>
                    <a:cubicBezTo>
                      <a:pt x="11" y="56"/>
                      <a:pt x="9" y="63"/>
                      <a:pt x="7" y="63"/>
                    </a:cubicBezTo>
                    <a:cubicBezTo>
                      <a:pt x="4" y="63"/>
                      <a:pt x="3" y="63"/>
                      <a:pt x="3" y="66"/>
                    </a:cubicBezTo>
                    <a:cubicBezTo>
                      <a:pt x="4" y="68"/>
                      <a:pt x="0" y="66"/>
                      <a:pt x="2" y="70"/>
                    </a:cubicBezTo>
                    <a:cubicBezTo>
                      <a:pt x="6" y="73"/>
                      <a:pt x="7" y="74"/>
                      <a:pt x="8" y="74"/>
                    </a:cubicBezTo>
                    <a:cubicBezTo>
                      <a:pt x="8" y="74"/>
                      <a:pt x="10" y="75"/>
                      <a:pt x="10" y="76"/>
                    </a:cubicBezTo>
                    <a:cubicBezTo>
                      <a:pt x="10" y="77"/>
                      <a:pt x="15" y="78"/>
                      <a:pt x="15" y="77"/>
                    </a:cubicBezTo>
                    <a:cubicBezTo>
                      <a:pt x="15" y="76"/>
                      <a:pt x="16" y="75"/>
                      <a:pt x="17" y="77"/>
                    </a:cubicBezTo>
                    <a:cubicBezTo>
                      <a:pt x="18" y="79"/>
                      <a:pt x="19" y="79"/>
                      <a:pt x="21" y="79"/>
                    </a:cubicBezTo>
                    <a:cubicBezTo>
                      <a:pt x="22" y="78"/>
                      <a:pt x="22" y="80"/>
                      <a:pt x="24" y="81"/>
                    </a:cubicBezTo>
                    <a:cubicBezTo>
                      <a:pt x="27" y="82"/>
                      <a:pt x="25" y="84"/>
                      <a:pt x="28" y="86"/>
                    </a:cubicBezTo>
                    <a:cubicBezTo>
                      <a:pt x="32" y="88"/>
                      <a:pt x="31" y="94"/>
                      <a:pt x="34" y="94"/>
                    </a:cubicBezTo>
                    <a:cubicBezTo>
                      <a:pt x="38" y="94"/>
                      <a:pt x="40" y="92"/>
                      <a:pt x="44" y="93"/>
                    </a:cubicBezTo>
                    <a:cubicBezTo>
                      <a:pt x="49" y="95"/>
                      <a:pt x="49" y="95"/>
                      <a:pt x="48" y="96"/>
                    </a:cubicBezTo>
                    <a:cubicBezTo>
                      <a:pt x="46" y="100"/>
                      <a:pt x="44" y="104"/>
                      <a:pt x="46" y="103"/>
                    </a:cubicBezTo>
                    <a:cubicBezTo>
                      <a:pt x="48" y="103"/>
                      <a:pt x="48" y="104"/>
                      <a:pt x="49" y="105"/>
                    </a:cubicBezTo>
                    <a:cubicBezTo>
                      <a:pt x="49" y="104"/>
                      <a:pt x="50" y="94"/>
                      <a:pt x="51" y="90"/>
                    </a:cubicBezTo>
                    <a:cubicBezTo>
                      <a:pt x="52" y="85"/>
                      <a:pt x="50" y="85"/>
                      <a:pt x="51" y="83"/>
                    </a:cubicBezTo>
                    <a:cubicBezTo>
                      <a:pt x="51" y="81"/>
                      <a:pt x="49" y="84"/>
                      <a:pt x="48" y="76"/>
                    </a:cubicBezTo>
                    <a:cubicBezTo>
                      <a:pt x="48" y="74"/>
                      <a:pt x="50" y="75"/>
                      <a:pt x="51" y="74"/>
                    </a:cubicBezTo>
                    <a:cubicBezTo>
                      <a:pt x="51" y="74"/>
                      <a:pt x="52" y="75"/>
                      <a:pt x="53" y="75"/>
                    </a:cubicBezTo>
                    <a:cubicBezTo>
                      <a:pt x="53" y="76"/>
                      <a:pt x="53" y="72"/>
                      <a:pt x="52" y="72"/>
                    </a:cubicBezTo>
                    <a:cubicBezTo>
                      <a:pt x="50" y="72"/>
                      <a:pt x="49" y="72"/>
                      <a:pt x="49" y="72"/>
                    </a:cubicBezTo>
                    <a:cubicBezTo>
                      <a:pt x="49" y="68"/>
                      <a:pt x="49" y="68"/>
                      <a:pt x="49" y="68"/>
                    </a:cubicBezTo>
                    <a:cubicBezTo>
                      <a:pt x="58" y="68"/>
                      <a:pt x="58" y="68"/>
                      <a:pt x="58" y="68"/>
                    </a:cubicBezTo>
                    <a:cubicBezTo>
                      <a:pt x="57" y="67"/>
                      <a:pt x="57" y="65"/>
                      <a:pt x="59" y="67"/>
                    </a:cubicBezTo>
                    <a:cubicBezTo>
                      <a:pt x="60" y="69"/>
                      <a:pt x="61" y="65"/>
                      <a:pt x="62" y="65"/>
                    </a:cubicBezTo>
                    <a:cubicBezTo>
                      <a:pt x="65" y="69"/>
                      <a:pt x="62" y="72"/>
                      <a:pt x="65" y="71"/>
                    </a:cubicBezTo>
                    <a:cubicBezTo>
                      <a:pt x="63" y="65"/>
                      <a:pt x="64" y="64"/>
                      <a:pt x="62" y="63"/>
                    </a:cubicBezTo>
                    <a:cubicBezTo>
                      <a:pt x="61" y="62"/>
                      <a:pt x="61" y="61"/>
                      <a:pt x="60" y="61"/>
                    </a:cubicBezTo>
                    <a:cubicBezTo>
                      <a:pt x="59" y="62"/>
                      <a:pt x="59" y="61"/>
                      <a:pt x="62" y="58"/>
                    </a:cubicBezTo>
                    <a:cubicBezTo>
                      <a:pt x="63" y="57"/>
                      <a:pt x="61" y="56"/>
                      <a:pt x="60" y="52"/>
                    </a:cubicBezTo>
                    <a:cubicBezTo>
                      <a:pt x="58" y="46"/>
                      <a:pt x="63" y="40"/>
                      <a:pt x="62" y="40"/>
                    </a:cubicBezTo>
                    <a:cubicBezTo>
                      <a:pt x="57" y="39"/>
                      <a:pt x="57" y="41"/>
                      <a:pt x="52" y="40"/>
                    </a:cubicBezTo>
                    <a:cubicBezTo>
                      <a:pt x="50" y="40"/>
                      <a:pt x="49" y="34"/>
                      <a:pt x="47" y="35"/>
                    </a:cubicBezTo>
                    <a:cubicBezTo>
                      <a:pt x="46" y="36"/>
                      <a:pt x="45" y="34"/>
                      <a:pt x="40" y="35"/>
                    </a:cubicBezTo>
                    <a:cubicBezTo>
                      <a:pt x="36" y="35"/>
                      <a:pt x="39" y="33"/>
                      <a:pt x="36" y="32"/>
                    </a:cubicBezTo>
                    <a:cubicBezTo>
                      <a:pt x="34" y="32"/>
                      <a:pt x="38" y="27"/>
                      <a:pt x="36" y="26"/>
                    </a:cubicBezTo>
                    <a:cubicBezTo>
                      <a:pt x="33" y="24"/>
                      <a:pt x="35" y="20"/>
                      <a:pt x="32" y="21"/>
                    </a:cubicBezTo>
                    <a:cubicBezTo>
                      <a:pt x="30" y="21"/>
                      <a:pt x="31" y="21"/>
                      <a:pt x="32" y="19"/>
                    </a:cubicBezTo>
                    <a:cubicBezTo>
                      <a:pt x="34" y="18"/>
                      <a:pt x="33" y="10"/>
                      <a:pt x="36" y="9"/>
                    </a:cubicBezTo>
                    <a:cubicBezTo>
                      <a:pt x="39" y="7"/>
                      <a:pt x="35" y="5"/>
                      <a:pt x="42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20125">
                <a:extLst>
                  <a:ext uri="{FF2B5EF4-FFF2-40B4-BE49-F238E27FC236}">
                    <a16:creationId xmlns:a16="http://schemas.microsoft.com/office/drawing/2014/main" id="{B1190F33-3A41-9911-5E79-4B87FC3EB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3317" y="3999565"/>
                <a:ext cx="131668" cy="211814"/>
              </a:xfrm>
              <a:custGeom>
                <a:avLst/>
                <a:gdLst/>
                <a:ahLst/>
                <a:cxnLst>
                  <a:cxn ang="0">
                    <a:pos x="29" y="42"/>
                  </a:cxn>
                  <a:cxn ang="0">
                    <a:pos x="25" y="41"/>
                  </a:cxn>
                  <a:cxn ang="0">
                    <a:pos x="20" y="44"/>
                  </a:cxn>
                  <a:cxn ang="0">
                    <a:pos x="17" y="46"/>
                  </a:cxn>
                  <a:cxn ang="0">
                    <a:pos x="12" y="41"/>
                  </a:cxn>
                  <a:cxn ang="0">
                    <a:pos x="11" y="36"/>
                  </a:cxn>
                  <a:cxn ang="0">
                    <a:pos x="12" y="30"/>
                  </a:cxn>
                  <a:cxn ang="0">
                    <a:pos x="10" y="24"/>
                  </a:cxn>
                  <a:cxn ang="0">
                    <a:pos x="9" y="21"/>
                  </a:cxn>
                  <a:cxn ang="0">
                    <a:pos x="7" y="21"/>
                  </a:cxn>
                  <a:cxn ang="0">
                    <a:pos x="5" y="14"/>
                  </a:cxn>
                  <a:cxn ang="0">
                    <a:pos x="7" y="11"/>
                  </a:cxn>
                  <a:cxn ang="0">
                    <a:pos x="9" y="9"/>
                  </a:cxn>
                  <a:cxn ang="0">
                    <a:pos x="7" y="6"/>
                  </a:cxn>
                  <a:cxn ang="0">
                    <a:pos x="11" y="0"/>
                  </a:cxn>
                  <a:cxn ang="0">
                    <a:pos x="12" y="1"/>
                  </a:cxn>
                  <a:cxn ang="0">
                    <a:pos x="18" y="8"/>
                  </a:cxn>
                  <a:cxn ang="0">
                    <a:pos x="21" y="11"/>
                  </a:cxn>
                  <a:cxn ang="0">
                    <a:pos x="24" y="14"/>
                  </a:cxn>
                  <a:cxn ang="0">
                    <a:pos x="26" y="17"/>
                  </a:cxn>
                  <a:cxn ang="0">
                    <a:pos x="25" y="21"/>
                  </a:cxn>
                  <a:cxn ang="0">
                    <a:pos x="23" y="23"/>
                  </a:cxn>
                  <a:cxn ang="0">
                    <a:pos x="21" y="24"/>
                  </a:cxn>
                  <a:cxn ang="0">
                    <a:pos x="21" y="27"/>
                  </a:cxn>
                  <a:cxn ang="0">
                    <a:pos x="23" y="32"/>
                  </a:cxn>
                  <a:cxn ang="0">
                    <a:pos x="25" y="33"/>
                  </a:cxn>
                  <a:cxn ang="0">
                    <a:pos x="26" y="37"/>
                  </a:cxn>
                  <a:cxn ang="0">
                    <a:pos x="29" y="42"/>
                  </a:cxn>
                </a:cxnLst>
                <a:rect l="0" t="0" r="r" b="b"/>
                <a:pathLst>
                  <a:path w="29" h="47">
                    <a:moveTo>
                      <a:pt x="29" y="42"/>
                    </a:moveTo>
                    <a:cubicBezTo>
                      <a:pt x="26" y="42"/>
                      <a:pt x="27" y="41"/>
                      <a:pt x="25" y="41"/>
                    </a:cubicBezTo>
                    <a:cubicBezTo>
                      <a:pt x="23" y="42"/>
                      <a:pt x="22" y="45"/>
                      <a:pt x="20" y="44"/>
                    </a:cubicBezTo>
                    <a:cubicBezTo>
                      <a:pt x="18" y="44"/>
                      <a:pt x="19" y="45"/>
                      <a:pt x="17" y="46"/>
                    </a:cubicBezTo>
                    <a:cubicBezTo>
                      <a:pt x="16" y="47"/>
                      <a:pt x="12" y="44"/>
                      <a:pt x="12" y="41"/>
                    </a:cubicBezTo>
                    <a:cubicBezTo>
                      <a:pt x="12" y="38"/>
                      <a:pt x="10" y="40"/>
                      <a:pt x="11" y="36"/>
                    </a:cubicBezTo>
                    <a:cubicBezTo>
                      <a:pt x="12" y="32"/>
                      <a:pt x="12" y="32"/>
                      <a:pt x="12" y="30"/>
                    </a:cubicBezTo>
                    <a:cubicBezTo>
                      <a:pt x="14" y="26"/>
                      <a:pt x="9" y="27"/>
                      <a:pt x="10" y="24"/>
                    </a:cubicBezTo>
                    <a:cubicBezTo>
                      <a:pt x="11" y="22"/>
                      <a:pt x="10" y="20"/>
                      <a:pt x="9" y="21"/>
                    </a:cubicBezTo>
                    <a:cubicBezTo>
                      <a:pt x="8" y="21"/>
                      <a:pt x="7" y="21"/>
                      <a:pt x="7" y="21"/>
                    </a:cubicBezTo>
                    <a:cubicBezTo>
                      <a:pt x="0" y="15"/>
                      <a:pt x="6" y="17"/>
                      <a:pt x="5" y="14"/>
                    </a:cubicBezTo>
                    <a:cubicBezTo>
                      <a:pt x="4" y="11"/>
                      <a:pt x="4" y="12"/>
                      <a:pt x="7" y="11"/>
                    </a:cubicBezTo>
                    <a:cubicBezTo>
                      <a:pt x="9" y="10"/>
                      <a:pt x="9" y="10"/>
                      <a:pt x="9" y="9"/>
                    </a:cubicBezTo>
                    <a:cubicBezTo>
                      <a:pt x="8" y="7"/>
                      <a:pt x="6" y="7"/>
                      <a:pt x="7" y="6"/>
                    </a:cubicBezTo>
                    <a:cubicBezTo>
                      <a:pt x="8" y="4"/>
                      <a:pt x="13" y="3"/>
                      <a:pt x="11" y="0"/>
                    </a:cubicBezTo>
                    <a:cubicBezTo>
                      <a:pt x="11" y="1"/>
                      <a:pt x="12" y="1"/>
                      <a:pt x="12" y="1"/>
                    </a:cubicBezTo>
                    <a:cubicBezTo>
                      <a:pt x="17" y="4"/>
                      <a:pt x="19" y="6"/>
                      <a:pt x="18" y="8"/>
                    </a:cubicBezTo>
                    <a:cubicBezTo>
                      <a:pt x="18" y="11"/>
                      <a:pt x="17" y="10"/>
                      <a:pt x="21" y="11"/>
                    </a:cubicBezTo>
                    <a:cubicBezTo>
                      <a:pt x="24" y="12"/>
                      <a:pt x="22" y="14"/>
                      <a:pt x="24" y="14"/>
                    </a:cubicBezTo>
                    <a:cubicBezTo>
                      <a:pt x="25" y="14"/>
                      <a:pt x="25" y="16"/>
                      <a:pt x="26" y="17"/>
                    </a:cubicBezTo>
                    <a:cubicBezTo>
                      <a:pt x="26" y="19"/>
                      <a:pt x="25" y="20"/>
                      <a:pt x="25" y="21"/>
                    </a:cubicBezTo>
                    <a:cubicBezTo>
                      <a:pt x="25" y="22"/>
                      <a:pt x="25" y="22"/>
                      <a:pt x="23" y="23"/>
                    </a:cubicBezTo>
                    <a:cubicBezTo>
                      <a:pt x="21" y="23"/>
                      <a:pt x="21" y="23"/>
                      <a:pt x="21" y="24"/>
                    </a:cubicBezTo>
                    <a:cubicBezTo>
                      <a:pt x="22" y="25"/>
                      <a:pt x="22" y="25"/>
                      <a:pt x="21" y="27"/>
                    </a:cubicBezTo>
                    <a:cubicBezTo>
                      <a:pt x="20" y="30"/>
                      <a:pt x="22" y="30"/>
                      <a:pt x="23" y="32"/>
                    </a:cubicBezTo>
                    <a:cubicBezTo>
                      <a:pt x="23" y="34"/>
                      <a:pt x="24" y="32"/>
                      <a:pt x="25" y="33"/>
                    </a:cubicBezTo>
                    <a:cubicBezTo>
                      <a:pt x="25" y="34"/>
                      <a:pt x="24" y="35"/>
                      <a:pt x="26" y="37"/>
                    </a:cubicBezTo>
                    <a:cubicBezTo>
                      <a:pt x="27" y="38"/>
                      <a:pt x="27" y="40"/>
                      <a:pt x="29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20126">
                <a:extLst>
                  <a:ext uri="{FF2B5EF4-FFF2-40B4-BE49-F238E27FC236}">
                    <a16:creationId xmlns:a16="http://schemas.microsoft.com/office/drawing/2014/main" id="{C3A2DE8D-8A6A-D722-0FC0-663A010075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005" y="4066354"/>
                <a:ext cx="99228" cy="131668"/>
              </a:xfrm>
              <a:custGeom>
                <a:avLst/>
                <a:gdLst/>
                <a:ahLst/>
                <a:cxnLst>
                  <a:cxn ang="0">
                    <a:pos x="22" y="3"/>
                  </a:cxn>
                  <a:cxn ang="0">
                    <a:pos x="19" y="10"/>
                  </a:cxn>
                  <a:cxn ang="0">
                    <a:pos x="21" y="15"/>
                  </a:cxn>
                  <a:cxn ang="0">
                    <a:pos x="21" y="18"/>
                  </a:cxn>
                  <a:cxn ang="0">
                    <a:pos x="19" y="24"/>
                  </a:cxn>
                  <a:cxn ang="0">
                    <a:pos x="17" y="23"/>
                  </a:cxn>
                  <a:cxn ang="0">
                    <a:pos x="13" y="24"/>
                  </a:cxn>
                  <a:cxn ang="0">
                    <a:pos x="12" y="26"/>
                  </a:cxn>
                  <a:cxn ang="0">
                    <a:pos x="9" y="27"/>
                  </a:cxn>
                  <a:cxn ang="0">
                    <a:pos x="6" y="22"/>
                  </a:cxn>
                  <a:cxn ang="0">
                    <a:pos x="5" y="18"/>
                  </a:cxn>
                  <a:cxn ang="0">
                    <a:pos x="3" y="17"/>
                  </a:cxn>
                  <a:cxn ang="0">
                    <a:pos x="1" y="12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5" y="6"/>
                  </a:cxn>
                  <a:cxn ang="0">
                    <a:pos x="6" y="2"/>
                  </a:cxn>
                  <a:cxn ang="0">
                    <a:pos x="12" y="2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22" y="3"/>
                  </a:cxn>
                </a:cxnLst>
                <a:rect l="0" t="0" r="r" b="b"/>
                <a:pathLst>
                  <a:path w="22" h="29">
                    <a:moveTo>
                      <a:pt x="22" y="3"/>
                    </a:moveTo>
                    <a:cubicBezTo>
                      <a:pt x="20" y="8"/>
                      <a:pt x="19" y="6"/>
                      <a:pt x="19" y="10"/>
                    </a:cubicBezTo>
                    <a:cubicBezTo>
                      <a:pt x="20" y="13"/>
                      <a:pt x="20" y="14"/>
                      <a:pt x="21" y="15"/>
                    </a:cubicBezTo>
                    <a:cubicBezTo>
                      <a:pt x="22" y="16"/>
                      <a:pt x="22" y="17"/>
                      <a:pt x="21" y="18"/>
                    </a:cubicBezTo>
                    <a:cubicBezTo>
                      <a:pt x="20" y="19"/>
                      <a:pt x="22" y="22"/>
                      <a:pt x="19" y="24"/>
                    </a:cubicBezTo>
                    <a:cubicBezTo>
                      <a:pt x="18" y="23"/>
                      <a:pt x="17" y="24"/>
                      <a:pt x="17" y="23"/>
                    </a:cubicBezTo>
                    <a:cubicBezTo>
                      <a:pt x="17" y="21"/>
                      <a:pt x="14" y="25"/>
                      <a:pt x="13" y="24"/>
                    </a:cubicBezTo>
                    <a:cubicBezTo>
                      <a:pt x="11" y="23"/>
                      <a:pt x="11" y="24"/>
                      <a:pt x="12" y="26"/>
                    </a:cubicBezTo>
                    <a:cubicBezTo>
                      <a:pt x="13" y="29"/>
                      <a:pt x="10" y="26"/>
                      <a:pt x="9" y="27"/>
                    </a:cubicBezTo>
                    <a:cubicBezTo>
                      <a:pt x="7" y="25"/>
                      <a:pt x="7" y="23"/>
                      <a:pt x="6" y="22"/>
                    </a:cubicBezTo>
                    <a:cubicBezTo>
                      <a:pt x="4" y="20"/>
                      <a:pt x="5" y="19"/>
                      <a:pt x="5" y="18"/>
                    </a:cubicBezTo>
                    <a:cubicBezTo>
                      <a:pt x="4" y="17"/>
                      <a:pt x="3" y="19"/>
                      <a:pt x="3" y="17"/>
                    </a:cubicBezTo>
                    <a:cubicBezTo>
                      <a:pt x="2" y="15"/>
                      <a:pt x="0" y="15"/>
                      <a:pt x="1" y="12"/>
                    </a:cubicBezTo>
                    <a:cubicBezTo>
                      <a:pt x="2" y="10"/>
                      <a:pt x="2" y="10"/>
                      <a:pt x="1" y="9"/>
                    </a:cubicBezTo>
                    <a:cubicBezTo>
                      <a:pt x="1" y="8"/>
                      <a:pt x="1" y="8"/>
                      <a:pt x="3" y="8"/>
                    </a:cubicBezTo>
                    <a:cubicBezTo>
                      <a:pt x="5" y="7"/>
                      <a:pt x="5" y="7"/>
                      <a:pt x="5" y="6"/>
                    </a:cubicBezTo>
                    <a:cubicBezTo>
                      <a:pt x="5" y="5"/>
                      <a:pt x="6" y="4"/>
                      <a:pt x="6" y="2"/>
                    </a:cubicBezTo>
                    <a:cubicBezTo>
                      <a:pt x="8" y="0"/>
                      <a:pt x="12" y="3"/>
                      <a:pt x="12" y="2"/>
                    </a:cubicBezTo>
                    <a:cubicBezTo>
                      <a:pt x="12" y="1"/>
                      <a:pt x="13" y="1"/>
                      <a:pt x="14" y="1"/>
                    </a:cubicBezTo>
                    <a:cubicBezTo>
                      <a:pt x="15" y="1"/>
                      <a:pt x="16" y="2"/>
                      <a:pt x="16" y="1"/>
                    </a:cubicBezTo>
                    <a:cubicBezTo>
                      <a:pt x="16" y="1"/>
                      <a:pt x="20" y="2"/>
                      <a:pt x="22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20127">
                <a:extLst>
                  <a:ext uri="{FF2B5EF4-FFF2-40B4-BE49-F238E27FC236}">
                    <a16:creationId xmlns:a16="http://schemas.microsoft.com/office/drawing/2014/main" id="{20D1F876-5ED0-8057-E12A-A9C6C3F604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8874" y="4079711"/>
                <a:ext cx="68696" cy="1049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0"/>
                  </a:cxn>
                  <a:cxn ang="0">
                    <a:pos x="9" y="3"/>
                  </a:cxn>
                  <a:cxn ang="0">
                    <a:pos x="13" y="6"/>
                  </a:cxn>
                  <a:cxn ang="0">
                    <a:pos x="15" y="9"/>
                  </a:cxn>
                  <a:cxn ang="0">
                    <a:pos x="15" y="11"/>
                  </a:cxn>
                  <a:cxn ang="0">
                    <a:pos x="12" y="15"/>
                  </a:cxn>
                  <a:cxn ang="0">
                    <a:pos x="8" y="22"/>
                  </a:cxn>
                  <a:cxn ang="0">
                    <a:pos x="6" y="21"/>
                  </a:cxn>
                  <a:cxn ang="0">
                    <a:pos x="3" y="22"/>
                  </a:cxn>
                  <a:cxn ang="0">
                    <a:pos x="0" y="21"/>
                  </a:cxn>
                  <a:cxn ang="0">
                    <a:pos x="2" y="15"/>
                  </a:cxn>
                  <a:cxn ang="0">
                    <a:pos x="2" y="12"/>
                  </a:cxn>
                  <a:cxn ang="0">
                    <a:pos x="0" y="7"/>
                  </a:cxn>
                  <a:cxn ang="0">
                    <a:pos x="3" y="0"/>
                  </a:cxn>
                </a:cxnLst>
                <a:rect l="0" t="0" r="r" b="b"/>
                <a:pathLst>
                  <a:path w="15" h="23">
                    <a:moveTo>
                      <a:pt x="3" y="0"/>
                    </a:moveTo>
                    <a:cubicBezTo>
                      <a:pt x="4" y="0"/>
                      <a:pt x="4" y="0"/>
                      <a:pt x="5" y="0"/>
                    </a:cubicBezTo>
                    <a:cubicBezTo>
                      <a:pt x="7" y="1"/>
                      <a:pt x="8" y="1"/>
                      <a:pt x="9" y="3"/>
                    </a:cubicBezTo>
                    <a:cubicBezTo>
                      <a:pt x="10" y="5"/>
                      <a:pt x="12" y="5"/>
                      <a:pt x="13" y="6"/>
                    </a:cubicBezTo>
                    <a:cubicBezTo>
                      <a:pt x="14" y="9"/>
                      <a:pt x="14" y="4"/>
                      <a:pt x="15" y="9"/>
                    </a:cubicBezTo>
                    <a:cubicBezTo>
                      <a:pt x="15" y="9"/>
                      <a:pt x="14" y="10"/>
                      <a:pt x="15" y="11"/>
                    </a:cubicBezTo>
                    <a:cubicBezTo>
                      <a:pt x="14" y="12"/>
                      <a:pt x="14" y="12"/>
                      <a:pt x="12" y="15"/>
                    </a:cubicBezTo>
                    <a:cubicBezTo>
                      <a:pt x="11" y="17"/>
                      <a:pt x="10" y="22"/>
                      <a:pt x="8" y="22"/>
                    </a:cubicBezTo>
                    <a:cubicBezTo>
                      <a:pt x="6" y="22"/>
                      <a:pt x="7" y="20"/>
                      <a:pt x="6" y="21"/>
                    </a:cubicBezTo>
                    <a:cubicBezTo>
                      <a:pt x="4" y="23"/>
                      <a:pt x="4" y="20"/>
                      <a:pt x="3" y="22"/>
                    </a:cubicBezTo>
                    <a:cubicBezTo>
                      <a:pt x="2" y="23"/>
                      <a:pt x="1" y="23"/>
                      <a:pt x="0" y="21"/>
                    </a:cubicBezTo>
                    <a:cubicBezTo>
                      <a:pt x="3" y="19"/>
                      <a:pt x="1" y="16"/>
                      <a:pt x="2" y="15"/>
                    </a:cubicBezTo>
                    <a:cubicBezTo>
                      <a:pt x="3" y="14"/>
                      <a:pt x="3" y="13"/>
                      <a:pt x="2" y="12"/>
                    </a:cubicBezTo>
                    <a:cubicBezTo>
                      <a:pt x="1" y="11"/>
                      <a:pt x="1" y="10"/>
                      <a:pt x="0" y="7"/>
                    </a:cubicBezTo>
                    <a:cubicBezTo>
                      <a:pt x="0" y="3"/>
                      <a:pt x="1" y="5"/>
                      <a:pt x="3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Freeform 20128">
                <a:extLst>
                  <a:ext uri="{FF2B5EF4-FFF2-40B4-BE49-F238E27FC236}">
                    <a16:creationId xmlns:a16="http://schemas.microsoft.com/office/drawing/2014/main" id="{74CB588B-3419-1355-18A3-28EF1D4F3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8482" y="3917512"/>
                <a:ext cx="82054" cy="95411"/>
              </a:xfrm>
              <a:custGeom>
                <a:avLst/>
                <a:gdLst/>
                <a:ahLst/>
                <a:cxnLst>
                  <a:cxn ang="0">
                    <a:pos x="18" y="12"/>
                  </a:cxn>
                  <a:cxn ang="0">
                    <a:pos x="17" y="11"/>
                  </a:cxn>
                  <a:cxn ang="0">
                    <a:pos x="16" y="15"/>
                  </a:cxn>
                  <a:cxn ang="0">
                    <a:pos x="17" y="16"/>
                  </a:cxn>
                  <a:cxn ang="0">
                    <a:pos x="16" y="18"/>
                  </a:cxn>
                  <a:cxn ang="0">
                    <a:pos x="16" y="21"/>
                  </a:cxn>
                  <a:cxn ang="0">
                    <a:pos x="15" y="20"/>
                  </a:cxn>
                  <a:cxn ang="0">
                    <a:pos x="15" y="18"/>
                  </a:cxn>
                  <a:cxn ang="0">
                    <a:pos x="14" y="17"/>
                  </a:cxn>
                  <a:cxn ang="0">
                    <a:pos x="14" y="19"/>
                  </a:cxn>
                  <a:cxn ang="0">
                    <a:pos x="13" y="19"/>
                  </a:cxn>
                  <a:cxn ang="0">
                    <a:pos x="12" y="17"/>
                  </a:cxn>
                  <a:cxn ang="0">
                    <a:pos x="13" y="15"/>
                  </a:cxn>
                  <a:cxn ang="0">
                    <a:pos x="10" y="13"/>
                  </a:cxn>
                  <a:cxn ang="0">
                    <a:pos x="7" y="11"/>
                  </a:cxn>
                  <a:cxn ang="0">
                    <a:pos x="7" y="9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6" y="10"/>
                  </a:cxn>
                  <a:cxn ang="0">
                    <a:pos x="4" y="11"/>
                  </a:cxn>
                  <a:cxn ang="0">
                    <a:pos x="2" y="9"/>
                  </a:cxn>
                  <a:cxn ang="0">
                    <a:pos x="1" y="6"/>
                  </a:cxn>
                  <a:cxn ang="0">
                    <a:pos x="2" y="5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4" y="2"/>
                  </a:cxn>
                  <a:cxn ang="0">
                    <a:pos x="8" y="2"/>
                  </a:cxn>
                  <a:cxn ang="0">
                    <a:pos x="9" y="3"/>
                  </a:cxn>
                  <a:cxn ang="0">
                    <a:pos x="12" y="3"/>
                  </a:cxn>
                  <a:cxn ang="0">
                    <a:pos x="14" y="7"/>
                  </a:cxn>
                  <a:cxn ang="0">
                    <a:pos x="18" y="12"/>
                  </a:cxn>
                </a:cxnLst>
                <a:rect l="0" t="0" r="r" b="b"/>
                <a:pathLst>
                  <a:path w="18" h="21">
                    <a:moveTo>
                      <a:pt x="18" y="12"/>
                    </a:moveTo>
                    <a:cubicBezTo>
                      <a:pt x="17" y="12"/>
                      <a:pt x="17" y="11"/>
                      <a:pt x="17" y="11"/>
                    </a:cubicBezTo>
                    <a:cubicBezTo>
                      <a:pt x="16" y="11"/>
                      <a:pt x="16" y="13"/>
                      <a:pt x="16" y="15"/>
                    </a:cubicBezTo>
                    <a:cubicBezTo>
                      <a:pt x="16" y="15"/>
                      <a:pt x="18" y="15"/>
                      <a:pt x="17" y="16"/>
                    </a:cubicBezTo>
                    <a:cubicBezTo>
                      <a:pt x="16" y="17"/>
                      <a:pt x="17" y="17"/>
                      <a:pt x="16" y="18"/>
                    </a:cubicBezTo>
                    <a:cubicBezTo>
                      <a:pt x="16" y="19"/>
                      <a:pt x="15" y="19"/>
                      <a:pt x="16" y="21"/>
                    </a:cubicBezTo>
                    <a:cubicBezTo>
                      <a:pt x="16" y="21"/>
                      <a:pt x="16" y="20"/>
                      <a:pt x="15" y="20"/>
                    </a:cubicBezTo>
                    <a:cubicBezTo>
                      <a:pt x="15" y="19"/>
                      <a:pt x="16" y="18"/>
                      <a:pt x="15" y="18"/>
                    </a:cubicBezTo>
                    <a:cubicBezTo>
                      <a:pt x="14" y="17"/>
                      <a:pt x="15" y="16"/>
                      <a:pt x="14" y="17"/>
                    </a:cubicBezTo>
                    <a:cubicBezTo>
                      <a:pt x="12" y="17"/>
                      <a:pt x="15" y="18"/>
                      <a:pt x="14" y="19"/>
                    </a:cubicBezTo>
                    <a:cubicBezTo>
                      <a:pt x="14" y="20"/>
                      <a:pt x="14" y="19"/>
                      <a:pt x="13" y="19"/>
                    </a:cubicBezTo>
                    <a:cubicBezTo>
                      <a:pt x="13" y="19"/>
                      <a:pt x="11" y="18"/>
                      <a:pt x="12" y="17"/>
                    </a:cubicBezTo>
                    <a:cubicBezTo>
                      <a:pt x="13" y="17"/>
                      <a:pt x="12" y="16"/>
                      <a:pt x="13" y="15"/>
                    </a:cubicBezTo>
                    <a:cubicBezTo>
                      <a:pt x="13" y="15"/>
                      <a:pt x="12" y="14"/>
                      <a:pt x="10" y="13"/>
                    </a:cubicBezTo>
                    <a:cubicBezTo>
                      <a:pt x="8" y="11"/>
                      <a:pt x="8" y="12"/>
                      <a:pt x="7" y="11"/>
                    </a:cubicBezTo>
                    <a:cubicBezTo>
                      <a:pt x="7" y="11"/>
                      <a:pt x="7" y="11"/>
                      <a:pt x="7" y="9"/>
                    </a:cubicBezTo>
                    <a:cubicBezTo>
                      <a:pt x="7" y="8"/>
                      <a:pt x="5" y="8"/>
                      <a:pt x="4" y="8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5" y="9"/>
                      <a:pt x="7" y="10"/>
                      <a:pt x="6" y="10"/>
                    </a:cubicBezTo>
                    <a:cubicBezTo>
                      <a:pt x="5" y="11"/>
                      <a:pt x="5" y="12"/>
                      <a:pt x="4" y="11"/>
                    </a:cubicBezTo>
                    <a:cubicBezTo>
                      <a:pt x="4" y="10"/>
                      <a:pt x="2" y="9"/>
                      <a:pt x="2" y="9"/>
                    </a:cubicBezTo>
                    <a:cubicBezTo>
                      <a:pt x="2" y="9"/>
                      <a:pt x="0" y="8"/>
                      <a:pt x="1" y="6"/>
                    </a:cubicBezTo>
                    <a:cubicBezTo>
                      <a:pt x="1" y="4"/>
                      <a:pt x="2" y="6"/>
                      <a:pt x="2" y="5"/>
                    </a:cubicBezTo>
                    <a:cubicBezTo>
                      <a:pt x="2" y="3"/>
                      <a:pt x="2" y="4"/>
                      <a:pt x="1" y="3"/>
                    </a:cubicBezTo>
                    <a:cubicBezTo>
                      <a:pt x="0" y="3"/>
                      <a:pt x="2" y="3"/>
                      <a:pt x="2" y="2"/>
                    </a:cubicBezTo>
                    <a:cubicBezTo>
                      <a:pt x="2" y="1"/>
                      <a:pt x="2" y="0"/>
                      <a:pt x="4" y="2"/>
                    </a:cubicBezTo>
                    <a:cubicBezTo>
                      <a:pt x="7" y="4"/>
                      <a:pt x="6" y="1"/>
                      <a:pt x="8" y="2"/>
                    </a:cubicBezTo>
                    <a:cubicBezTo>
                      <a:pt x="8" y="3"/>
                      <a:pt x="9" y="2"/>
                      <a:pt x="9" y="3"/>
                    </a:cubicBezTo>
                    <a:cubicBezTo>
                      <a:pt x="9" y="4"/>
                      <a:pt x="11" y="5"/>
                      <a:pt x="12" y="3"/>
                    </a:cubicBezTo>
                    <a:cubicBezTo>
                      <a:pt x="13" y="4"/>
                      <a:pt x="13" y="5"/>
                      <a:pt x="14" y="7"/>
                    </a:cubicBezTo>
                    <a:cubicBezTo>
                      <a:pt x="15" y="9"/>
                      <a:pt x="18" y="11"/>
                      <a:pt x="18" y="1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20129">
                <a:extLst>
                  <a:ext uri="{FF2B5EF4-FFF2-40B4-BE49-F238E27FC236}">
                    <a16:creationId xmlns:a16="http://schemas.microsoft.com/office/drawing/2014/main" id="{308C9024-A6B2-7FE2-A7D1-81EC97829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410" y="3814468"/>
                <a:ext cx="108770" cy="125943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4" y="12"/>
                  </a:cxn>
                  <a:cxn ang="0">
                    <a:pos x="5" y="10"/>
                  </a:cxn>
                  <a:cxn ang="0">
                    <a:pos x="7" y="8"/>
                  </a:cxn>
                  <a:cxn ang="0">
                    <a:pos x="9" y="6"/>
                  </a:cxn>
                  <a:cxn ang="0">
                    <a:pos x="11" y="7"/>
                  </a:cxn>
                  <a:cxn ang="0">
                    <a:pos x="14" y="2"/>
                  </a:cxn>
                  <a:cxn ang="0">
                    <a:pos x="16" y="2"/>
                  </a:cxn>
                  <a:cxn ang="0">
                    <a:pos x="21" y="1"/>
                  </a:cxn>
                  <a:cxn ang="0">
                    <a:pos x="24" y="0"/>
                  </a:cxn>
                  <a:cxn ang="0">
                    <a:pos x="24" y="3"/>
                  </a:cxn>
                  <a:cxn ang="0">
                    <a:pos x="22" y="8"/>
                  </a:cxn>
                  <a:cxn ang="0">
                    <a:pos x="22" y="11"/>
                  </a:cxn>
                  <a:cxn ang="0">
                    <a:pos x="22" y="16"/>
                  </a:cxn>
                  <a:cxn ang="0">
                    <a:pos x="22" y="17"/>
                  </a:cxn>
                  <a:cxn ang="0">
                    <a:pos x="21" y="18"/>
                  </a:cxn>
                  <a:cxn ang="0">
                    <a:pos x="21" y="20"/>
                  </a:cxn>
                  <a:cxn ang="0">
                    <a:pos x="21" y="22"/>
                  </a:cxn>
                  <a:cxn ang="0">
                    <a:pos x="20" y="24"/>
                  </a:cxn>
                  <a:cxn ang="0">
                    <a:pos x="21" y="26"/>
                  </a:cxn>
                  <a:cxn ang="0">
                    <a:pos x="18" y="26"/>
                  </a:cxn>
                  <a:cxn ang="0">
                    <a:pos x="17" y="25"/>
                  </a:cxn>
                  <a:cxn ang="0">
                    <a:pos x="13" y="25"/>
                  </a:cxn>
                  <a:cxn ang="0">
                    <a:pos x="11" y="25"/>
                  </a:cxn>
                  <a:cxn ang="0">
                    <a:pos x="6" y="20"/>
                  </a:cxn>
                  <a:cxn ang="0">
                    <a:pos x="2" y="15"/>
                  </a:cxn>
                  <a:cxn ang="0">
                    <a:pos x="1" y="13"/>
                  </a:cxn>
                  <a:cxn ang="0">
                    <a:pos x="2" y="13"/>
                  </a:cxn>
                </a:cxnLst>
                <a:rect l="0" t="0" r="r" b="b"/>
                <a:pathLst>
                  <a:path w="24" h="28">
                    <a:moveTo>
                      <a:pt x="2" y="13"/>
                    </a:moveTo>
                    <a:cubicBezTo>
                      <a:pt x="4" y="13"/>
                      <a:pt x="4" y="13"/>
                      <a:pt x="4" y="12"/>
                    </a:cubicBezTo>
                    <a:cubicBezTo>
                      <a:pt x="5" y="10"/>
                      <a:pt x="6" y="12"/>
                      <a:pt x="5" y="10"/>
                    </a:cubicBezTo>
                    <a:cubicBezTo>
                      <a:pt x="5" y="7"/>
                      <a:pt x="5" y="8"/>
                      <a:pt x="7" y="8"/>
                    </a:cubicBezTo>
                    <a:cubicBezTo>
                      <a:pt x="8" y="8"/>
                      <a:pt x="8" y="5"/>
                      <a:pt x="9" y="6"/>
                    </a:cubicBezTo>
                    <a:cubicBezTo>
                      <a:pt x="10" y="8"/>
                      <a:pt x="11" y="8"/>
                      <a:pt x="11" y="7"/>
                    </a:cubicBezTo>
                    <a:cubicBezTo>
                      <a:pt x="10" y="6"/>
                      <a:pt x="14" y="3"/>
                      <a:pt x="14" y="2"/>
                    </a:cubicBezTo>
                    <a:cubicBezTo>
                      <a:pt x="15" y="1"/>
                      <a:pt x="15" y="1"/>
                      <a:pt x="16" y="2"/>
                    </a:cubicBezTo>
                    <a:cubicBezTo>
                      <a:pt x="16" y="2"/>
                      <a:pt x="20" y="2"/>
                      <a:pt x="21" y="1"/>
                    </a:cubicBezTo>
                    <a:cubicBezTo>
                      <a:pt x="22" y="0"/>
                      <a:pt x="23" y="0"/>
                      <a:pt x="24" y="0"/>
                    </a:cubicBezTo>
                    <a:cubicBezTo>
                      <a:pt x="23" y="1"/>
                      <a:pt x="23" y="2"/>
                      <a:pt x="24" y="3"/>
                    </a:cubicBezTo>
                    <a:cubicBezTo>
                      <a:pt x="24" y="5"/>
                      <a:pt x="22" y="6"/>
                      <a:pt x="22" y="8"/>
                    </a:cubicBezTo>
                    <a:cubicBezTo>
                      <a:pt x="22" y="10"/>
                      <a:pt x="21" y="9"/>
                      <a:pt x="22" y="11"/>
                    </a:cubicBezTo>
                    <a:cubicBezTo>
                      <a:pt x="22" y="14"/>
                      <a:pt x="22" y="15"/>
                      <a:pt x="22" y="16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1" y="17"/>
                      <a:pt x="22" y="17"/>
                      <a:pt x="21" y="18"/>
                    </a:cubicBezTo>
                    <a:cubicBezTo>
                      <a:pt x="21" y="19"/>
                      <a:pt x="20" y="20"/>
                      <a:pt x="21" y="20"/>
                    </a:cubicBezTo>
                    <a:cubicBezTo>
                      <a:pt x="21" y="20"/>
                      <a:pt x="22" y="22"/>
                      <a:pt x="21" y="22"/>
                    </a:cubicBezTo>
                    <a:cubicBezTo>
                      <a:pt x="21" y="22"/>
                      <a:pt x="20" y="23"/>
                      <a:pt x="20" y="24"/>
                    </a:cubicBezTo>
                    <a:cubicBezTo>
                      <a:pt x="21" y="25"/>
                      <a:pt x="21" y="26"/>
                      <a:pt x="21" y="26"/>
                    </a:cubicBezTo>
                    <a:cubicBezTo>
                      <a:pt x="20" y="28"/>
                      <a:pt x="18" y="27"/>
                      <a:pt x="18" y="26"/>
                    </a:cubicBezTo>
                    <a:cubicBezTo>
                      <a:pt x="18" y="25"/>
                      <a:pt x="17" y="26"/>
                      <a:pt x="17" y="25"/>
                    </a:cubicBezTo>
                    <a:cubicBezTo>
                      <a:pt x="15" y="24"/>
                      <a:pt x="16" y="27"/>
                      <a:pt x="13" y="25"/>
                    </a:cubicBezTo>
                    <a:cubicBezTo>
                      <a:pt x="11" y="23"/>
                      <a:pt x="11" y="24"/>
                      <a:pt x="11" y="25"/>
                    </a:cubicBezTo>
                    <a:cubicBezTo>
                      <a:pt x="8" y="22"/>
                      <a:pt x="7" y="22"/>
                      <a:pt x="6" y="20"/>
                    </a:cubicBezTo>
                    <a:cubicBezTo>
                      <a:pt x="5" y="17"/>
                      <a:pt x="3" y="17"/>
                      <a:pt x="2" y="15"/>
                    </a:cubicBezTo>
                    <a:cubicBezTo>
                      <a:pt x="1" y="14"/>
                      <a:pt x="0" y="14"/>
                      <a:pt x="1" y="13"/>
                    </a:cubicBezTo>
                    <a:cubicBezTo>
                      <a:pt x="1" y="12"/>
                      <a:pt x="2" y="14"/>
                      <a:pt x="2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20130">
                <a:extLst>
                  <a:ext uri="{FF2B5EF4-FFF2-40B4-BE49-F238E27FC236}">
                    <a16:creationId xmlns:a16="http://schemas.microsoft.com/office/drawing/2014/main" id="{81B6CCC7-A582-88F4-5E01-BDE92CE719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336" y="3782027"/>
                <a:ext cx="148842" cy="89687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2" y="6"/>
                  </a:cxn>
                  <a:cxn ang="0">
                    <a:pos x="0" y="11"/>
                  </a:cxn>
                  <a:cxn ang="0">
                    <a:pos x="6" y="14"/>
                  </a:cxn>
                  <a:cxn ang="0">
                    <a:pos x="9" y="15"/>
                  </a:cxn>
                  <a:cxn ang="0">
                    <a:pos x="9" y="17"/>
                  </a:cxn>
                  <a:cxn ang="0">
                    <a:pos x="10" y="18"/>
                  </a:cxn>
                  <a:cxn ang="0">
                    <a:pos x="11" y="20"/>
                  </a:cxn>
                  <a:cxn ang="0">
                    <a:pos x="13" y="19"/>
                  </a:cxn>
                  <a:cxn ang="0">
                    <a:pos x="14" y="17"/>
                  </a:cxn>
                  <a:cxn ang="0">
                    <a:pos x="16" y="15"/>
                  </a:cxn>
                  <a:cxn ang="0">
                    <a:pos x="18" y="13"/>
                  </a:cxn>
                  <a:cxn ang="0">
                    <a:pos x="20" y="14"/>
                  </a:cxn>
                  <a:cxn ang="0">
                    <a:pos x="23" y="9"/>
                  </a:cxn>
                  <a:cxn ang="0">
                    <a:pos x="25" y="9"/>
                  </a:cxn>
                  <a:cxn ang="0">
                    <a:pos x="30" y="8"/>
                  </a:cxn>
                  <a:cxn ang="0">
                    <a:pos x="33" y="7"/>
                  </a:cxn>
                  <a:cxn ang="0">
                    <a:pos x="31" y="5"/>
                  </a:cxn>
                  <a:cxn ang="0">
                    <a:pos x="28" y="2"/>
                  </a:cxn>
                  <a:cxn ang="0">
                    <a:pos x="23" y="1"/>
                  </a:cxn>
                  <a:cxn ang="0">
                    <a:pos x="20" y="1"/>
                  </a:cxn>
                  <a:cxn ang="0">
                    <a:pos x="18" y="1"/>
                  </a:cxn>
                  <a:cxn ang="0">
                    <a:pos x="16" y="2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2"/>
                  </a:cxn>
                </a:cxnLst>
                <a:rect l="0" t="0" r="r" b="b"/>
                <a:pathLst>
                  <a:path w="33" h="20">
                    <a:moveTo>
                      <a:pt x="6" y="2"/>
                    </a:moveTo>
                    <a:cubicBezTo>
                      <a:pt x="5" y="3"/>
                      <a:pt x="3" y="6"/>
                      <a:pt x="2" y="6"/>
                    </a:cubicBezTo>
                    <a:cubicBezTo>
                      <a:pt x="1" y="7"/>
                      <a:pt x="3" y="10"/>
                      <a:pt x="0" y="11"/>
                    </a:cubicBezTo>
                    <a:cubicBezTo>
                      <a:pt x="4" y="12"/>
                      <a:pt x="5" y="15"/>
                      <a:pt x="6" y="14"/>
                    </a:cubicBezTo>
                    <a:cubicBezTo>
                      <a:pt x="6" y="14"/>
                      <a:pt x="9" y="13"/>
                      <a:pt x="9" y="15"/>
                    </a:cubicBezTo>
                    <a:cubicBezTo>
                      <a:pt x="9" y="16"/>
                      <a:pt x="9" y="17"/>
                      <a:pt x="9" y="17"/>
                    </a:cubicBezTo>
                    <a:cubicBezTo>
                      <a:pt x="10" y="18"/>
                      <a:pt x="9" y="16"/>
                      <a:pt x="10" y="18"/>
                    </a:cubicBezTo>
                    <a:cubicBezTo>
                      <a:pt x="11" y="20"/>
                      <a:pt x="12" y="19"/>
                      <a:pt x="11" y="20"/>
                    </a:cubicBezTo>
                    <a:cubicBezTo>
                      <a:pt x="13" y="20"/>
                      <a:pt x="13" y="20"/>
                      <a:pt x="13" y="19"/>
                    </a:cubicBezTo>
                    <a:cubicBezTo>
                      <a:pt x="14" y="17"/>
                      <a:pt x="15" y="19"/>
                      <a:pt x="14" y="17"/>
                    </a:cubicBezTo>
                    <a:cubicBezTo>
                      <a:pt x="14" y="14"/>
                      <a:pt x="14" y="15"/>
                      <a:pt x="16" y="15"/>
                    </a:cubicBezTo>
                    <a:cubicBezTo>
                      <a:pt x="17" y="15"/>
                      <a:pt x="17" y="12"/>
                      <a:pt x="18" y="13"/>
                    </a:cubicBezTo>
                    <a:cubicBezTo>
                      <a:pt x="19" y="15"/>
                      <a:pt x="20" y="15"/>
                      <a:pt x="20" y="14"/>
                    </a:cubicBezTo>
                    <a:cubicBezTo>
                      <a:pt x="19" y="13"/>
                      <a:pt x="23" y="10"/>
                      <a:pt x="23" y="9"/>
                    </a:cubicBezTo>
                    <a:cubicBezTo>
                      <a:pt x="24" y="8"/>
                      <a:pt x="24" y="8"/>
                      <a:pt x="25" y="9"/>
                    </a:cubicBezTo>
                    <a:cubicBezTo>
                      <a:pt x="25" y="9"/>
                      <a:pt x="29" y="9"/>
                      <a:pt x="30" y="8"/>
                    </a:cubicBezTo>
                    <a:cubicBezTo>
                      <a:pt x="31" y="7"/>
                      <a:pt x="32" y="7"/>
                      <a:pt x="33" y="7"/>
                    </a:cubicBezTo>
                    <a:cubicBezTo>
                      <a:pt x="33" y="7"/>
                      <a:pt x="32" y="6"/>
                      <a:pt x="31" y="5"/>
                    </a:cubicBezTo>
                    <a:cubicBezTo>
                      <a:pt x="29" y="4"/>
                      <a:pt x="29" y="4"/>
                      <a:pt x="28" y="2"/>
                    </a:cubicBezTo>
                    <a:cubicBezTo>
                      <a:pt x="27" y="1"/>
                      <a:pt x="24" y="0"/>
                      <a:pt x="23" y="1"/>
                    </a:cubicBezTo>
                    <a:cubicBezTo>
                      <a:pt x="22" y="1"/>
                      <a:pt x="21" y="1"/>
                      <a:pt x="20" y="1"/>
                    </a:cubicBezTo>
                    <a:cubicBezTo>
                      <a:pt x="19" y="0"/>
                      <a:pt x="18" y="0"/>
                      <a:pt x="18" y="1"/>
                    </a:cubicBezTo>
                    <a:cubicBezTo>
                      <a:pt x="19" y="1"/>
                      <a:pt x="17" y="2"/>
                      <a:pt x="16" y="2"/>
                    </a:cubicBezTo>
                    <a:cubicBezTo>
                      <a:pt x="14" y="2"/>
                      <a:pt x="12" y="1"/>
                      <a:pt x="11" y="2"/>
                    </a:cubicBezTo>
                    <a:cubicBezTo>
                      <a:pt x="10" y="2"/>
                      <a:pt x="10" y="1"/>
                      <a:pt x="9" y="1"/>
                    </a:cubicBezTo>
                    <a:cubicBezTo>
                      <a:pt x="8" y="1"/>
                      <a:pt x="8" y="3"/>
                      <a:pt x="6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131">
                <a:extLst>
                  <a:ext uri="{FF2B5EF4-FFF2-40B4-BE49-F238E27FC236}">
                    <a16:creationId xmlns:a16="http://schemas.microsoft.com/office/drawing/2014/main" id="{918F86F9-0BBB-C449-73FB-5CEF59D1B5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4979" y="3831641"/>
                <a:ext cx="57247" cy="3625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3"/>
                  </a:cxn>
                  <a:cxn ang="0">
                    <a:pos x="12" y="4"/>
                  </a:cxn>
                  <a:cxn ang="0">
                    <a:pos x="12" y="6"/>
                  </a:cxn>
                  <a:cxn ang="0">
                    <a:pos x="12" y="7"/>
                  </a:cxn>
                  <a:cxn ang="0">
                    <a:pos x="9" y="8"/>
                  </a:cxn>
                  <a:cxn ang="0">
                    <a:pos x="8" y="8"/>
                  </a:cxn>
                  <a:cxn ang="0">
                    <a:pos x="2" y="6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0" t="0" r="r" b="b"/>
                <a:pathLst>
                  <a:path w="13" h="8">
                    <a:moveTo>
                      <a:pt x="3" y="0"/>
                    </a:moveTo>
                    <a:cubicBezTo>
                      <a:pt x="7" y="1"/>
                      <a:pt x="8" y="4"/>
                      <a:pt x="9" y="3"/>
                    </a:cubicBezTo>
                    <a:cubicBezTo>
                      <a:pt x="9" y="3"/>
                      <a:pt x="12" y="2"/>
                      <a:pt x="12" y="4"/>
                    </a:cubicBezTo>
                    <a:cubicBezTo>
                      <a:pt x="12" y="5"/>
                      <a:pt x="12" y="6"/>
                      <a:pt x="12" y="6"/>
                    </a:cubicBezTo>
                    <a:cubicBezTo>
                      <a:pt x="11" y="6"/>
                      <a:pt x="11" y="7"/>
                      <a:pt x="12" y="7"/>
                    </a:cubicBezTo>
                    <a:cubicBezTo>
                      <a:pt x="13" y="7"/>
                      <a:pt x="10" y="8"/>
                      <a:pt x="9" y="8"/>
                    </a:cubicBezTo>
                    <a:cubicBezTo>
                      <a:pt x="7" y="6"/>
                      <a:pt x="9" y="8"/>
                      <a:pt x="8" y="8"/>
                    </a:cubicBezTo>
                    <a:cubicBezTo>
                      <a:pt x="7" y="8"/>
                      <a:pt x="4" y="6"/>
                      <a:pt x="2" y="6"/>
                    </a:cubicBezTo>
                    <a:cubicBezTo>
                      <a:pt x="0" y="6"/>
                      <a:pt x="1" y="5"/>
                      <a:pt x="0" y="4"/>
                    </a:cubicBezTo>
                    <a:cubicBezTo>
                      <a:pt x="0" y="2"/>
                      <a:pt x="3" y="2"/>
                      <a:pt x="3" y="0"/>
                    </a:cubicBezTo>
                    <a:cubicBezTo>
                      <a:pt x="2" y="0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Freeform 20132">
                <a:extLst>
                  <a:ext uri="{FF2B5EF4-FFF2-40B4-BE49-F238E27FC236}">
                    <a16:creationId xmlns:a16="http://schemas.microsoft.com/office/drawing/2014/main" id="{4993D752-3F67-3365-37B5-386558309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365" y="3732413"/>
                <a:ext cx="89687" cy="11831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12"/>
                  </a:cxn>
                  <a:cxn ang="0">
                    <a:pos x="17" y="12"/>
                  </a:cxn>
                  <a:cxn ang="0">
                    <a:pos x="19" y="13"/>
                  </a:cxn>
                  <a:cxn ang="0">
                    <a:pos x="19" y="12"/>
                  </a:cxn>
                  <a:cxn ang="0">
                    <a:pos x="20" y="13"/>
                  </a:cxn>
                  <a:cxn ang="0">
                    <a:pos x="16" y="17"/>
                  </a:cxn>
                  <a:cxn ang="0">
                    <a:pos x="14" y="22"/>
                  </a:cxn>
                  <a:cxn ang="0">
                    <a:pos x="14" y="22"/>
                  </a:cxn>
                  <a:cxn ang="0">
                    <a:pos x="11" y="26"/>
                  </a:cxn>
                  <a:cxn ang="0">
                    <a:pos x="6" y="25"/>
                  </a:cxn>
                  <a:cxn ang="0">
                    <a:pos x="0" y="21"/>
                  </a:cxn>
                  <a:cxn ang="0">
                    <a:pos x="0" y="19"/>
                  </a:cxn>
                  <a:cxn ang="0">
                    <a:pos x="1" y="17"/>
                  </a:cxn>
                  <a:cxn ang="0">
                    <a:pos x="0" y="16"/>
                  </a:cxn>
                  <a:cxn ang="0">
                    <a:pos x="2" y="11"/>
                  </a:cxn>
                  <a:cxn ang="0">
                    <a:pos x="9" y="11"/>
                  </a:cxn>
                  <a:cxn ang="0">
                    <a:pos x="8" y="8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6" y="4"/>
                  </a:cxn>
                  <a:cxn ang="0">
                    <a:pos x="6" y="0"/>
                  </a:cxn>
                  <a:cxn ang="0">
                    <a:pos x="16" y="0"/>
                  </a:cxn>
                </a:cxnLst>
                <a:rect l="0" t="0" r="r" b="b"/>
                <a:pathLst>
                  <a:path w="20" h="26">
                    <a:moveTo>
                      <a:pt x="16" y="0"/>
                    </a:moveTo>
                    <a:cubicBezTo>
                      <a:pt x="16" y="12"/>
                      <a:pt x="16" y="12"/>
                      <a:pt x="16" y="12"/>
                    </a:cubicBezTo>
                    <a:cubicBezTo>
                      <a:pt x="17" y="12"/>
                      <a:pt x="17" y="12"/>
                      <a:pt x="17" y="12"/>
                    </a:cubicBezTo>
                    <a:cubicBezTo>
                      <a:pt x="18" y="13"/>
                      <a:pt x="18" y="14"/>
                      <a:pt x="19" y="13"/>
                    </a:cubicBezTo>
                    <a:cubicBezTo>
                      <a:pt x="19" y="13"/>
                      <a:pt x="19" y="13"/>
                      <a:pt x="19" y="12"/>
                    </a:cubicBezTo>
                    <a:cubicBezTo>
                      <a:pt x="18" y="12"/>
                      <a:pt x="19" y="11"/>
                      <a:pt x="20" y="13"/>
                    </a:cubicBezTo>
                    <a:cubicBezTo>
                      <a:pt x="19" y="14"/>
                      <a:pt x="17" y="17"/>
                      <a:pt x="16" y="17"/>
                    </a:cubicBezTo>
                    <a:cubicBezTo>
                      <a:pt x="15" y="18"/>
                      <a:pt x="17" y="21"/>
                      <a:pt x="14" y="22"/>
                    </a:cubicBezTo>
                    <a:cubicBezTo>
                      <a:pt x="14" y="22"/>
                      <a:pt x="13" y="22"/>
                      <a:pt x="14" y="22"/>
                    </a:cubicBezTo>
                    <a:cubicBezTo>
                      <a:pt x="14" y="24"/>
                      <a:pt x="11" y="24"/>
                      <a:pt x="11" y="26"/>
                    </a:cubicBezTo>
                    <a:cubicBezTo>
                      <a:pt x="9" y="25"/>
                      <a:pt x="8" y="24"/>
                      <a:pt x="6" y="25"/>
                    </a:cubicBezTo>
                    <a:cubicBezTo>
                      <a:pt x="4" y="25"/>
                      <a:pt x="4" y="25"/>
                      <a:pt x="0" y="21"/>
                    </a:cubicBezTo>
                    <a:cubicBezTo>
                      <a:pt x="0" y="21"/>
                      <a:pt x="0" y="20"/>
                      <a:pt x="0" y="19"/>
                    </a:cubicBezTo>
                    <a:cubicBezTo>
                      <a:pt x="0" y="18"/>
                      <a:pt x="1" y="17"/>
                      <a:pt x="1" y="17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9" y="11"/>
                      <a:pt x="9" y="11"/>
                      <a:pt x="9" y="11"/>
                    </a:cubicBezTo>
                    <a:cubicBezTo>
                      <a:pt x="10" y="7"/>
                      <a:pt x="8" y="10"/>
                      <a:pt x="8" y="8"/>
                    </a:cubicBezTo>
                    <a:cubicBezTo>
                      <a:pt x="7" y="6"/>
                      <a:pt x="6" y="6"/>
                      <a:pt x="5" y="5"/>
                    </a:cubicBezTo>
                    <a:cubicBezTo>
                      <a:pt x="5" y="4"/>
                      <a:pt x="4" y="4"/>
                      <a:pt x="4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0"/>
                      <a:pt x="6" y="0"/>
                      <a:pt x="6" y="0"/>
                    </a:cubicBezTo>
                    <a:lnTo>
                      <a:pt x="16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0133">
                <a:extLst>
                  <a:ext uri="{FF2B5EF4-FFF2-40B4-BE49-F238E27FC236}">
                    <a16:creationId xmlns:a16="http://schemas.microsoft.com/office/drawing/2014/main" id="{0B485F77-C9DD-8A9F-F756-309715F7840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62998" y="4201837"/>
                <a:ext cx="389279" cy="187006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73" y="4"/>
                  </a:cxn>
                  <a:cxn ang="0">
                    <a:pos x="75" y="6"/>
                  </a:cxn>
                  <a:cxn ang="0">
                    <a:pos x="80" y="7"/>
                  </a:cxn>
                  <a:cxn ang="0">
                    <a:pos x="82" y="7"/>
                  </a:cxn>
                  <a:cxn ang="0">
                    <a:pos x="86" y="9"/>
                  </a:cxn>
                  <a:cxn ang="0">
                    <a:pos x="84" y="20"/>
                  </a:cxn>
                  <a:cxn ang="0">
                    <a:pos x="70" y="31"/>
                  </a:cxn>
                  <a:cxn ang="0">
                    <a:pos x="67" y="39"/>
                  </a:cxn>
                  <a:cxn ang="0">
                    <a:pos x="63" y="37"/>
                  </a:cxn>
                  <a:cxn ang="0">
                    <a:pos x="59" y="36"/>
                  </a:cxn>
                  <a:cxn ang="0">
                    <a:pos x="60" y="30"/>
                  </a:cxn>
                  <a:cxn ang="0">
                    <a:pos x="62" y="25"/>
                  </a:cxn>
                  <a:cxn ang="0">
                    <a:pos x="58" y="25"/>
                  </a:cxn>
                  <a:cxn ang="0">
                    <a:pos x="57" y="17"/>
                  </a:cxn>
                  <a:cxn ang="0">
                    <a:pos x="59" y="12"/>
                  </a:cxn>
                  <a:cxn ang="0">
                    <a:pos x="61" y="5"/>
                  </a:cxn>
                  <a:cxn ang="0">
                    <a:pos x="67" y="0"/>
                  </a:cxn>
                  <a:cxn ang="0">
                    <a:pos x="4" y="15"/>
                  </a:cxn>
                  <a:cxn ang="0">
                    <a:pos x="5" y="13"/>
                  </a:cxn>
                  <a:cxn ang="0">
                    <a:pos x="4" y="11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2" y="11"/>
                  </a:cxn>
                  <a:cxn ang="0">
                    <a:pos x="3" y="13"/>
                  </a:cxn>
                  <a:cxn ang="0">
                    <a:pos x="2" y="15"/>
                  </a:cxn>
                  <a:cxn ang="0">
                    <a:pos x="4" y="15"/>
                  </a:cxn>
                  <a:cxn ang="0">
                    <a:pos x="8" y="12"/>
                  </a:cxn>
                  <a:cxn ang="0">
                    <a:pos x="7" y="14"/>
                  </a:cxn>
                  <a:cxn ang="0">
                    <a:pos x="8" y="12"/>
                  </a:cxn>
                  <a:cxn ang="0">
                    <a:pos x="13" y="13"/>
                  </a:cxn>
                  <a:cxn ang="0">
                    <a:pos x="11" y="15"/>
                  </a:cxn>
                  <a:cxn ang="0">
                    <a:pos x="13" y="13"/>
                  </a:cxn>
                  <a:cxn ang="0">
                    <a:pos x="6" y="11"/>
                  </a:cxn>
                  <a:cxn ang="0">
                    <a:pos x="5" y="10"/>
                  </a:cxn>
                  <a:cxn ang="0">
                    <a:pos x="6" y="11"/>
                  </a:cxn>
                  <a:cxn ang="0">
                    <a:pos x="1" y="12"/>
                  </a:cxn>
                  <a:cxn ang="0">
                    <a:pos x="1" y="11"/>
                  </a:cxn>
                  <a:cxn ang="0">
                    <a:pos x="1" y="12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7" y="7"/>
                  </a:cxn>
                  <a:cxn ang="0">
                    <a:pos x="6" y="7"/>
                  </a:cxn>
                  <a:cxn ang="0">
                    <a:pos x="7" y="7"/>
                  </a:cxn>
                </a:cxnLst>
                <a:rect l="0" t="0" r="r" b="b"/>
                <a:pathLst>
                  <a:path w="86" h="41">
                    <a:moveTo>
                      <a:pt x="67" y="0"/>
                    </a:moveTo>
                    <a:cubicBezTo>
                      <a:pt x="71" y="3"/>
                      <a:pt x="72" y="4"/>
                      <a:pt x="73" y="4"/>
                    </a:cubicBezTo>
                    <a:cubicBezTo>
                      <a:pt x="73" y="4"/>
                      <a:pt x="75" y="5"/>
                      <a:pt x="75" y="6"/>
                    </a:cubicBezTo>
                    <a:cubicBezTo>
                      <a:pt x="75" y="7"/>
                      <a:pt x="80" y="8"/>
                      <a:pt x="80" y="7"/>
                    </a:cubicBezTo>
                    <a:cubicBezTo>
                      <a:pt x="80" y="6"/>
                      <a:pt x="81" y="5"/>
                      <a:pt x="82" y="7"/>
                    </a:cubicBezTo>
                    <a:cubicBezTo>
                      <a:pt x="83" y="9"/>
                      <a:pt x="84" y="9"/>
                      <a:pt x="86" y="9"/>
                    </a:cubicBezTo>
                    <a:cubicBezTo>
                      <a:pt x="86" y="14"/>
                      <a:pt x="86" y="15"/>
                      <a:pt x="84" y="20"/>
                    </a:cubicBezTo>
                    <a:cubicBezTo>
                      <a:pt x="81" y="24"/>
                      <a:pt x="73" y="26"/>
                      <a:pt x="70" y="31"/>
                    </a:cubicBezTo>
                    <a:cubicBezTo>
                      <a:pt x="67" y="37"/>
                      <a:pt x="69" y="37"/>
                      <a:pt x="67" y="39"/>
                    </a:cubicBezTo>
                    <a:cubicBezTo>
                      <a:pt x="65" y="41"/>
                      <a:pt x="65" y="37"/>
                      <a:pt x="63" y="37"/>
                    </a:cubicBezTo>
                    <a:cubicBezTo>
                      <a:pt x="60" y="36"/>
                      <a:pt x="59" y="38"/>
                      <a:pt x="59" y="36"/>
                    </a:cubicBezTo>
                    <a:cubicBezTo>
                      <a:pt x="58" y="34"/>
                      <a:pt x="62" y="34"/>
                      <a:pt x="60" y="30"/>
                    </a:cubicBezTo>
                    <a:cubicBezTo>
                      <a:pt x="62" y="30"/>
                      <a:pt x="62" y="27"/>
                      <a:pt x="62" y="25"/>
                    </a:cubicBezTo>
                    <a:cubicBezTo>
                      <a:pt x="62" y="23"/>
                      <a:pt x="61" y="28"/>
                      <a:pt x="58" y="25"/>
                    </a:cubicBezTo>
                    <a:cubicBezTo>
                      <a:pt x="55" y="22"/>
                      <a:pt x="58" y="24"/>
                      <a:pt x="57" y="17"/>
                    </a:cubicBezTo>
                    <a:cubicBezTo>
                      <a:pt x="56" y="13"/>
                      <a:pt x="59" y="16"/>
                      <a:pt x="59" y="12"/>
                    </a:cubicBezTo>
                    <a:cubicBezTo>
                      <a:pt x="59" y="9"/>
                      <a:pt x="62" y="10"/>
                      <a:pt x="61" y="5"/>
                    </a:cubicBezTo>
                    <a:cubicBezTo>
                      <a:pt x="61" y="1"/>
                      <a:pt x="68" y="3"/>
                      <a:pt x="67" y="0"/>
                    </a:cubicBezTo>
                    <a:close/>
                    <a:moveTo>
                      <a:pt x="4" y="15"/>
                    </a:moveTo>
                    <a:cubicBezTo>
                      <a:pt x="5" y="15"/>
                      <a:pt x="5" y="14"/>
                      <a:pt x="5" y="13"/>
                    </a:cubicBezTo>
                    <a:cubicBezTo>
                      <a:pt x="4" y="12"/>
                      <a:pt x="5" y="12"/>
                      <a:pt x="4" y="11"/>
                    </a:cubicBezTo>
                    <a:cubicBezTo>
                      <a:pt x="3" y="11"/>
                      <a:pt x="3" y="10"/>
                      <a:pt x="3" y="9"/>
                    </a:cubicBezTo>
                    <a:cubicBezTo>
                      <a:pt x="2" y="8"/>
                      <a:pt x="2" y="7"/>
                      <a:pt x="2" y="8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2" y="9"/>
                      <a:pt x="2" y="10"/>
                      <a:pt x="2" y="11"/>
                    </a:cubicBezTo>
                    <a:cubicBezTo>
                      <a:pt x="3" y="12"/>
                      <a:pt x="4" y="12"/>
                      <a:pt x="3" y="13"/>
                    </a:cubicBezTo>
                    <a:cubicBezTo>
                      <a:pt x="3" y="13"/>
                      <a:pt x="1" y="14"/>
                      <a:pt x="2" y="15"/>
                    </a:cubicBezTo>
                    <a:cubicBezTo>
                      <a:pt x="2" y="15"/>
                      <a:pt x="2" y="16"/>
                      <a:pt x="4" y="15"/>
                    </a:cubicBezTo>
                    <a:close/>
                    <a:moveTo>
                      <a:pt x="8" y="12"/>
                    </a:moveTo>
                    <a:cubicBezTo>
                      <a:pt x="7" y="11"/>
                      <a:pt x="6" y="13"/>
                      <a:pt x="7" y="14"/>
                    </a:cubicBezTo>
                    <a:cubicBezTo>
                      <a:pt x="8" y="14"/>
                      <a:pt x="9" y="12"/>
                      <a:pt x="8" y="12"/>
                    </a:cubicBezTo>
                    <a:close/>
                    <a:moveTo>
                      <a:pt x="13" y="13"/>
                    </a:moveTo>
                    <a:cubicBezTo>
                      <a:pt x="13" y="13"/>
                      <a:pt x="11" y="15"/>
                      <a:pt x="11" y="15"/>
                    </a:cubicBezTo>
                    <a:cubicBezTo>
                      <a:pt x="13" y="15"/>
                      <a:pt x="13" y="14"/>
                      <a:pt x="13" y="13"/>
                    </a:cubicBezTo>
                    <a:close/>
                    <a:moveTo>
                      <a:pt x="6" y="11"/>
                    </a:moveTo>
                    <a:cubicBezTo>
                      <a:pt x="7" y="10"/>
                      <a:pt x="5" y="9"/>
                      <a:pt x="5" y="10"/>
                    </a:cubicBezTo>
                    <a:cubicBezTo>
                      <a:pt x="5" y="11"/>
                      <a:pt x="6" y="12"/>
                      <a:pt x="6" y="11"/>
                    </a:cubicBezTo>
                    <a:close/>
                    <a:moveTo>
                      <a:pt x="1" y="12"/>
                    </a:moveTo>
                    <a:cubicBezTo>
                      <a:pt x="3" y="12"/>
                      <a:pt x="2" y="10"/>
                      <a:pt x="1" y="11"/>
                    </a:cubicBezTo>
                    <a:cubicBezTo>
                      <a:pt x="0" y="11"/>
                      <a:pt x="0" y="12"/>
                      <a:pt x="1" y="12"/>
                    </a:cubicBezTo>
                    <a:close/>
                    <a:moveTo>
                      <a:pt x="7" y="17"/>
                    </a:moveTo>
                    <a:cubicBezTo>
                      <a:pt x="8" y="17"/>
                      <a:pt x="6" y="16"/>
                      <a:pt x="7" y="17"/>
                    </a:cubicBezTo>
                    <a:cubicBezTo>
                      <a:pt x="7" y="18"/>
                      <a:pt x="7" y="18"/>
                      <a:pt x="7" y="17"/>
                    </a:cubicBezTo>
                    <a:close/>
                    <a:moveTo>
                      <a:pt x="7" y="7"/>
                    </a:moveTo>
                    <a:cubicBezTo>
                      <a:pt x="7" y="6"/>
                      <a:pt x="6" y="7"/>
                      <a:pt x="6" y="7"/>
                    </a:cubicBezTo>
                    <a:cubicBezTo>
                      <a:pt x="7" y="7"/>
                      <a:pt x="7" y="7"/>
                      <a:pt x="7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0134">
                <a:extLst>
                  <a:ext uri="{FF2B5EF4-FFF2-40B4-BE49-F238E27FC236}">
                    <a16:creationId xmlns:a16="http://schemas.microsoft.com/office/drawing/2014/main" id="{4F6B8EDA-56FB-1B1F-8122-616A73B534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764" y="3709515"/>
                <a:ext cx="53430" cy="2671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6" y="1"/>
                  </a:cxn>
                  <a:cxn ang="0">
                    <a:pos x="11" y="4"/>
                  </a:cxn>
                  <a:cxn ang="0">
                    <a:pos x="8" y="4"/>
                  </a:cxn>
                  <a:cxn ang="0">
                    <a:pos x="5" y="5"/>
                  </a:cxn>
                  <a:cxn ang="0">
                    <a:pos x="1" y="3"/>
                  </a:cxn>
                  <a:cxn ang="0">
                    <a:pos x="0" y="1"/>
                  </a:cxn>
                </a:cxnLst>
                <a:rect l="0" t="0" r="r" b="b"/>
                <a:pathLst>
                  <a:path w="12" h="6">
                    <a:moveTo>
                      <a:pt x="0" y="1"/>
                    </a:moveTo>
                    <a:cubicBezTo>
                      <a:pt x="1" y="0"/>
                      <a:pt x="3" y="0"/>
                      <a:pt x="6" y="1"/>
                    </a:cubicBezTo>
                    <a:cubicBezTo>
                      <a:pt x="10" y="2"/>
                      <a:pt x="11" y="2"/>
                      <a:pt x="11" y="4"/>
                    </a:cubicBezTo>
                    <a:cubicBezTo>
                      <a:pt x="12" y="5"/>
                      <a:pt x="10" y="4"/>
                      <a:pt x="8" y="4"/>
                    </a:cubicBezTo>
                    <a:cubicBezTo>
                      <a:pt x="6" y="4"/>
                      <a:pt x="8" y="6"/>
                      <a:pt x="5" y="5"/>
                    </a:cubicBezTo>
                    <a:cubicBezTo>
                      <a:pt x="1" y="4"/>
                      <a:pt x="3" y="3"/>
                      <a:pt x="1" y="3"/>
                    </a:cubicBezTo>
                    <a:cubicBezTo>
                      <a:pt x="0" y="2"/>
                      <a:pt x="0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0135">
                <a:extLst>
                  <a:ext uri="{FF2B5EF4-FFF2-40B4-BE49-F238E27FC236}">
                    <a16:creationId xmlns:a16="http://schemas.microsoft.com/office/drawing/2014/main" id="{3A53FC79-C3DC-643E-BA6C-A799DDEE5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8606" y="3665626"/>
                <a:ext cx="89687" cy="76329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9"/>
                  </a:cxn>
                  <a:cxn ang="0">
                    <a:pos x="2" y="13"/>
                  </a:cxn>
                  <a:cxn ang="0">
                    <a:pos x="5" y="13"/>
                  </a:cxn>
                  <a:cxn ang="0">
                    <a:pos x="8" y="11"/>
                  </a:cxn>
                  <a:cxn ang="0">
                    <a:pos x="10" y="11"/>
                  </a:cxn>
                  <a:cxn ang="0">
                    <a:pos x="17" y="12"/>
                  </a:cxn>
                  <a:cxn ang="0">
                    <a:pos x="19" y="9"/>
                  </a:cxn>
                  <a:cxn ang="0">
                    <a:pos x="16" y="7"/>
                  </a:cxn>
                  <a:cxn ang="0">
                    <a:pos x="14" y="6"/>
                  </a:cxn>
                  <a:cxn ang="0">
                    <a:pos x="13" y="5"/>
                  </a:cxn>
                  <a:cxn ang="0">
                    <a:pos x="10" y="3"/>
                  </a:cxn>
                  <a:cxn ang="0">
                    <a:pos x="5" y="1"/>
                  </a:cxn>
                  <a:cxn ang="0">
                    <a:pos x="2" y="2"/>
                  </a:cxn>
                </a:cxnLst>
                <a:rect l="0" t="0" r="r" b="b"/>
                <a:pathLst>
                  <a:path w="20" h="17">
                    <a:moveTo>
                      <a:pt x="2" y="2"/>
                    </a:moveTo>
                    <a:cubicBezTo>
                      <a:pt x="1" y="5"/>
                      <a:pt x="3" y="7"/>
                      <a:pt x="1" y="9"/>
                    </a:cubicBezTo>
                    <a:cubicBezTo>
                      <a:pt x="0" y="11"/>
                      <a:pt x="2" y="10"/>
                      <a:pt x="2" y="13"/>
                    </a:cubicBezTo>
                    <a:cubicBezTo>
                      <a:pt x="3" y="17"/>
                      <a:pt x="4" y="15"/>
                      <a:pt x="5" y="13"/>
                    </a:cubicBezTo>
                    <a:cubicBezTo>
                      <a:pt x="6" y="11"/>
                      <a:pt x="7" y="10"/>
                      <a:pt x="8" y="11"/>
                    </a:cubicBezTo>
                    <a:cubicBezTo>
                      <a:pt x="8" y="13"/>
                      <a:pt x="9" y="13"/>
                      <a:pt x="10" y="11"/>
                    </a:cubicBezTo>
                    <a:cubicBezTo>
                      <a:pt x="12" y="10"/>
                      <a:pt x="16" y="11"/>
                      <a:pt x="17" y="12"/>
                    </a:cubicBezTo>
                    <a:cubicBezTo>
                      <a:pt x="18" y="13"/>
                      <a:pt x="20" y="10"/>
                      <a:pt x="19" y="9"/>
                    </a:cubicBezTo>
                    <a:cubicBezTo>
                      <a:pt x="17" y="8"/>
                      <a:pt x="17" y="7"/>
                      <a:pt x="16" y="7"/>
                    </a:cubicBezTo>
                    <a:cubicBezTo>
                      <a:pt x="14" y="7"/>
                      <a:pt x="13" y="6"/>
                      <a:pt x="14" y="6"/>
                    </a:cubicBezTo>
                    <a:cubicBezTo>
                      <a:pt x="16" y="6"/>
                      <a:pt x="15" y="4"/>
                      <a:pt x="13" y="5"/>
                    </a:cubicBezTo>
                    <a:cubicBezTo>
                      <a:pt x="10" y="6"/>
                      <a:pt x="12" y="2"/>
                      <a:pt x="10" y="3"/>
                    </a:cubicBezTo>
                    <a:cubicBezTo>
                      <a:pt x="9" y="4"/>
                      <a:pt x="6" y="0"/>
                      <a:pt x="5" y="1"/>
                    </a:cubicBezTo>
                    <a:cubicBezTo>
                      <a:pt x="4" y="2"/>
                      <a:pt x="3" y="0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0136">
                <a:extLst>
                  <a:ext uri="{FF2B5EF4-FFF2-40B4-BE49-F238E27FC236}">
                    <a16:creationId xmlns:a16="http://schemas.microsoft.com/office/drawing/2014/main" id="{6AC8CE5F-78A0-3581-E447-686BD7F6E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8901" y="3352676"/>
                <a:ext cx="198456" cy="131668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2" y="7"/>
                  </a:cxn>
                  <a:cxn ang="0">
                    <a:pos x="2" y="10"/>
                  </a:cxn>
                  <a:cxn ang="0">
                    <a:pos x="4" y="13"/>
                  </a:cxn>
                  <a:cxn ang="0">
                    <a:pos x="9" y="17"/>
                  </a:cxn>
                  <a:cxn ang="0">
                    <a:pos x="13" y="19"/>
                  </a:cxn>
                  <a:cxn ang="0">
                    <a:pos x="15" y="20"/>
                  </a:cxn>
                  <a:cxn ang="0">
                    <a:pos x="21" y="21"/>
                  </a:cxn>
                  <a:cxn ang="0">
                    <a:pos x="24" y="21"/>
                  </a:cxn>
                  <a:cxn ang="0">
                    <a:pos x="26" y="24"/>
                  </a:cxn>
                  <a:cxn ang="0">
                    <a:pos x="29" y="25"/>
                  </a:cxn>
                  <a:cxn ang="0">
                    <a:pos x="32" y="26"/>
                  </a:cxn>
                  <a:cxn ang="0">
                    <a:pos x="37" y="27"/>
                  </a:cxn>
                  <a:cxn ang="0">
                    <a:pos x="40" y="28"/>
                  </a:cxn>
                  <a:cxn ang="0">
                    <a:pos x="43" y="27"/>
                  </a:cxn>
                  <a:cxn ang="0">
                    <a:pos x="43" y="21"/>
                  </a:cxn>
                  <a:cxn ang="0">
                    <a:pos x="43" y="18"/>
                  </a:cxn>
                  <a:cxn ang="0">
                    <a:pos x="41" y="18"/>
                  </a:cxn>
                  <a:cxn ang="0">
                    <a:pos x="39" y="18"/>
                  </a:cxn>
                  <a:cxn ang="0">
                    <a:pos x="35" y="17"/>
                  </a:cxn>
                  <a:cxn ang="0">
                    <a:pos x="33" y="17"/>
                  </a:cxn>
                  <a:cxn ang="0">
                    <a:pos x="32" y="18"/>
                  </a:cxn>
                  <a:cxn ang="0">
                    <a:pos x="30" y="15"/>
                  </a:cxn>
                  <a:cxn ang="0">
                    <a:pos x="28" y="14"/>
                  </a:cxn>
                  <a:cxn ang="0">
                    <a:pos x="27" y="13"/>
                  </a:cxn>
                  <a:cxn ang="0">
                    <a:pos x="23" y="10"/>
                  </a:cxn>
                  <a:cxn ang="0">
                    <a:pos x="20" y="9"/>
                  </a:cxn>
                  <a:cxn ang="0">
                    <a:pos x="17" y="6"/>
                  </a:cxn>
                  <a:cxn ang="0">
                    <a:pos x="13" y="4"/>
                  </a:cxn>
                  <a:cxn ang="0">
                    <a:pos x="10" y="1"/>
                  </a:cxn>
                  <a:cxn ang="0">
                    <a:pos x="6" y="2"/>
                  </a:cxn>
                </a:cxnLst>
                <a:rect l="0" t="0" r="r" b="b"/>
                <a:pathLst>
                  <a:path w="44" h="29">
                    <a:moveTo>
                      <a:pt x="6" y="2"/>
                    </a:moveTo>
                    <a:cubicBezTo>
                      <a:pt x="1" y="5"/>
                      <a:pt x="4" y="6"/>
                      <a:pt x="2" y="7"/>
                    </a:cubicBezTo>
                    <a:cubicBezTo>
                      <a:pt x="1" y="9"/>
                      <a:pt x="3" y="9"/>
                      <a:pt x="2" y="10"/>
                    </a:cubicBezTo>
                    <a:cubicBezTo>
                      <a:pt x="0" y="11"/>
                      <a:pt x="3" y="14"/>
                      <a:pt x="4" y="13"/>
                    </a:cubicBezTo>
                    <a:cubicBezTo>
                      <a:pt x="4" y="11"/>
                      <a:pt x="7" y="15"/>
                      <a:pt x="9" y="17"/>
                    </a:cubicBezTo>
                    <a:cubicBezTo>
                      <a:pt x="12" y="19"/>
                      <a:pt x="10" y="16"/>
                      <a:pt x="13" y="19"/>
                    </a:cubicBezTo>
                    <a:cubicBezTo>
                      <a:pt x="15" y="21"/>
                      <a:pt x="14" y="18"/>
                      <a:pt x="15" y="20"/>
                    </a:cubicBezTo>
                    <a:cubicBezTo>
                      <a:pt x="16" y="22"/>
                      <a:pt x="19" y="20"/>
                      <a:pt x="21" y="21"/>
                    </a:cubicBezTo>
                    <a:cubicBezTo>
                      <a:pt x="22" y="22"/>
                      <a:pt x="21" y="20"/>
                      <a:pt x="24" y="21"/>
                    </a:cubicBezTo>
                    <a:cubicBezTo>
                      <a:pt x="27" y="23"/>
                      <a:pt x="24" y="24"/>
                      <a:pt x="26" y="24"/>
                    </a:cubicBezTo>
                    <a:cubicBezTo>
                      <a:pt x="29" y="25"/>
                      <a:pt x="27" y="26"/>
                      <a:pt x="29" y="25"/>
                    </a:cubicBezTo>
                    <a:cubicBezTo>
                      <a:pt x="31" y="24"/>
                      <a:pt x="30" y="27"/>
                      <a:pt x="32" y="26"/>
                    </a:cubicBezTo>
                    <a:cubicBezTo>
                      <a:pt x="34" y="25"/>
                      <a:pt x="35" y="29"/>
                      <a:pt x="37" y="27"/>
                    </a:cubicBezTo>
                    <a:cubicBezTo>
                      <a:pt x="39" y="26"/>
                      <a:pt x="37" y="29"/>
                      <a:pt x="40" y="28"/>
                    </a:cubicBezTo>
                    <a:cubicBezTo>
                      <a:pt x="43" y="27"/>
                      <a:pt x="42" y="29"/>
                      <a:pt x="43" y="27"/>
                    </a:cubicBezTo>
                    <a:cubicBezTo>
                      <a:pt x="44" y="24"/>
                      <a:pt x="42" y="24"/>
                      <a:pt x="43" y="21"/>
                    </a:cubicBezTo>
                    <a:cubicBezTo>
                      <a:pt x="44" y="18"/>
                      <a:pt x="44" y="19"/>
                      <a:pt x="43" y="18"/>
                    </a:cubicBezTo>
                    <a:cubicBezTo>
                      <a:pt x="43" y="18"/>
                      <a:pt x="42" y="18"/>
                      <a:pt x="41" y="18"/>
                    </a:cubicBezTo>
                    <a:cubicBezTo>
                      <a:pt x="41" y="19"/>
                      <a:pt x="41" y="18"/>
                      <a:pt x="39" y="18"/>
                    </a:cubicBezTo>
                    <a:cubicBezTo>
                      <a:pt x="38" y="19"/>
                      <a:pt x="36" y="15"/>
                      <a:pt x="35" y="17"/>
                    </a:cubicBezTo>
                    <a:cubicBezTo>
                      <a:pt x="35" y="18"/>
                      <a:pt x="34" y="18"/>
                      <a:pt x="33" y="17"/>
                    </a:cubicBezTo>
                    <a:cubicBezTo>
                      <a:pt x="32" y="15"/>
                      <a:pt x="33" y="18"/>
                      <a:pt x="32" y="18"/>
                    </a:cubicBezTo>
                    <a:cubicBezTo>
                      <a:pt x="31" y="18"/>
                      <a:pt x="31" y="15"/>
                      <a:pt x="30" y="15"/>
                    </a:cubicBezTo>
                    <a:cubicBezTo>
                      <a:pt x="28" y="15"/>
                      <a:pt x="27" y="16"/>
                      <a:pt x="28" y="14"/>
                    </a:cubicBezTo>
                    <a:cubicBezTo>
                      <a:pt x="28" y="13"/>
                      <a:pt x="28" y="13"/>
                      <a:pt x="27" y="13"/>
                    </a:cubicBezTo>
                    <a:cubicBezTo>
                      <a:pt x="26" y="14"/>
                      <a:pt x="23" y="12"/>
                      <a:pt x="23" y="10"/>
                    </a:cubicBezTo>
                    <a:cubicBezTo>
                      <a:pt x="23" y="8"/>
                      <a:pt x="22" y="9"/>
                      <a:pt x="20" y="9"/>
                    </a:cubicBezTo>
                    <a:cubicBezTo>
                      <a:pt x="19" y="10"/>
                      <a:pt x="18" y="6"/>
                      <a:pt x="17" y="6"/>
                    </a:cubicBezTo>
                    <a:cubicBezTo>
                      <a:pt x="15" y="6"/>
                      <a:pt x="15" y="4"/>
                      <a:pt x="13" y="4"/>
                    </a:cubicBezTo>
                    <a:cubicBezTo>
                      <a:pt x="11" y="3"/>
                      <a:pt x="14" y="2"/>
                      <a:pt x="10" y="1"/>
                    </a:cubicBezTo>
                    <a:cubicBezTo>
                      <a:pt x="7" y="0"/>
                      <a:pt x="8" y="6"/>
                      <a:pt x="6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0137">
                <a:extLst>
                  <a:ext uri="{FF2B5EF4-FFF2-40B4-BE49-F238E27FC236}">
                    <a16:creationId xmlns:a16="http://schemas.microsoft.com/office/drawing/2014/main" id="{AA6D1EB6-C1C7-3287-8F04-999E2F7A4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3082" y="3415647"/>
                <a:ext cx="89687" cy="59156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4" y="11"/>
                  </a:cxn>
                  <a:cxn ang="0">
                    <a:pos x="9" y="11"/>
                  </a:cxn>
                  <a:cxn ang="0">
                    <a:pos x="14" y="11"/>
                  </a:cxn>
                  <a:cxn ang="0">
                    <a:pos x="17" y="11"/>
                  </a:cxn>
                  <a:cxn ang="0">
                    <a:pos x="19" y="10"/>
                  </a:cxn>
                  <a:cxn ang="0">
                    <a:pos x="18" y="7"/>
                  </a:cxn>
                  <a:cxn ang="0">
                    <a:pos x="16" y="5"/>
                  </a:cxn>
                  <a:cxn ang="0">
                    <a:pos x="15" y="3"/>
                  </a:cxn>
                  <a:cxn ang="0">
                    <a:pos x="13" y="3"/>
                  </a:cxn>
                  <a:cxn ang="0">
                    <a:pos x="10" y="2"/>
                  </a:cxn>
                  <a:cxn ang="0">
                    <a:pos x="6" y="3"/>
                  </a:cxn>
                  <a:cxn ang="0">
                    <a:pos x="4" y="5"/>
                  </a:cxn>
                  <a:cxn ang="0">
                    <a:pos x="2" y="8"/>
                  </a:cxn>
                </a:cxnLst>
                <a:rect l="0" t="0" r="r" b="b"/>
                <a:pathLst>
                  <a:path w="20" h="13">
                    <a:moveTo>
                      <a:pt x="2" y="8"/>
                    </a:moveTo>
                    <a:cubicBezTo>
                      <a:pt x="0" y="9"/>
                      <a:pt x="3" y="11"/>
                      <a:pt x="4" y="11"/>
                    </a:cubicBezTo>
                    <a:cubicBezTo>
                      <a:pt x="6" y="10"/>
                      <a:pt x="6" y="13"/>
                      <a:pt x="9" y="11"/>
                    </a:cubicBezTo>
                    <a:cubicBezTo>
                      <a:pt x="12" y="10"/>
                      <a:pt x="11" y="13"/>
                      <a:pt x="14" y="11"/>
                    </a:cubicBezTo>
                    <a:cubicBezTo>
                      <a:pt x="17" y="10"/>
                      <a:pt x="16" y="12"/>
                      <a:pt x="17" y="11"/>
                    </a:cubicBezTo>
                    <a:cubicBezTo>
                      <a:pt x="18" y="10"/>
                      <a:pt x="19" y="12"/>
                      <a:pt x="19" y="10"/>
                    </a:cubicBezTo>
                    <a:cubicBezTo>
                      <a:pt x="18" y="8"/>
                      <a:pt x="20" y="6"/>
                      <a:pt x="18" y="7"/>
                    </a:cubicBezTo>
                    <a:cubicBezTo>
                      <a:pt x="16" y="7"/>
                      <a:pt x="16" y="5"/>
                      <a:pt x="16" y="5"/>
                    </a:cubicBezTo>
                    <a:cubicBezTo>
                      <a:pt x="17" y="3"/>
                      <a:pt x="16" y="3"/>
                      <a:pt x="15" y="3"/>
                    </a:cubicBezTo>
                    <a:cubicBezTo>
                      <a:pt x="14" y="2"/>
                      <a:pt x="14" y="4"/>
                      <a:pt x="13" y="3"/>
                    </a:cubicBezTo>
                    <a:cubicBezTo>
                      <a:pt x="12" y="2"/>
                      <a:pt x="9" y="3"/>
                      <a:pt x="10" y="2"/>
                    </a:cubicBezTo>
                    <a:cubicBezTo>
                      <a:pt x="11" y="1"/>
                      <a:pt x="7" y="0"/>
                      <a:pt x="6" y="3"/>
                    </a:cubicBezTo>
                    <a:cubicBezTo>
                      <a:pt x="5" y="5"/>
                      <a:pt x="4" y="3"/>
                      <a:pt x="4" y="5"/>
                    </a:cubicBezTo>
                    <a:cubicBezTo>
                      <a:pt x="3" y="7"/>
                      <a:pt x="3" y="6"/>
                      <a:pt x="2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0138">
                <a:extLst>
                  <a:ext uri="{FF2B5EF4-FFF2-40B4-BE49-F238E27FC236}">
                    <a16:creationId xmlns:a16="http://schemas.microsoft.com/office/drawing/2014/main" id="{EA5B68EA-139B-9E74-EAE4-D7010767CB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4000" y="3470987"/>
                <a:ext cx="118310" cy="185099"/>
              </a:xfrm>
              <a:custGeom>
                <a:avLst/>
                <a:gdLst/>
                <a:ahLst/>
                <a:cxnLst>
                  <a:cxn ang="0">
                    <a:pos x="7" y="31"/>
                  </a:cxn>
                  <a:cxn ang="0">
                    <a:pos x="10" y="32"/>
                  </a:cxn>
                  <a:cxn ang="0">
                    <a:pos x="12" y="32"/>
                  </a:cxn>
                  <a:cxn ang="0">
                    <a:pos x="15" y="27"/>
                  </a:cxn>
                  <a:cxn ang="0">
                    <a:pos x="14" y="22"/>
                  </a:cxn>
                  <a:cxn ang="0">
                    <a:pos x="15" y="21"/>
                  </a:cxn>
                  <a:cxn ang="0">
                    <a:pos x="16" y="25"/>
                  </a:cxn>
                  <a:cxn ang="0">
                    <a:pos x="19" y="26"/>
                  </a:cxn>
                  <a:cxn ang="0">
                    <a:pos x="22" y="31"/>
                  </a:cxn>
                  <a:cxn ang="0">
                    <a:pos x="22" y="34"/>
                  </a:cxn>
                  <a:cxn ang="0">
                    <a:pos x="23" y="37"/>
                  </a:cxn>
                  <a:cxn ang="0">
                    <a:pos x="23" y="37"/>
                  </a:cxn>
                  <a:cxn ang="0">
                    <a:pos x="25" y="31"/>
                  </a:cxn>
                  <a:cxn ang="0">
                    <a:pos x="24" y="21"/>
                  </a:cxn>
                  <a:cxn ang="0">
                    <a:pos x="22" y="21"/>
                  </a:cxn>
                  <a:cxn ang="0">
                    <a:pos x="18" y="20"/>
                  </a:cxn>
                  <a:cxn ang="0">
                    <a:pos x="23" y="13"/>
                  </a:cxn>
                  <a:cxn ang="0">
                    <a:pos x="25" y="11"/>
                  </a:cxn>
                  <a:cxn ang="0">
                    <a:pos x="11" y="9"/>
                  </a:cxn>
                  <a:cxn ang="0">
                    <a:pos x="10" y="4"/>
                  </a:cxn>
                  <a:cxn ang="0">
                    <a:pos x="7" y="2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2" y="6"/>
                  </a:cxn>
                  <a:cxn ang="0">
                    <a:pos x="5" y="8"/>
                  </a:cxn>
                  <a:cxn ang="0">
                    <a:pos x="6" y="9"/>
                  </a:cxn>
                  <a:cxn ang="0">
                    <a:pos x="4" y="10"/>
                  </a:cxn>
                  <a:cxn ang="0">
                    <a:pos x="2" y="13"/>
                  </a:cxn>
                  <a:cxn ang="0">
                    <a:pos x="5" y="17"/>
                  </a:cxn>
                  <a:cxn ang="0">
                    <a:pos x="5" y="20"/>
                  </a:cxn>
                  <a:cxn ang="0">
                    <a:pos x="6" y="23"/>
                  </a:cxn>
                  <a:cxn ang="0">
                    <a:pos x="6" y="27"/>
                  </a:cxn>
                  <a:cxn ang="0">
                    <a:pos x="7" y="31"/>
                  </a:cxn>
                </a:cxnLst>
                <a:rect l="0" t="0" r="r" b="b"/>
                <a:pathLst>
                  <a:path w="26" h="41">
                    <a:moveTo>
                      <a:pt x="7" y="31"/>
                    </a:moveTo>
                    <a:cubicBezTo>
                      <a:pt x="8" y="34"/>
                      <a:pt x="9" y="31"/>
                      <a:pt x="10" y="32"/>
                    </a:cubicBezTo>
                    <a:cubicBezTo>
                      <a:pt x="10" y="34"/>
                      <a:pt x="11" y="30"/>
                      <a:pt x="12" y="32"/>
                    </a:cubicBezTo>
                    <a:cubicBezTo>
                      <a:pt x="13" y="33"/>
                      <a:pt x="15" y="29"/>
                      <a:pt x="15" y="27"/>
                    </a:cubicBezTo>
                    <a:cubicBezTo>
                      <a:pt x="14" y="25"/>
                      <a:pt x="15" y="24"/>
                      <a:pt x="14" y="22"/>
                    </a:cubicBezTo>
                    <a:cubicBezTo>
                      <a:pt x="14" y="21"/>
                      <a:pt x="14" y="22"/>
                      <a:pt x="15" y="21"/>
                    </a:cubicBezTo>
                    <a:cubicBezTo>
                      <a:pt x="15" y="20"/>
                      <a:pt x="15" y="23"/>
                      <a:pt x="16" y="25"/>
                    </a:cubicBezTo>
                    <a:cubicBezTo>
                      <a:pt x="16" y="27"/>
                      <a:pt x="17" y="28"/>
                      <a:pt x="19" y="26"/>
                    </a:cubicBezTo>
                    <a:cubicBezTo>
                      <a:pt x="20" y="25"/>
                      <a:pt x="21" y="27"/>
                      <a:pt x="22" y="31"/>
                    </a:cubicBezTo>
                    <a:cubicBezTo>
                      <a:pt x="22" y="33"/>
                      <a:pt x="23" y="33"/>
                      <a:pt x="22" y="34"/>
                    </a:cubicBezTo>
                    <a:cubicBezTo>
                      <a:pt x="22" y="35"/>
                      <a:pt x="22" y="36"/>
                      <a:pt x="23" y="37"/>
                    </a:cubicBezTo>
                    <a:cubicBezTo>
                      <a:pt x="23" y="38"/>
                      <a:pt x="24" y="39"/>
                      <a:pt x="23" y="37"/>
                    </a:cubicBezTo>
                    <a:cubicBezTo>
                      <a:pt x="23" y="30"/>
                      <a:pt x="26" y="41"/>
                      <a:pt x="25" y="31"/>
                    </a:cubicBezTo>
                    <a:cubicBezTo>
                      <a:pt x="25" y="25"/>
                      <a:pt x="23" y="25"/>
                      <a:pt x="24" y="21"/>
                    </a:cubicBezTo>
                    <a:cubicBezTo>
                      <a:pt x="24" y="19"/>
                      <a:pt x="22" y="19"/>
                      <a:pt x="22" y="21"/>
                    </a:cubicBezTo>
                    <a:cubicBezTo>
                      <a:pt x="21" y="26"/>
                      <a:pt x="19" y="25"/>
                      <a:pt x="18" y="20"/>
                    </a:cubicBezTo>
                    <a:cubicBezTo>
                      <a:pt x="17" y="16"/>
                      <a:pt x="23" y="17"/>
                      <a:pt x="23" y="13"/>
                    </a:cubicBezTo>
                    <a:cubicBezTo>
                      <a:pt x="23" y="10"/>
                      <a:pt x="26" y="13"/>
                      <a:pt x="25" y="11"/>
                    </a:cubicBezTo>
                    <a:cubicBezTo>
                      <a:pt x="23" y="9"/>
                      <a:pt x="11" y="11"/>
                      <a:pt x="11" y="9"/>
                    </a:cubicBezTo>
                    <a:cubicBezTo>
                      <a:pt x="11" y="6"/>
                      <a:pt x="11" y="2"/>
                      <a:pt x="10" y="4"/>
                    </a:cubicBezTo>
                    <a:cubicBezTo>
                      <a:pt x="9" y="7"/>
                      <a:pt x="8" y="2"/>
                      <a:pt x="7" y="2"/>
                    </a:cubicBezTo>
                    <a:cubicBezTo>
                      <a:pt x="4" y="4"/>
                      <a:pt x="5" y="1"/>
                      <a:pt x="4" y="1"/>
                    </a:cubicBezTo>
                    <a:cubicBezTo>
                      <a:pt x="3" y="0"/>
                      <a:pt x="3" y="1"/>
                      <a:pt x="4" y="2"/>
                    </a:cubicBezTo>
                    <a:cubicBezTo>
                      <a:pt x="5" y="2"/>
                      <a:pt x="0" y="5"/>
                      <a:pt x="2" y="6"/>
                    </a:cubicBezTo>
                    <a:cubicBezTo>
                      <a:pt x="4" y="6"/>
                      <a:pt x="4" y="8"/>
                      <a:pt x="5" y="8"/>
                    </a:cubicBezTo>
                    <a:cubicBezTo>
                      <a:pt x="6" y="8"/>
                      <a:pt x="6" y="8"/>
                      <a:pt x="6" y="9"/>
                    </a:cubicBezTo>
                    <a:cubicBezTo>
                      <a:pt x="8" y="11"/>
                      <a:pt x="3" y="8"/>
                      <a:pt x="4" y="10"/>
                    </a:cubicBezTo>
                    <a:cubicBezTo>
                      <a:pt x="4" y="13"/>
                      <a:pt x="2" y="10"/>
                      <a:pt x="2" y="13"/>
                    </a:cubicBezTo>
                    <a:cubicBezTo>
                      <a:pt x="1" y="16"/>
                      <a:pt x="5" y="14"/>
                      <a:pt x="5" y="17"/>
                    </a:cubicBezTo>
                    <a:cubicBezTo>
                      <a:pt x="6" y="20"/>
                      <a:pt x="3" y="19"/>
                      <a:pt x="5" y="20"/>
                    </a:cubicBezTo>
                    <a:cubicBezTo>
                      <a:pt x="6" y="22"/>
                      <a:pt x="4" y="23"/>
                      <a:pt x="6" y="23"/>
                    </a:cubicBezTo>
                    <a:cubicBezTo>
                      <a:pt x="7" y="23"/>
                      <a:pt x="6" y="23"/>
                      <a:pt x="6" y="27"/>
                    </a:cubicBezTo>
                    <a:cubicBezTo>
                      <a:pt x="7" y="29"/>
                      <a:pt x="7" y="30"/>
                      <a:pt x="7" y="3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0139">
                <a:extLst>
                  <a:ext uri="{FF2B5EF4-FFF2-40B4-BE49-F238E27FC236}">
                    <a16:creationId xmlns:a16="http://schemas.microsoft.com/office/drawing/2014/main" id="{893C3736-9953-4E40-4AB7-EAE76C7FF8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42835" y="3104607"/>
                <a:ext cx="339665" cy="293867"/>
              </a:xfrm>
              <a:custGeom>
                <a:avLst/>
                <a:gdLst/>
                <a:ahLst/>
                <a:cxnLst>
                  <a:cxn ang="0">
                    <a:pos x="4" y="21"/>
                  </a:cxn>
                  <a:cxn ang="0">
                    <a:pos x="0" y="32"/>
                  </a:cxn>
                  <a:cxn ang="0">
                    <a:pos x="2" y="47"/>
                  </a:cxn>
                  <a:cxn ang="0">
                    <a:pos x="7" y="51"/>
                  </a:cxn>
                  <a:cxn ang="0">
                    <a:pos x="2" y="60"/>
                  </a:cxn>
                  <a:cxn ang="0">
                    <a:pos x="19" y="62"/>
                  </a:cxn>
                  <a:cxn ang="0">
                    <a:pos x="31" y="56"/>
                  </a:cxn>
                  <a:cxn ang="0">
                    <a:pos x="39" y="48"/>
                  </a:cxn>
                  <a:cxn ang="0">
                    <a:pos x="45" y="47"/>
                  </a:cxn>
                  <a:cxn ang="0">
                    <a:pos x="46" y="41"/>
                  </a:cxn>
                  <a:cxn ang="0">
                    <a:pos x="50" y="34"/>
                  </a:cxn>
                  <a:cxn ang="0">
                    <a:pos x="56" y="29"/>
                  </a:cxn>
                  <a:cxn ang="0">
                    <a:pos x="57" y="21"/>
                  </a:cxn>
                  <a:cxn ang="0">
                    <a:pos x="63" y="13"/>
                  </a:cxn>
                  <a:cxn ang="0">
                    <a:pos x="73" y="10"/>
                  </a:cxn>
                  <a:cxn ang="0">
                    <a:pos x="74" y="9"/>
                  </a:cxn>
                  <a:cxn ang="0">
                    <a:pos x="71" y="8"/>
                  </a:cxn>
                  <a:cxn ang="0">
                    <a:pos x="69" y="8"/>
                  </a:cxn>
                  <a:cxn ang="0">
                    <a:pos x="66" y="8"/>
                  </a:cxn>
                  <a:cxn ang="0">
                    <a:pos x="64" y="10"/>
                  </a:cxn>
                  <a:cxn ang="0">
                    <a:pos x="60" y="12"/>
                  </a:cxn>
                  <a:cxn ang="0">
                    <a:pos x="58" y="6"/>
                  </a:cxn>
                  <a:cxn ang="0">
                    <a:pos x="56" y="4"/>
                  </a:cxn>
                  <a:cxn ang="0">
                    <a:pos x="55" y="1"/>
                  </a:cxn>
                  <a:cxn ang="0">
                    <a:pos x="51" y="4"/>
                  </a:cxn>
                  <a:cxn ang="0">
                    <a:pos x="51" y="7"/>
                  </a:cxn>
                  <a:cxn ang="0">
                    <a:pos x="47" y="7"/>
                  </a:cxn>
                  <a:cxn ang="0">
                    <a:pos x="46" y="10"/>
                  </a:cxn>
                  <a:cxn ang="0">
                    <a:pos x="44" y="9"/>
                  </a:cxn>
                  <a:cxn ang="0">
                    <a:pos x="40" y="10"/>
                  </a:cxn>
                  <a:cxn ang="0">
                    <a:pos x="38" y="10"/>
                  </a:cxn>
                  <a:cxn ang="0">
                    <a:pos x="36" y="9"/>
                  </a:cxn>
                  <a:cxn ang="0">
                    <a:pos x="32" y="8"/>
                  </a:cxn>
                  <a:cxn ang="0">
                    <a:pos x="27" y="8"/>
                  </a:cxn>
                  <a:cxn ang="0">
                    <a:pos x="22" y="13"/>
                  </a:cxn>
                  <a:cxn ang="0">
                    <a:pos x="16" y="18"/>
                  </a:cxn>
                  <a:cxn ang="0">
                    <a:pos x="11" y="23"/>
                  </a:cxn>
                  <a:cxn ang="0">
                    <a:pos x="7" y="22"/>
                  </a:cxn>
                  <a:cxn ang="0">
                    <a:pos x="4" y="21"/>
                  </a:cxn>
                </a:cxnLst>
                <a:rect l="0" t="0" r="r" b="b"/>
                <a:pathLst>
                  <a:path w="75" h="65">
                    <a:moveTo>
                      <a:pt x="4" y="21"/>
                    </a:moveTo>
                    <a:cubicBezTo>
                      <a:pt x="3" y="30"/>
                      <a:pt x="0" y="27"/>
                      <a:pt x="0" y="32"/>
                    </a:cubicBezTo>
                    <a:cubicBezTo>
                      <a:pt x="1" y="37"/>
                      <a:pt x="2" y="42"/>
                      <a:pt x="2" y="47"/>
                    </a:cubicBezTo>
                    <a:cubicBezTo>
                      <a:pt x="1" y="52"/>
                      <a:pt x="7" y="47"/>
                      <a:pt x="7" y="51"/>
                    </a:cubicBezTo>
                    <a:cubicBezTo>
                      <a:pt x="8" y="55"/>
                      <a:pt x="2" y="57"/>
                      <a:pt x="2" y="60"/>
                    </a:cubicBezTo>
                    <a:cubicBezTo>
                      <a:pt x="5" y="59"/>
                      <a:pt x="9" y="65"/>
                      <a:pt x="19" y="62"/>
                    </a:cubicBezTo>
                    <a:cubicBezTo>
                      <a:pt x="30" y="60"/>
                      <a:pt x="31" y="60"/>
                      <a:pt x="31" y="56"/>
                    </a:cubicBezTo>
                    <a:cubicBezTo>
                      <a:pt x="30" y="51"/>
                      <a:pt x="36" y="50"/>
                      <a:pt x="39" y="48"/>
                    </a:cubicBezTo>
                    <a:cubicBezTo>
                      <a:pt x="42" y="45"/>
                      <a:pt x="44" y="49"/>
                      <a:pt x="45" y="47"/>
                    </a:cubicBezTo>
                    <a:cubicBezTo>
                      <a:pt x="46" y="46"/>
                      <a:pt x="45" y="45"/>
                      <a:pt x="46" y="41"/>
                    </a:cubicBezTo>
                    <a:cubicBezTo>
                      <a:pt x="48" y="36"/>
                      <a:pt x="53" y="39"/>
                      <a:pt x="50" y="34"/>
                    </a:cubicBezTo>
                    <a:cubicBezTo>
                      <a:pt x="46" y="28"/>
                      <a:pt x="56" y="35"/>
                      <a:pt x="56" y="29"/>
                    </a:cubicBezTo>
                    <a:cubicBezTo>
                      <a:pt x="56" y="26"/>
                      <a:pt x="59" y="25"/>
                      <a:pt x="57" y="21"/>
                    </a:cubicBezTo>
                    <a:cubicBezTo>
                      <a:pt x="55" y="17"/>
                      <a:pt x="56" y="15"/>
                      <a:pt x="63" y="13"/>
                    </a:cubicBezTo>
                    <a:cubicBezTo>
                      <a:pt x="69" y="10"/>
                      <a:pt x="71" y="14"/>
                      <a:pt x="73" y="10"/>
                    </a:cubicBezTo>
                    <a:cubicBezTo>
                      <a:pt x="72" y="10"/>
                      <a:pt x="72" y="9"/>
                      <a:pt x="74" y="9"/>
                    </a:cubicBezTo>
                    <a:cubicBezTo>
                      <a:pt x="75" y="8"/>
                      <a:pt x="73" y="7"/>
                      <a:pt x="71" y="8"/>
                    </a:cubicBezTo>
                    <a:cubicBezTo>
                      <a:pt x="69" y="10"/>
                      <a:pt x="68" y="10"/>
                      <a:pt x="69" y="8"/>
                    </a:cubicBezTo>
                    <a:cubicBezTo>
                      <a:pt x="70" y="7"/>
                      <a:pt x="67" y="7"/>
                      <a:pt x="66" y="8"/>
                    </a:cubicBezTo>
                    <a:cubicBezTo>
                      <a:pt x="65" y="9"/>
                      <a:pt x="64" y="9"/>
                      <a:pt x="64" y="10"/>
                    </a:cubicBezTo>
                    <a:cubicBezTo>
                      <a:pt x="64" y="11"/>
                      <a:pt x="62" y="11"/>
                      <a:pt x="60" y="12"/>
                    </a:cubicBezTo>
                    <a:cubicBezTo>
                      <a:pt x="58" y="14"/>
                      <a:pt x="57" y="12"/>
                      <a:pt x="58" y="6"/>
                    </a:cubicBezTo>
                    <a:cubicBezTo>
                      <a:pt x="58" y="2"/>
                      <a:pt x="57" y="5"/>
                      <a:pt x="56" y="4"/>
                    </a:cubicBezTo>
                    <a:cubicBezTo>
                      <a:pt x="56" y="3"/>
                      <a:pt x="58" y="2"/>
                      <a:pt x="55" y="1"/>
                    </a:cubicBezTo>
                    <a:cubicBezTo>
                      <a:pt x="52" y="0"/>
                      <a:pt x="53" y="3"/>
                      <a:pt x="51" y="4"/>
                    </a:cubicBezTo>
                    <a:cubicBezTo>
                      <a:pt x="50" y="5"/>
                      <a:pt x="52" y="6"/>
                      <a:pt x="51" y="7"/>
                    </a:cubicBezTo>
                    <a:cubicBezTo>
                      <a:pt x="50" y="8"/>
                      <a:pt x="49" y="6"/>
                      <a:pt x="47" y="7"/>
                    </a:cubicBezTo>
                    <a:cubicBezTo>
                      <a:pt x="46" y="8"/>
                      <a:pt x="47" y="10"/>
                      <a:pt x="46" y="10"/>
                    </a:cubicBezTo>
                    <a:cubicBezTo>
                      <a:pt x="46" y="10"/>
                      <a:pt x="45" y="8"/>
                      <a:pt x="44" y="9"/>
                    </a:cubicBezTo>
                    <a:cubicBezTo>
                      <a:pt x="42" y="9"/>
                      <a:pt x="41" y="9"/>
                      <a:pt x="40" y="10"/>
                    </a:cubicBezTo>
                    <a:cubicBezTo>
                      <a:pt x="40" y="12"/>
                      <a:pt x="39" y="12"/>
                      <a:pt x="38" y="10"/>
                    </a:cubicBezTo>
                    <a:cubicBezTo>
                      <a:pt x="37" y="9"/>
                      <a:pt x="37" y="9"/>
                      <a:pt x="36" y="9"/>
                    </a:cubicBezTo>
                    <a:cubicBezTo>
                      <a:pt x="35" y="10"/>
                      <a:pt x="35" y="7"/>
                      <a:pt x="32" y="8"/>
                    </a:cubicBezTo>
                    <a:cubicBezTo>
                      <a:pt x="29" y="9"/>
                      <a:pt x="28" y="6"/>
                      <a:pt x="27" y="8"/>
                    </a:cubicBezTo>
                    <a:cubicBezTo>
                      <a:pt x="25" y="10"/>
                      <a:pt x="23" y="8"/>
                      <a:pt x="22" y="13"/>
                    </a:cubicBezTo>
                    <a:cubicBezTo>
                      <a:pt x="21" y="18"/>
                      <a:pt x="18" y="17"/>
                      <a:pt x="16" y="18"/>
                    </a:cubicBezTo>
                    <a:cubicBezTo>
                      <a:pt x="14" y="19"/>
                      <a:pt x="14" y="22"/>
                      <a:pt x="11" y="23"/>
                    </a:cubicBezTo>
                    <a:cubicBezTo>
                      <a:pt x="8" y="24"/>
                      <a:pt x="10" y="21"/>
                      <a:pt x="7" y="22"/>
                    </a:cubicBezTo>
                    <a:cubicBezTo>
                      <a:pt x="5" y="22"/>
                      <a:pt x="6" y="21"/>
                      <a:pt x="4" y="2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0140">
                <a:extLst>
                  <a:ext uri="{FF2B5EF4-FFF2-40B4-BE49-F238E27FC236}">
                    <a16:creationId xmlns:a16="http://schemas.microsoft.com/office/drawing/2014/main" id="{618A945C-F30C-234D-59D3-FDB679EA3D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3920" y="2963398"/>
                <a:ext cx="337757" cy="249979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3" y="9"/>
                  </a:cxn>
                  <a:cxn ang="0">
                    <a:pos x="8" y="7"/>
                  </a:cxn>
                  <a:cxn ang="0">
                    <a:pos x="11" y="15"/>
                  </a:cxn>
                  <a:cxn ang="0">
                    <a:pos x="7" y="15"/>
                  </a:cxn>
                  <a:cxn ang="0">
                    <a:pos x="4" y="15"/>
                  </a:cxn>
                  <a:cxn ang="0">
                    <a:pos x="2" y="19"/>
                  </a:cxn>
                  <a:cxn ang="0">
                    <a:pos x="4" y="21"/>
                  </a:cxn>
                  <a:cxn ang="0">
                    <a:pos x="6" y="23"/>
                  </a:cxn>
                  <a:cxn ang="0">
                    <a:pos x="5" y="23"/>
                  </a:cxn>
                  <a:cxn ang="0">
                    <a:pos x="5" y="25"/>
                  </a:cxn>
                  <a:cxn ang="0">
                    <a:pos x="8" y="29"/>
                  </a:cxn>
                  <a:cxn ang="0">
                    <a:pos x="8" y="39"/>
                  </a:cxn>
                  <a:cxn ang="0">
                    <a:pos x="21" y="34"/>
                  </a:cxn>
                  <a:cxn ang="0">
                    <a:pos x="26" y="34"/>
                  </a:cxn>
                  <a:cxn ang="0">
                    <a:pos x="34" y="37"/>
                  </a:cxn>
                  <a:cxn ang="0">
                    <a:pos x="42" y="44"/>
                  </a:cxn>
                  <a:cxn ang="0">
                    <a:pos x="46" y="47"/>
                  </a:cxn>
                  <a:cxn ang="0">
                    <a:pos x="46" y="52"/>
                  </a:cxn>
                  <a:cxn ang="0">
                    <a:pos x="53" y="54"/>
                  </a:cxn>
                  <a:cxn ang="0">
                    <a:pos x="64" y="44"/>
                  </a:cxn>
                  <a:cxn ang="0">
                    <a:pos x="74" y="39"/>
                  </a:cxn>
                  <a:cxn ang="0">
                    <a:pos x="70" y="33"/>
                  </a:cxn>
                  <a:cxn ang="0">
                    <a:pos x="55" y="22"/>
                  </a:cxn>
                  <a:cxn ang="0">
                    <a:pos x="49" y="12"/>
                  </a:cxn>
                  <a:cxn ang="0">
                    <a:pos x="41" y="11"/>
                  </a:cxn>
                  <a:cxn ang="0">
                    <a:pos x="41" y="7"/>
                  </a:cxn>
                  <a:cxn ang="0">
                    <a:pos x="35" y="3"/>
                  </a:cxn>
                  <a:cxn ang="0">
                    <a:pos x="30" y="2"/>
                  </a:cxn>
                  <a:cxn ang="0">
                    <a:pos x="24" y="7"/>
                  </a:cxn>
                  <a:cxn ang="0">
                    <a:pos x="19" y="11"/>
                  </a:cxn>
                  <a:cxn ang="0">
                    <a:pos x="12" y="6"/>
                  </a:cxn>
                  <a:cxn ang="0">
                    <a:pos x="3" y="6"/>
                  </a:cxn>
                </a:cxnLst>
                <a:rect l="0" t="0" r="r" b="b"/>
                <a:pathLst>
                  <a:path w="75" h="55">
                    <a:moveTo>
                      <a:pt x="0" y="8"/>
                    </a:moveTo>
                    <a:cubicBezTo>
                      <a:pt x="2" y="9"/>
                      <a:pt x="1" y="9"/>
                      <a:pt x="1" y="10"/>
                    </a:cubicBezTo>
                    <a:cubicBezTo>
                      <a:pt x="2" y="11"/>
                      <a:pt x="2" y="13"/>
                      <a:pt x="2" y="11"/>
                    </a:cubicBezTo>
                    <a:cubicBezTo>
                      <a:pt x="2" y="10"/>
                      <a:pt x="3" y="9"/>
                      <a:pt x="3" y="9"/>
                    </a:cubicBezTo>
                    <a:cubicBezTo>
                      <a:pt x="2" y="9"/>
                      <a:pt x="2" y="6"/>
                      <a:pt x="5" y="6"/>
                    </a:cubicBezTo>
                    <a:cubicBezTo>
                      <a:pt x="7" y="5"/>
                      <a:pt x="8" y="5"/>
                      <a:pt x="8" y="7"/>
                    </a:cubicBezTo>
                    <a:cubicBezTo>
                      <a:pt x="8" y="8"/>
                      <a:pt x="8" y="10"/>
                      <a:pt x="11" y="12"/>
                    </a:cubicBezTo>
                    <a:cubicBezTo>
                      <a:pt x="14" y="13"/>
                      <a:pt x="11" y="16"/>
                      <a:pt x="11" y="15"/>
                    </a:cubicBezTo>
                    <a:cubicBezTo>
                      <a:pt x="10" y="14"/>
                      <a:pt x="9" y="14"/>
                      <a:pt x="10" y="15"/>
                    </a:cubicBezTo>
                    <a:cubicBezTo>
                      <a:pt x="10" y="16"/>
                      <a:pt x="7" y="17"/>
                      <a:pt x="7" y="15"/>
                    </a:cubicBezTo>
                    <a:cubicBezTo>
                      <a:pt x="7" y="13"/>
                      <a:pt x="6" y="16"/>
                      <a:pt x="5" y="15"/>
                    </a:cubicBezTo>
                    <a:cubicBezTo>
                      <a:pt x="5" y="14"/>
                      <a:pt x="4" y="16"/>
                      <a:pt x="4" y="15"/>
                    </a:cubicBezTo>
                    <a:cubicBezTo>
                      <a:pt x="4" y="14"/>
                      <a:pt x="2" y="12"/>
                      <a:pt x="3" y="14"/>
                    </a:cubicBezTo>
                    <a:cubicBezTo>
                      <a:pt x="3" y="16"/>
                      <a:pt x="1" y="18"/>
                      <a:pt x="2" y="19"/>
                    </a:cubicBezTo>
                    <a:cubicBezTo>
                      <a:pt x="2" y="20"/>
                      <a:pt x="3" y="23"/>
                      <a:pt x="3" y="22"/>
                    </a:cubicBezTo>
                    <a:cubicBezTo>
                      <a:pt x="4" y="22"/>
                      <a:pt x="3" y="21"/>
                      <a:pt x="4" y="21"/>
                    </a:cubicBezTo>
                    <a:cubicBezTo>
                      <a:pt x="5" y="21"/>
                      <a:pt x="6" y="20"/>
                      <a:pt x="6" y="21"/>
                    </a:cubicBezTo>
                    <a:cubicBezTo>
                      <a:pt x="5" y="23"/>
                      <a:pt x="5" y="23"/>
                      <a:pt x="6" y="23"/>
                    </a:cubicBezTo>
                    <a:cubicBezTo>
                      <a:pt x="7" y="23"/>
                      <a:pt x="7" y="24"/>
                      <a:pt x="6" y="24"/>
                    </a:cubicBezTo>
                    <a:cubicBezTo>
                      <a:pt x="4" y="24"/>
                      <a:pt x="5" y="23"/>
                      <a:pt x="5" y="23"/>
                    </a:cubicBezTo>
                    <a:cubicBezTo>
                      <a:pt x="4" y="23"/>
                      <a:pt x="3" y="26"/>
                      <a:pt x="4" y="26"/>
                    </a:cubicBezTo>
                    <a:cubicBezTo>
                      <a:pt x="5" y="27"/>
                      <a:pt x="4" y="25"/>
                      <a:pt x="5" y="25"/>
                    </a:cubicBezTo>
                    <a:cubicBezTo>
                      <a:pt x="6" y="26"/>
                      <a:pt x="6" y="26"/>
                      <a:pt x="7" y="27"/>
                    </a:cubicBezTo>
                    <a:cubicBezTo>
                      <a:pt x="7" y="28"/>
                      <a:pt x="9" y="28"/>
                      <a:pt x="8" y="29"/>
                    </a:cubicBezTo>
                    <a:cubicBezTo>
                      <a:pt x="7" y="30"/>
                      <a:pt x="7" y="33"/>
                      <a:pt x="8" y="39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15" y="39"/>
                      <a:pt x="10" y="37"/>
                      <a:pt x="15" y="35"/>
                    </a:cubicBezTo>
                    <a:cubicBezTo>
                      <a:pt x="18" y="33"/>
                      <a:pt x="20" y="36"/>
                      <a:pt x="21" y="34"/>
                    </a:cubicBezTo>
                    <a:cubicBezTo>
                      <a:pt x="21" y="33"/>
                      <a:pt x="23" y="32"/>
                      <a:pt x="24" y="33"/>
                    </a:cubicBezTo>
                    <a:cubicBezTo>
                      <a:pt x="24" y="34"/>
                      <a:pt x="25" y="32"/>
                      <a:pt x="26" y="34"/>
                    </a:cubicBezTo>
                    <a:cubicBezTo>
                      <a:pt x="26" y="36"/>
                      <a:pt x="30" y="35"/>
                      <a:pt x="30" y="37"/>
                    </a:cubicBezTo>
                    <a:cubicBezTo>
                      <a:pt x="31" y="38"/>
                      <a:pt x="31" y="36"/>
                      <a:pt x="34" y="37"/>
                    </a:cubicBezTo>
                    <a:cubicBezTo>
                      <a:pt x="38" y="38"/>
                      <a:pt x="35" y="40"/>
                      <a:pt x="38" y="41"/>
                    </a:cubicBezTo>
                    <a:cubicBezTo>
                      <a:pt x="41" y="42"/>
                      <a:pt x="40" y="44"/>
                      <a:pt x="42" y="44"/>
                    </a:cubicBezTo>
                    <a:cubicBezTo>
                      <a:pt x="44" y="44"/>
                      <a:pt x="45" y="44"/>
                      <a:pt x="46" y="45"/>
                    </a:cubicBezTo>
                    <a:cubicBezTo>
                      <a:pt x="46" y="46"/>
                      <a:pt x="45" y="45"/>
                      <a:pt x="46" y="47"/>
                    </a:cubicBezTo>
                    <a:cubicBezTo>
                      <a:pt x="46" y="48"/>
                      <a:pt x="45" y="49"/>
                      <a:pt x="46" y="49"/>
                    </a:cubicBezTo>
                    <a:cubicBezTo>
                      <a:pt x="47" y="50"/>
                      <a:pt x="46" y="51"/>
                      <a:pt x="46" y="52"/>
                    </a:cubicBezTo>
                    <a:cubicBezTo>
                      <a:pt x="48" y="52"/>
                      <a:pt x="47" y="53"/>
                      <a:pt x="49" y="53"/>
                    </a:cubicBezTo>
                    <a:cubicBezTo>
                      <a:pt x="52" y="52"/>
                      <a:pt x="50" y="55"/>
                      <a:pt x="53" y="54"/>
                    </a:cubicBezTo>
                    <a:cubicBezTo>
                      <a:pt x="56" y="53"/>
                      <a:pt x="56" y="50"/>
                      <a:pt x="58" y="49"/>
                    </a:cubicBezTo>
                    <a:cubicBezTo>
                      <a:pt x="60" y="48"/>
                      <a:pt x="63" y="49"/>
                      <a:pt x="64" y="44"/>
                    </a:cubicBezTo>
                    <a:cubicBezTo>
                      <a:pt x="65" y="39"/>
                      <a:pt x="67" y="41"/>
                      <a:pt x="69" y="39"/>
                    </a:cubicBezTo>
                    <a:cubicBezTo>
                      <a:pt x="70" y="37"/>
                      <a:pt x="71" y="40"/>
                      <a:pt x="74" y="39"/>
                    </a:cubicBezTo>
                    <a:cubicBezTo>
                      <a:pt x="73" y="35"/>
                      <a:pt x="75" y="35"/>
                      <a:pt x="74" y="35"/>
                    </a:cubicBezTo>
                    <a:cubicBezTo>
                      <a:pt x="72" y="34"/>
                      <a:pt x="71" y="32"/>
                      <a:pt x="70" y="33"/>
                    </a:cubicBezTo>
                    <a:cubicBezTo>
                      <a:pt x="68" y="34"/>
                      <a:pt x="63" y="28"/>
                      <a:pt x="62" y="28"/>
                    </a:cubicBezTo>
                    <a:cubicBezTo>
                      <a:pt x="60" y="28"/>
                      <a:pt x="58" y="25"/>
                      <a:pt x="55" y="22"/>
                    </a:cubicBezTo>
                    <a:cubicBezTo>
                      <a:pt x="52" y="20"/>
                      <a:pt x="53" y="18"/>
                      <a:pt x="51" y="17"/>
                    </a:cubicBezTo>
                    <a:cubicBezTo>
                      <a:pt x="50" y="16"/>
                      <a:pt x="51" y="13"/>
                      <a:pt x="49" y="12"/>
                    </a:cubicBezTo>
                    <a:cubicBezTo>
                      <a:pt x="46" y="11"/>
                      <a:pt x="47" y="13"/>
                      <a:pt x="46" y="12"/>
                    </a:cubicBezTo>
                    <a:cubicBezTo>
                      <a:pt x="44" y="11"/>
                      <a:pt x="43" y="13"/>
                      <a:pt x="41" y="11"/>
                    </a:cubicBezTo>
                    <a:cubicBezTo>
                      <a:pt x="39" y="9"/>
                      <a:pt x="41" y="10"/>
                      <a:pt x="40" y="9"/>
                    </a:cubicBezTo>
                    <a:cubicBezTo>
                      <a:pt x="39" y="8"/>
                      <a:pt x="42" y="8"/>
                      <a:pt x="41" y="7"/>
                    </a:cubicBezTo>
                    <a:cubicBezTo>
                      <a:pt x="38" y="5"/>
                      <a:pt x="42" y="4"/>
                      <a:pt x="39" y="4"/>
                    </a:cubicBezTo>
                    <a:cubicBezTo>
                      <a:pt x="34" y="4"/>
                      <a:pt x="37" y="3"/>
                      <a:pt x="35" y="3"/>
                    </a:cubicBezTo>
                    <a:cubicBezTo>
                      <a:pt x="33" y="2"/>
                      <a:pt x="33" y="0"/>
                      <a:pt x="32" y="1"/>
                    </a:cubicBezTo>
                    <a:cubicBezTo>
                      <a:pt x="31" y="2"/>
                      <a:pt x="29" y="1"/>
                      <a:pt x="30" y="2"/>
                    </a:cubicBezTo>
                    <a:cubicBezTo>
                      <a:pt x="33" y="4"/>
                      <a:pt x="29" y="2"/>
                      <a:pt x="29" y="4"/>
                    </a:cubicBezTo>
                    <a:cubicBezTo>
                      <a:pt x="29" y="6"/>
                      <a:pt x="25" y="4"/>
                      <a:pt x="24" y="7"/>
                    </a:cubicBezTo>
                    <a:cubicBezTo>
                      <a:pt x="23" y="10"/>
                      <a:pt x="25" y="10"/>
                      <a:pt x="25" y="11"/>
                    </a:cubicBezTo>
                    <a:cubicBezTo>
                      <a:pt x="24" y="12"/>
                      <a:pt x="21" y="11"/>
                      <a:pt x="19" y="11"/>
                    </a:cubicBezTo>
                    <a:cubicBezTo>
                      <a:pt x="17" y="11"/>
                      <a:pt x="16" y="12"/>
                      <a:pt x="16" y="11"/>
                    </a:cubicBezTo>
                    <a:cubicBezTo>
                      <a:pt x="13" y="7"/>
                      <a:pt x="14" y="7"/>
                      <a:pt x="12" y="6"/>
                    </a:cubicBezTo>
                    <a:cubicBezTo>
                      <a:pt x="11" y="5"/>
                      <a:pt x="10" y="3"/>
                      <a:pt x="8" y="4"/>
                    </a:cubicBezTo>
                    <a:cubicBezTo>
                      <a:pt x="6" y="4"/>
                      <a:pt x="4" y="5"/>
                      <a:pt x="3" y="6"/>
                    </a:cubicBezTo>
                    <a:cubicBezTo>
                      <a:pt x="1" y="7"/>
                      <a:pt x="0" y="8"/>
                      <a:pt x="0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20141">
                <a:extLst>
                  <a:ext uri="{FF2B5EF4-FFF2-40B4-BE49-F238E27FC236}">
                    <a16:creationId xmlns:a16="http://schemas.microsoft.com/office/drawing/2014/main" id="{72B85B9C-7F86-9872-7BDA-22DC6D336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065" y="2873710"/>
                <a:ext cx="415994" cy="276694"/>
              </a:xfrm>
              <a:custGeom>
                <a:avLst/>
                <a:gdLst/>
                <a:ahLst/>
                <a:cxnLst>
                  <a:cxn ang="0">
                    <a:pos x="27" y="13"/>
                  </a:cxn>
                  <a:cxn ang="0">
                    <a:pos x="21" y="16"/>
                  </a:cxn>
                  <a:cxn ang="0">
                    <a:pos x="13" y="14"/>
                  </a:cxn>
                  <a:cxn ang="0">
                    <a:pos x="14" y="0"/>
                  </a:cxn>
                  <a:cxn ang="0">
                    <a:pos x="1" y="7"/>
                  </a:cxn>
                  <a:cxn ang="0">
                    <a:pos x="7" y="31"/>
                  </a:cxn>
                  <a:cxn ang="0">
                    <a:pos x="11" y="24"/>
                  </a:cxn>
                  <a:cxn ang="0">
                    <a:pos x="14" y="21"/>
                  </a:cxn>
                  <a:cxn ang="0">
                    <a:pos x="21" y="24"/>
                  </a:cxn>
                  <a:cxn ang="0">
                    <a:pos x="22" y="29"/>
                  </a:cxn>
                  <a:cxn ang="0">
                    <a:pos x="28" y="32"/>
                  </a:cxn>
                  <a:cxn ang="0">
                    <a:pos x="33" y="37"/>
                  </a:cxn>
                  <a:cxn ang="0">
                    <a:pos x="44" y="48"/>
                  </a:cxn>
                  <a:cxn ang="0">
                    <a:pos x="56" y="55"/>
                  </a:cxn>
                  <a:cxn ang="0">
                    <a:pos x="60" y="60"/>
                  </a:cxn>
                  <a:cxn ang="0">
                    <a:pos x="63" y="57"/>
                  </a:cxn>
                  <a:cxn ang="0">
                    <a:pos x="64" y="48"/>
                  </a:cxn>
                  <a:cxn ang="0">
                    <a:pos x="60" y="46"/>
                  </a:cxn>
                  <a:cxn ang="0">
                    <a:pos x="67" y="42"/>
                  </a:cxn>
                  <a:cxn ang="0">
                    <a:pos x="71" y="35"/>
                  </a:cxn>
                  <a:cxn ang="0">
                    <a:pos x="76" y="33"/>
                  </a:cxn>
                  <a:cxn ang="0">
                    <a:pos x="77" y="36"/>
                  </a:cxn>
                  <a:cxn ang="0">
                    <a:pos x="79" y="39"/>
                  </a:cxn>
                  <a:cxn ang="0">
                    <a:pos x="85" y="38"/>
                  </a:cxn>
                  <a:cxn ang="0">
                    <a:pos x="86" y="33"/>
                  </a:cxn>
                  <a:cxn ang="0">
                    <a:pos x="75" y="30"/>
                  </a:cxn>
                  <a:cxn ang="0">
                    <a:pos x="78" y="25"/>
                  </a:cxn>
                  <a:cxn ang="0">
                    <a:pos x="76" y="26"/>
                  </a:cxn>
                  <a:cxn ang="0">
                    <a:pos x="70" y="30"/>
                  </a:cxn>
                  <a:cxn ang="0">
                    <a:pos x="66" y="35"/>
                  </a:cxn>
                  <a:cxn ang="0">
                    <a:pos x="63" y="35"/>
                  </a:cxn>
                  <a:cxn ang="0">
                    <a:pos x="63" y="33"/>
                  </a:cxn>
                  <a:cxn ang="0">
                    <a:pos x="56" y="30"/>
                  </a:cxn>
                  <a:cxn ang="0">
                    <a:pos x="53" y="26"/>
                  </a:cxn>
                  <a:cxn ang="0">
                    <a:pos x="53" y="20"/>
                  </a:cxn>
                  <a:cxn ang="0">
                    <a:pos x="46" y="14"/>
                  </a:cxn>
                  <a:cxn ang="0">
                    <a:pos x="30" y="14"/>
                  </a:cxn>
                  <a:cxn ang="0">
                    <a:pos x="28" y="9"/>
                  </a:cxn>
                </a:cxnLst>
                <a:rect l="0" t="0" r="r" b="b"/>
                <a:pathLst>
                  <a:path w="92" h="61">
                    <a:moveTo>
                      <a:pt x="28" y="9"/>
                    </a:moveTo>
                    <a:cubicBezTo>
                      <a:pt x="24" y="13"/>
                      <a:pt x="26" y="12"/>
                      <a:pt x="27" y="13"/>
                    </a:cubicBezTo>
                    <a:cubicBezTo>
                      <a:pt x="28" y="14"/>
                      <a:pt x="25" y="15"/>
                      <a:pt x="24" y="15"/>
                    </a:cubicBezTo>
                    <a:cubicBezTo>
                      <a:pt x="22" y="14"/>
                      <a:pt x="23" y="16"/>
                      <a:pt x="21" y="16"/>
                    </a:cubicBezTo>
                    <a:cubicBezTo>
                      <a:pt x="19" y="16"/>
                      <a:pt x="22" y="14"/>
                      <a:pt x="19" y="13"/>
                    </a:cubicBezTo>
                    <a:cubicBezTo>
                      <a:pt x="15" y="13"/>
                      <a:pt x="13" y="16"/>
                      <a:pt x="13" y="14"/>
                    </a:cubicBezTo>
                    <a:cubicBezTo>
                      <a:pt x="13" y="11"/>
                      <a:pt x="12" y="9"/>
                      <a:pt x="13" y="8"/>
                    </a:cubicBezTo>
                    <a:cubicBezTo>
                      <a:pt x="13" y="7"/>
                      <a:pt x="11" y="7"/>
                      <a:pt x="14" y="0"/>
                    </a:cubicBezTo>
                    <a:cubicBezTo>
                      <a:pt x="13" y="0"/>
                      <a:pt x="4" y="3"/>
                      <a:pt x="2" y="4"/>
                    </a:cubicBezTo>
                    <a:cubicBezTo>
                      <a:pt x="0" y="4"/>
                      <a:pt x="1" y="4"/>
                      <a:pt x="1" y="7"/>
                    </a:cubicBezTo>
                    <a:cubicBezTo>
                      <a:pt x="1" y="9"/>
                      <a:pt x="1" y="31"/>
                      <a:pt x="1" y="31"/>
                    </a:cubicBezTo>
                    <a:cubicBezTo>
                      <a:pt x="3" y="31"/>
                      <a:pt x="6" y="32"/>
                      <a:pt x="7" y="31"/>
                    </a:cubicBezTo>
                    <a:cubicBezTo>
                      <a:pt x="7" y="30"/>
                      <a:pt x="5" y="30"/>
                      <a:pt x="6" y="27"/>
                    </a:cubicBezTo>
                    <a:cubicBezTo>
                      <a:pt x="7" y="24"/>
                      <a:pt x="11" y="26"/>
                      <a:pt x="11" y="24"/>
                    </a:cubicBezTo>
                    <a:cubicBezTo>
                      <a:pt x="11" y="22"/>
                      <a:pt x="15" y="24"/>
                      <a:pt x="12" y="22"/>
                    </a:cubicBezTo>
                    <a:cubicBezTo>
                      <a:pt x="11" y="21"/>
                      <a:pt x="13" y="22"/>
                      <a:pt x="14" y="21"/>
                    </a:cubicBezTo>
                    <a:cubicBezTo>
                      <a:pt x="15" y="20"/>
                      <a:pt x="15" y="22"/>
                      <a:pt x="17" y="23"/>
                    </a:cubicBezTo>
                    <a:cubicBezTo>
                      <a:pt x="19" y="23"/>
                      <a:pt x="16" y="24"/>
                      <a:pt x="21" y="24"/>
                    </a:cubicBezTo>
                    <a:cubicBezTo>
                      <a:pt x="24" y="24"/>
                      <a:pt x="20" y="25"/>
                      <a:pt x="23" y="27"/>
                    </a:cubicBezTo>
                    <a:cubicBezTo>
                      <a:pt x="24" y="28"/>
                      <a:pt x="21" y="28"/>
                      <a:pt x="22" y="29"/>
                    </a:cubicBezTo>
                    <a:cubicBezTo>
                      <a:pt x="23" y="30"/>
                      <a:pt x="21" y="29"/>
                      <a:pt x="23" y="31"/>
                    </a:cubicBezTo>
                    <a:cubicBezTo>
                      <a:pt x="25" y="33"/>
                      <a:pt x="26" y="31"/>
                      <a:pt x="28" y="32"/>
                    </a:cubicBezTo>
                    <a:cubicBezTo>
                      <a:pt x="29" y="33"/>
                      <a:pt x="28" y="31"/>
                      <a:pt x="31" y="32"/>
                    </a:cubicBezTo>
                    <a:cubicBezTo>
                      <a:pt x="33" y="33"/>
                      <a:pt x="32" y="36"/>
                      <a:pt x="33" y="37"/>
                    </a:cubicBezTo>
                    <a:cubicBezTo>
                      <a:pt x="35" y="38"/>
                      <a:pt x="34" y="40"/>
                      <a:pt x="37" y="42"/>
                    </a:cubicBezTo>
                    <a:cubicBezTo>
                      <a:pt x="40" y="45"/>
                      <a:pt x="42" y="48"/>
                      <a:pt x="44" y="48"/>
                    </a:cubicBezTo>
                    <a:cubicBezTo>
                      <a:pt x="45" y="48"/>
                      <a:pt x="50" y="54"/>
                      <a:pt x="52" y="53"/>
                    </a:cubicBezTo>
                    <a:cubicBezTo>
                      <a:pt x="53" y="52"/>
                      <a:pt x="54" y="54"/>
                      <a:pt x="56" y="55"/>
                    </a:cubicBezTo>
                    <a:cubicBezTo>
                      <a:pt x="57" y="55"/>
                      <a:pt x="55" y="55"/>
                      <a:pt x="56" y="59"/>
                    </a:cubicBezTo>
                    <a:cubicBezTo>
                      <a:pt x="59" y="58"/>
                      <a:pt x="59" y="61"/>
                      <a:pt x="60" y="60"/>
                    </a:cubicBezTo>
                    <a:cubicBezTo>
                      <a:pt x="61" y="60"/>
                      <a:pt x="61" y="60"/>
                      <a:pt x="62" y="61"/>
                    </a:cubicBezTo>
                    <a:cubicBezTo>
                      <a:pt x="62" y="60"/>
                      <a:pt x="62" y="59"/>
                      <a:pt x="63" y="57"/>
                    </a:cubicBezTo>
                    <a:cubicBezTo>
                      <a:pt x="65" y="54"/>
                      <a:pt x="66" y="54"/>
                      <a:pt x="64" y="52"/>
                    </a:cubicBezTo>
                    <a:cubicBezTo>
                      <a:pt x="63" y="50"/>
                      <a:pt x="65" y="49"/>
                      <a:pt x="64" y="48"/>
                    </a:cubicBezTo>
                    <a:cubicBezTo>
                      <a:pt x="63" y="47"/>
                      <a:pt x="62" y="49"/>
                      <a:pt x="62" y="47"/>
                    </a:cubicBezTo>
                    <a:cubicBezTo>
                      <a:pt x="62" y="46"/>
                      <a:pt x="61" y="46"/>
                      <a:pt x="60" y="46"/>
                    </a:cubicBezTo>
                    <a:cubicBezTo>
                      <a:pt x="59" y="46"/>
                      <a:pt x="61" y="43"/>
                      <a:pt x="63" y="43"/>
                    </a:cubicBezTo>
                    <a:cubicBezTo>
                      <a:pt x="65" y="44"/>
                      <a:pt x="66" y="44"/>
                      <a:pt x="67" y="42"/>
                    </a:cubicBezTo>
                    <a:cubicBezTo>
                      <a:pt x="69" y="39"/>
                      <a:pt x="66" y="39"/>
                      <a:pt x="69" y="39"/>
                    </a:cubicBezTo>
                    <a:cubicBezTo>
                      <a:pt x="71" y="39"/>
                      <a:pt x="69" y="36"/>
                      <a:pt x="71" y="35"/>
                    </a:cubicBezTo>
                    <a:cubicBezTo>
                      <a:pt x="71" y="34"/>
                      <a:pt x="71" y="36"/>
                      <a:pt x="74" y="35"/>
                    </a:cubicBezTo>
                    <a:cubicBezTo>
                      <a:pt x="76" y="34"/>
                      <a:pt x="75" y="33"/>
                      <a:pt x="76" y="33"/>
                    </a:cubicBezTo>
                    <a:cubicBezTo>
                      <a:pt x="77" y="33"/>
                      <a:pt x="77" y="35"/>
                      <a:pt x="77" y="35"/>
                    </a:cubicBezTo>
                    <a:cubicBezTo>
                      <a:pt x="78" y="35"/>
                      <a:pt x="78" y="35"/>
                      <a:pt x="77" y="36"/>
                    </a:cubicBezTo>
                    <a:cubicBezTo>
                      <a:pt x="76" y="37"/>
                      <a:pt x="75" y="38"/>
                      <a:pt x="76" y="38"/>
                    </a:cubicBezTo>
                    <a:cubicBezTo>
                      <a:pt x="77" y="38"/>
                      <a:pt x="76" y="40"/>
                      <a:pt x="79" y="39"/>
                    </a:cubicBezTo>
                    <a:cubicBezTo>
                      <a:pt x="80" y="38"/>
                      <a:pt x="80" y="38"/>
                      <a:pt x="82" y="40"/>
                    </a:cubicBezTo>
                    <a:cubicBezTo>
                      <a:pt x="84" y="41"/>
                      <a:pt x="84" y="37"/>
                      <a:pt x="85" y="38"/>
                    </a:cubicBezTo>
                    <a:cubicBezTo>
                      <a:pt x="87" y="38"/>
                      <a:pt x="87" y="37"/>
                      <a:pt x="89" y="35"/>
                    </a:cubicBezTo>
                    <a:cubicBezTo>
                      <a:pt x="92" y="34"/>
                      <a:pt x="89" y="35"/>
                      <a:pt x="86" y="33"/>
                    </a:cubicBezTo>
                    <a:cubicBezTo>
                      <a:pt x="82" y="31"/>
                      <a:pt x="83" y="28"/>
                      <a:pt x="81" y="31"/>
                    </a:cubicBezTo>
                    <a:cubicBezTo>
                      <a:pt x="80" y="34"/>
                      <a:pt x="77" y="31"/>
                      <a:pt x="75" y="30"/>
                    </a:cubicBezTo>
                    <a:cubicBezTo>
                      <a:pt x="73" y="29"/>
                      <a:pt x="83" y="25"/>
                      <a:pt x="79" y="24"/>
                    </a:cubicBezTo>
                    <a:cubicBezTo>
                      <a:pt x="78" y="25"/>
                      <a:pt x="78" y="25"/>
                      <a:pt x="78" y="25"/>
                    </a:cubicBezTo>
                    <a:cubicBezTo>
                      <a:pt x="77" y="25"/>
                      <a:pt x="78" y="26"/>
                      <a:pt x="77" y="26"/>
                    </a:cubicBezTo>
                    <a:cubicBezTo>
                      <a:pt x="76" y="26"/>
                      <a:pt x="77" y="25"/>
                      <a:pt x="76" y="26"/>
                    </a:cubicBezTo>
                    <a:cubicBezTo>
                      <a:pt x="74" y="27"/>
                      <a:pt x="73" y="28"/>
                      <a:pt x="72" y="29"/>
                    </a:cubicBezTo>
                    <a:cubicBezTo>
                      <a:pt x="71" y="30"/>
                      <a:pt x="71" y="30"/>
                      <a:pt x="70" y="30"/>
                    </a:cubicBezTo>
                    <a:cubicBezTo>
                      <a:pt x="68" y="31"/>
                      <a:pt x="69" y="32"/>
                      <a:pt x="68" y="32"/>
                    </a:cubicBezTo>
                    <a:cubicBezTo>
                      <a:pt x="67" y="33"/>
                      <a:pt x="66" y="34"/>
                      <a:pt x="66" y="35"/>
                    </a:cubicBezTo>
                    <a:cubicBezTo>
                      <a:pt x="67" y="36"/>
                      <a:pt x="66" y="37"/>
                      <a:pt x="65" y="36"/>
                    </a:cubicBezTo>
                    <a:cubicBezTo>
                      <a:pt x="65" y="36"/>
                      <a:pt x="63" y="35"/>
                      <a:pt x="63" y="35"/>
                    </a:cubicBezTo>
                    <a:cubicBezTo>
                      <a:pt x="63" y="35"/>
                      <a:pt x="64" y="33"/>
                      <a:pt x="64" y="33"/>
                    </a:cubicBezTo>
                    <a:cubicBezTo>
                      <a:pt x="64" y="33"/>
                      <a:pt x="64" y="34"/>
                      <a:pt x="63" y="33"/>
                    </a:cubicBezTo>
                    <a:cubicBezTo>
                      <a:pt x="63" y="32"/>
                      <a:pt x="63" y="32"/>
                      <a:pt x="59" y="32"/>
                    </a:cubicBezTo>
                    <a:cubicBezTo>
                      <a:pt x="56" y="33"/>
                      <a:pt x="56" y="32"/>
                      <a:pt x="56" y="30"/>
                    </a:cubicBezTo>
                    <a:cubicBezTo>
                      <a:pt x="56" y="28"/>
                      <a:pt x="56" y="26"/>
                      <a:pt x="55" y="26"/>
                    </a:cubicBezTo>
                    <a:cubicBezTo>
                      <a:pt x="55" y="26"/>
                      <a:pt x="53" y="26"/>
                      <a:pt x="53" y="26"/>
                    </a:cubicBezTo>
                    <a:cubicBezTo>
                      <a:pt x="53" y="26"/>
                      <a:pt x="53" y="25"/>
                      <a:pt x="53" y="23"/>
                    </a:cubicBezTo>
                    <a:cubicBezTo>
                      <a:pt x="54" y="20"/>
                      <a:pt x="54" y="18"/>
                      <a:pt x="53" y="20"/>
                    </a:cubicBezTo>
                    <a:cubicBezTo>
                      <a:pt x="51" y="21"/>
                      <a:pt x="52" y="17"/>
                      <a:pt x="50" y="16"/>
                    </a:cubicBezTo>
                    <a:cubicBezTo>
                      <a:pt x="48" y="15"/>
                      <a:pt x="48" y="13"/>
                      <a:pt x="46" y="14"/>
                    </a:cubicBezTo>
                    <a:cubicBezTo>
                      <a:pt x="43" y="16"/>
                      <a:pt x="41" y="14"/>
                      <a:pt x="36" y="15"/>
                    </a:cubicBezTo>
                    <a:cubicBezTo>
                      <a:pt x="32" y="16"/>
                      <a:pt x="32" y="16"/>
                      <a:pt x="30" y="14"/>
                    </a:cubicBezTo>
                    <a:cubicBezTo>
                      <a:pt x="29" y="12"/>
                      <a:pt x="28" y="11"/>
                      <a:pt x="28" y="10"/>
                    </a:cubicBezTo>
                    <a:cubicBezTo>
                      <a:pt x="27" y="10"/>
                      <a:pt x="28" y="9"/>
                      <a:pt x="28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20142">
                <a:extLst>
                  <a:ext uri="{FF2B5EF4-FFF2-40B4-BE49-F238E27FC236}">
                    <a16:creationId xmlns:a16="http://schemas.microsoft.com/office/drawing/2014/main" id="{0C10B183-9263-1B75-B219-775EBB059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0831" y="2950040"/>
                <a:ext cx="257611" cy="13548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5" y="13"/>
                  </a:cxn>
                  <a:cxn ang="0">
                    <a:pos x="11" y="14"/>
                  </a:cxn>
                  <a:cxn ang="0">
                    <a:pos x="16" y="16"/>
                  </a:cxn>
                  <a:cxn ang="0">
                    <a:pos x="19" y="18"/>
                  </a:cxn>
                  <a:cxn ang="0">
                    <a:pos x="15" y="21"/>
                  </a:cxn>
                  <a:cxn ang="0">
                    <a:pos x="12" y="23"/>
                  </a:cxn>
                  <a:cxn ang="0">
                    <a:pos x="9" y="22"/>
                  </a:cxn>
                  <a:cxn ang="0">
                    <a:pos x="7" y="24"/>
                  </a:cxn>
                  <a:cxn ang="0">
                    <a:pos x="6" y="23"/>
                  </a:cxn>
                  <a:cxn ang="0">
                    <a:pos x="1" y="23"/>
                  </a:cxn>
                  <a:cxn ang="0">
                    <a:pos x="0" y="25"/>
                  </a:cxn>
                  <a:cxn ang="0">
                    <a:pos x="7" y="27"/>
                  </a:cxn>
                  <a:cxn ang="0">
                    <a:pos x="12" y="27"/>
                  </a:cxn>
                  <a:cxn ang="0">
                    <a:pos x="15" y="29"/>
                  </a:cxn>
                  <a:cxn ang="0">
                    <a:pos x="19" y="28"/>
                  </a:cxn>
                  <a:cxn ang="0">
                    <a:pos x="23" y="28"/>
                  </a:cxn>
                  <a:cxn ang="0">
                    <a:pos x="26" y="23"/>
                  </a:cxn>
                  <a:cxn ang="0">
                    <a:pos x="30" y="20"/>
                  </a:cxn>
                  <a:cxn ang="0">
                    <a:pos x="33" y="20"/>
                  </a:cxn>
                  <a:cxn ang="0">
                    <a:pos x="36" y="21"/>
                  </a:cxn>
                  <a:cxn ang="0">
                    <a:pos x="39" y="17"/>
                  </a:cxn>
                  <a:cxn ang="0">
                    <a:pos x="47" y="14"/>
                  </a:cxn>
                  <a:cxn ang="0">
                    <a:pos x="55" y="10"/>
                  </a:cxn>
                  <a:cxn ang="0">
                    <a:pos x="57" y="8"/>
                  </a:cxn>
                  <a:cxn ang="0">
                    <a:pos x="52" y="5"/>
                  </a:cxn>
                  <a:cxn ang="0">
                    <a:pos x="41" y="3"/>
                  </a:cxn>
                  <a:cxn ang="0">
                    <a:pos x="31" y="3"/>
                  </a:cxn>
                  <a:cxn ang="0">
                    <a:pos x="24" y="1"/>
                  </a:cxn>
                  <a:cxn ang="0">
                    <a:pos x="21" y="6"/>
                  </a:cxn>
                  <a:cxn ang="0">
                    <a:pos x="12" y="3"/>
                  </a:cxn>
                  <a:cxn ang="0">
                    <a:pos x="9" y="7"/>
                  </a:cxn>
                </a:cxnLst>
                <a:rect l="0" t="0" r="r" b="b"/>
                <a:pathLst>
                  <a:path w="57" h="30">
                    <a:moveTo>
                      <a:pt x="9" y="7"/>
                    </a:moveTo>
                    <a:cubicBezTo>
                      <a:pt x="13" y="8"/>
                      <a:pt x="3" y="12"/>
                      <a:pt x="5" y="13"/>
                    </a:cubicBezTo>
                    <a:cubicBezTo>
                      <a:pt x="7" y="14"/>
                      <a:pt x="10" y="17"/>
                      <a:pt x="11" y="14"/>
                    </a:cubicBezTo>
                    <a:cubicBezTo>
                      <a:pt x="13" y="11"/>
                      <a:pt x="12" y="14"/>
                      <a:pt x="16" y="16"/>
                    </a:cubicBezTo>
                    <a:cubicBezTo>
                      <a:pt x="19" y="18"/>
                      <a:pt x="22" y="17"/>
                      <a:pt x="19" y="18"/>
                    </a:cubicBezTo>
                    <a:cubicBezTo>
                      <a:pt x="17" y="20"/>
                      <a:pt x="17" y="21"/>
                      <a:pt x="15" y="21"/>
                    </a:cubicBezTo>
                    <a:cubicBezTo>
                      <a:pt x="14" y="20"/>
                      <a:pt x="14" y="24"/>
                      <a:pt x="12" y="23"/>
                    </a:cubicBezTo>
                    <a:cubicBezTo>
                      <a:pt x="10" y="21"/>
                      <a:pt x="10" y="21"/>
                      <a:pt x="9" y="22"/>
                    </a:cubicBezTo>
                    <a:cubicBezTo>
                      <a:pt x="8" y="23"/>
                      <a:pt x="8" y="22"/>
                      <a:pt x="7" y="24"/>
                    </a:cubicBezTo>
                    <a:cubicBezTo>
                      <a:pt x="6" y="25"/>
                      <a:pt x="7" y="23"/>
                      <a:pt x="6" y="23"/>
                    </a:cubicBezTo>
                    <a:cubicBezTo>
                      <a:pt x="4" y="22"/>
                      <a:pt x="1" y="22"/>
                      <a:pt x="1" y="23"/>
                    </a:cubicBezTo>
                    <a:cubicBezTo>
                      <a:pt x="1" y="25"/>
                      <a:pt x="0" y="23"/>
                      <a:pt x="0" y="25"/>
                    </a:cubicBezTo>
                    <a:cubicBezTo>
                      <a:pt x="0" y="28"/>
                      <a:pt x="7" y="26"/>
                      <a:pt x="7" y="27"/>
                    </a:cubicBezTo>
                    <a:cubicBezTo>
                      <a:pt x="8" y="29"/>
                      <a:pt x="11" y="25"/>
                      <a:pt x="12" y="27"/>
                    </a:cubicBezTo>
                    <a:cubicBezTo>
                      <a:pt x="13" y="30"/>
                      <a:pt x="14" y="28"/>
                      <a:pt x="15" y="29"/>
                    </a:cubicBezTo>
                    <a:cubicBezTo>
                      <a:pt x="16" y="30"/>
                      <a:pt x="16" y="27"/>
                      <a:pt x="19" y="28"/>
                    </a:cubicBezTo>
                    <a:cubicBezTo>
                      <a:pt x="22" y="29"/>
                      <a:pt x="21" y="27"/>
                      <a:pt x="23" y="28"/>
                    </a:cubicBezTo>
                    <a:cubicBezTo>
                      <a:pt x="27" y="27"/>
                      <a:pt x="21" y="24"/>
                      <a:pt x="26" y="23"/>
                    </a:cubicBezTo>
                    <a:cubicBezTo>
                      <a:pt x="30" y="22"/>
                      <a:pt x="28" y="20"/>
                      <a:pt x="30" y="20"/>
                    </a:cubicBezTo>
                    <a:cubicBezTo>
                      <a:pt x="33" y="21"/>
                      <a:pt x="32" y="17"/>
                      <a:pt x="33" y="20"/>
                    </a:cubicBezTo>
                    <a:cubicBezTo>
                      <a:pt x="34" y="23"/>
                      <a:pt x="35" y="20"/>
                      <a:pt x="36" y="21"/>
                    </a:cubicBezTo>
                    <a:cubicBezTo>
                      <a:pt x="38" y="22"/>
                      <a:pt x="38" y="20"/>
                      <a:pt x="39" y="17"/>
                    </a:cubicBezTo>
                    <a:cubicBezTo>
                      <a:pt x="40" y="15"/>
                      <a:pt x="46" y="18"/>
                      <a:pt x="47" y="14"/>
                    </a:cubicBezTo>
                    <a:cubicBezTo>
                      <a:pt x="48" y="12"/>
                      <a:pt x="53" y="11"/>
                      <a:pt x="55" y="10"/>
                    </a:cubicBezTo>
                    <a:cubicBezTo>
                      <a:pt x="56" y="9"/>
                      <a:pt x="56" y="10"/>
                      <a:pt x="57" y="8"/>
                    </a:cubicBezTo>
                    <a:cubicBezTo>
                      <a:pt x="55" y="5"/>
                      <a:pt x="53" y="7"/>
                      <a:pt x="52" y="5"/>
                    </a:cubicBezTo>
                    <a:cubicBezTo>
                      <a:pt x="52" y="3"/>
                      <a:pt x="48" y="3"/>
                      <a:pt x="41" y="3"/>
                    </a:cubicBezTo>
                    <a:cubicBezTo>
                      <a:pt x="33" y="2"/>
                      <a:pt x="33" y="4"/>
                      <a:pt x="31" y="3"/>
                    </a:cubicBezTo>
                    <a:cubicBezTo>
                      <a:pt x="30" y="2"/>
                      <a:pt x="27" y="0"/>
                      <a:pt x="24" y="1"/>
                    </a:cubicBezTo>
                    <a:cubicBezTo>
                      <a:pt x="20" y="2"/>
                      <a:pt x="23" y="7"/>
                      <a:pt x="21" y="6"/>
                    </a:cubicBezTo>
                    <a:cubicBezTo>
                      <a:pt x="19" y="5"/>
                      <a:pt x="15" y="3"/>
                      <a:pt x="12" y="3"/>
                    </a:cubicBezTo>
                    <a:cubicBezTo>
                      <a:pt x="9" y="4"/>
                      <a:pt x="9" y="6"/>
                      <a:pt x="9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" name="Freeform 20143">
                <a:extLst>
                  <a:ext uri="{FF2B5EF4-FFF2-40B4-BE49-F238E27FC236}">
                    <a16:creationId xmlns:a16="http://schemas.microsoft.com/office/drawing/2014/main" id="{C7AB5B54-C234-4DAD-9C4F-A84033CD6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1217" y="3022552"/>
                <a:ext cx="188915" cy="145025"/>
              </a:xfrm>
              <a:custGeom>
                <a:avLst/>
                <a:gdLst/>
                <a:ahLst/>
                <a:cxnLst>
                  <a:cxn ang="0">
                    <a:pos x="20" y="6"/>
                  </a:cxn>
                  <a:cxn ang="0">
                    <a:pos x="17" y="5"/>
                  </a:cxn>
                  <a:cxn ang="0">
                    <a:pos x="18" y="3"/>
                  </a:cxn>
                  <a:cxn ang="0">
                    <a:pos x="18" y="2"/>
                  </a:cxn>
                  <a:cxn ang="0">
                    <a:pos x="17" y="0"/>
                  </a:cxn>
                  <a:cxn ang="0">
                    <a:pos x="15" y="2"/>
                  </a:cxn>
                  <a:cxn ang="0">
                    <a:pos x="12" y="2"/>
                  </a:cxn>
                  <a:cxn ang="0">
                    <a:pos x="10" y="6"/>
                  </a:cxn>
                  <a:cxn ang="0">
                    <a:pos x="8" y="9"/>
                  </a:cxn>
                  <a:cxn ang="0">
                    <a:pos x="4" y="10"/>
                  </a:cxn>
                  <a:cxn ang="0">
                    <a:pos x="1" y="13"/>
                  </a:cxn>
                  <a:cxn ang="0">
                    <a:pos x="3" y="14"/>
                  </a:cxn>
                  <a:cxn ang="0">
                    <a:pos x="5" y="15"/>
                  </a:cxn>
                  <a:cxn ang="0">
                    <a:pos x="5" y="19"/>
                  </a:cxn>
                  <a:cxn ang="0">
                    <a:pos x="4" y="24"/>
                  </a:cxn>
                  <a:cxn ang="0">
                    <a:pos x="3" y="28"/>
                  </a:cxn>
                  <a:cxn ang="0">
                    <a:pos x="5" y="28"/>
                  </a:cxn>
                  <a:cxn ang="0">
                    <a:pos x="9" y="27"/>
                  </a:cxn>
                  <a:cxn ang="0">
                    <a:pos x="11" y="28"/>
                  </a:cxn>
                  <a:cxn ang="0">
                    <a:pos x="12" y="25"/>
                  </a:cxn>
                  <a:cxn ang="0">
                    <a:pos x="16" y="25"/>
                  </a:cxn>
                  <a:cxn ang="0">
                    <a:pos x="16" y="22"/>
                  </a:cxn>
                  <a:cxn ang="0">
                    <a:pos x="20" y="19"/>
                  </a:cxn>
                  <a:cxn ang="0">
                    <a:pos x="21" y="22"/>
                  </a:cxn>
                  <a:cxn ang="0">
                    <a:pos x="23" y="24"/>
                  </a:cxn>
                  <a:cxn ang="0">
                    <a:pos x="25" y="30"/>
                  </a:cxn>
                  <a:cxn ang="0">
                    <a:pos x="29" y="28"/>
                  </a:cxn>
                  <a:cxn ang="0">
                    <a:pos x="31" y="26"/>
                  </a:cxn>
                  <a:cxn ang="0">
                    <a:pos x="34" y="26"/>
                  </a:cxn>
                  <a:cxn ang="0">
                    <a:pos x="36" y="26"/>
                  </a:cxn>
                  <a:cxn ang="0">
                    <a:pos x="39" y="27"/>
                  </a:cxn>
                  <a:cxn ang="0">
                    <a:pos x="41" y="25"/>
                  </a:cxn>
                  <a:cxn ang="0">
                    <a:pos x="40" y="21"/>
                  </a:cxn>
                  <a:cxn ang="0">
                    <a:pos x="40" y="18"/>
                  </a:cxn>
                  <a:cxn ang="0">
                    <a:pos x="36" y="18"/>
                  </a:cxn>
                  <a:cxn ang="0">
                    <a:pos x="35" y="15"/>
                  </a:cxn>
                  <a:cxn ang="0">
                    <a:pos x="34" y="12"/>
                  </a:cxn>
                  <a:cxn ang="0">
                    <a:pos x="30" y="12"/>
                  </a:cxn>
                  <a:cxn ang="0">
                    <a:pos x="26" y="13"/>
                  </a:cxn>
                  <a:cxn ang="0">
                    <a:pos x="23" y="11"/>
                  </a:cxn>
                  <a:cxn ang="0">
                    <a:pos x="18" y="11"/>
                  </a:cxn>
                  <a:cxn ang="0">
                    <a:pos x="11" y="9"/>
                  </a:cxn>
                  <a:cxn ang="0">
                    <a:pos x="12" y="7"/>
                  </a:cxn>
                  <a:cxn ang="0">
                    <a:pos x="17" y="7"/>
                  </a:cxn>
                  <a:cxn ang="0">
                    <a:pos x="18" y="8"/>
                  </a:cxn>
                  <a:cxn ang="0">
                    <a:pos x="20" y="6"/>
                  </a:cxn>
                </a:cxnLst>
                <a:rect l="0" t="0" r="r" b="b"/>
                <a:pathLst>
                  <a:path w="42" h="32">
                    <a:moveTo>
                      <a:pt x="20" y="6"/>
                    </a:moveTo>
                    <a:cubicBezTo>
                      <a:pt x="17" y="7"/>
                      <a:pt x="18" y="5"/>
                      <a:pt x="17" y="5"/>
                    </a:cubicBezTo>
                    <a:cubicBezTo>
                      <a:pt x="16" y="5"/>
                      <a:pt x="17" y="4"/>
                      <a:pt x="18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8" y="2"/>
                      <a:pt x="18" y="0"/>
                      <a:pt x="17" y="0"/>
                    </a:cubicBezTo>
                    <a:cubicBezTo>
                      <a:pt x="16" y="0"/>
                      <a:pt x="17" y="1"/>
                      <a:pt x="15" y="2"/>
                    </a:cubicBezTo>
                    <a:cubicBezTo>
                      <a:pt x="12" y="3"/>
                      <a:pt x="12" y="1"/>
                      <a:pt x="12" y="2"/>
                    </a:cubicBezTo>
                    <a:cubicBezTo>
                      <a:pt x="10" y="3"/>
                      <a:pt x="12" y="6"/>
                      <a:pt x="10" y="6"/>
                    </a:cubicBezTo>
                    <a:cubicBezTo>
                      <a:pt x="7" y="6"/>
                      <a:pt x="10" y="6"/>
                      <a:pt x="8" y="9"/>
                    </a:cubicBezTo>
                    <a:cubicBezTo>
                      <a:pt x="7" y="11"/>
                      <a:pt x="6" y="11"/>
                      <a:pt x="4" y="10"/>
                    </a:cubicBezTo>
                    <a:cubicBezTo>
                      <a:pt x="2" y="10"/>
                      <a:pt x="0" y="13"/>
                      <a:pt x="1" y="13"/>
                    </a:cubicBezTo>
                    <a:cubicBezTo>
                      <a:pt x="2" y="13"/>
                      <a:pt x="3" y="13"/>
                      <a:pt x="3" y="14"/>
                    </a:cubicBezTo>
                    <a:cubicBezTo>
                      <a:pt x="3" y="16"/>
                      <a:pt x="4" y="14"/>
                      <a:pt x="5" y="15"/>
                    </a:cubicBezTo>
                    <a:cubicBezTo>
                      <a:pt x="6" y="16"/>
                      <a:pt x="4" y="17"/>
                      <a:pt x="5" y="19"/>
                    </a:cubicBezTo>
                    <a:cubicBezTo>
                      <a:pt x="7" y="21"/>
                      <a:pt x="6" y="21"/>
                      <a:pt x="4" y="24"/>
                    </a:cubicBezTo>
                    <a:cubicBezTo>
                      <a:pt x="3" y="26"/>
                      <a:pt x="3" y="27"/>
                      <a:pt x="3" y="28"/>
                    </a:cubicBezTo>
                    <a:cubicBezTo>
                      <a:pt x="4" y="30"/>
                      <a:pt x="5" y="30"/>
                      <a:pt x="5" y="28"/>
                    </a:cubicBezTo>
                    <a:cubicBezTo>
                      <a:pt x="6" y="27"/>
                      <a:pt x="7" y="27"/>
                      <a:pt x="9" y="27"/>
                    </a:cubicBezTo>
                    <a:cubicBezTo>
                      <a:pt x="10" y="26"/>
                      <a:pt x="11" y="28"/>
                      <a:pt x="11" y="28"/>
                    </a:cubicBezTo>
                    <a:cubicBezTo>
                      <a:pt x="12" y="28"/>
                      <a:pt x="11" y="26"/>
                      <a:pt x="12" y="25"/>
                    </a:cubicBezTo>
                    <a:cubicBezTo>
                      <a:pt x="14" y="24"/>
                      <a:pt x="15" y="26"/>
                      <a:pt x="16" y="25"/>
                    </a:cubicBezTo>
                    <a:cubicBezTo>
                      <a:pt x="17" y="24"/>
                      <a:pt x="15" y="23"/>
                      <a:pt x="16" y="22"/>
                    </a:cubicBezTo>
                    <a:cubicBezTo>
                      <a:pt x="18" y="21"/>
                      <a:pt x="17" y="18"/>
                      <a:pt x="20" y="19"/>
                    </a:cubicBezTo>
                    <a:cubicBezTo>
                      <a:pt x="23" y="20"/>
                      <a:pt x="21" y="21"/>
                      <a:pt x="21" y="22"/>
                    </a:cubicBezTo>
                    <a:cubicBezTo>
                      <a:pt x="22" y="23"/>
                      <a:pt x="23" y="20"/>
                      <a:pt x="23" y="24"/>
                    </a:cubicBezTo>
                    <a:cubicBezTo>
                      <a:pt x="22" y="30"/>
                      <a:pt x="23" y="32"/>
                      <a:pt x="25" y="30"/>
                    </a:cubicBezTo>
                    <a:cubicBezTo>
                      <a:pt x="27" y="29"/>
                      <a:pt x="29" y="29"/>
                      <a:pt x="29" y="28"/>
                    </a:cubicBezTo>
                    <a:cubicBezTo>
                      <a:pt x="29" y="27"/>
                      <a:pt x="30" y="27"/>
                      <a:pt x="31" y="26"/>
                    </a:cubicBezTo>
                    <a:cubicBezTo>
                      <a:pt x="32" y="25"/>
                      <a:pt x="35" y="25"/>
                      <a:pt x="34" y="26"/>
                    </a:cubicBezTo>
                    <a:cubicBezTo>
                      <a:pt x="33" y="28"/>
                      <a:pt x="34" y="28"/>
                      <a:pt x="36" y="26"/>
                    </a:cubicBezTo>
                    <a:cubicBezTo>
                      <a:pt x="38" y="25"/>
                      <a:pt x="40" y="26"/>
                      <a:pt x="39" y="27"/>
                    </a:cubicBezTo>
                    <a:cubicBezTo>
                      <a:pt x="41" y="27"/>
                      <a:pt x="42" y="26"/>
                      <a:pt x="41" y="25"/>
                    </a:cubicBezTo>
                    <a:cubicBezTo>
                      <a:pt x="39" y="24"/>
                      <a:pt x="41" y="22"/>
                      <a:pt x="40" y="21"/>
                    </a:cubicBezTo>
                    <a:cubicBezTo>
                      <a:pt x="39" y="20"/>
                      <a:pt x="40" y="19"/>
                      <a:pt x="40" y="18"/>
                    </a:cubicBezTo>
                    <a:cubicBezTo>
                      <a:pt x="39" y="17"/>
                      <a:pt x="36" y="16"/>
                      <a:pt x="36" y="18"/>
                    </a:cubicBezTo>
                    <a:cubicBezTo>
                      <a:pt x="36" y="19"/>
                      <a:pt x="34" y="17"/>
                      <a:pt x="35" y="15"/>
                    </a:cubicBezTo>
                    <a:cubicBezTo>
                      <a:pt x="35" y="14"/>
                      <a:pt x="33" y="14"/>
                      <a:pt x="34" y="12"/>
                    </a:cubicBezTo>
                    <a:cubicBezTo>
                      <a:pt x="32" y="11"/>
                      <a:pt x="33" y="13"/>
                      <a:pt x="30" y="12"/>
                    </a:cubicBezTo>
                    <a:cubicBezTo>
                      <a:pt x="27" y="11"/>
                      <a:pt x="27" y="14"/>
                      <a:pt x="26" y="13"/>
                    </a:cubicBezTo>
                    <a:cubicBezTo>
                      <a:pt x="25" y="12"/>
                      <a:pt x="24" y="14"/>
                      <a:pt x="23" y="11"/>
                    </a:cubicBezTo>
                    <a:cubicBezTo>
                      <a:pt x="22" y="9"/>
                      <a:pt x="19" y="13"/>
                      <a:pt x="18" y="11"/>
                    </a:cubicBezTo>
                    <a:cubicBezTo>
                      <a:pt x="18" y="10"/>
                      <a:pt x="11" y="12"/>
                      <a:pt x="11" y="9"/>
                    </a:cubicBezTo>
                    <a:cubicBezTo>
                      <a:pt x="11" y="7"/>
                      <a:pt x="12" y="9"/>
                      <a:pt x="12" y="7"/>
                    </a:cubicBezTo>
                    <a:cubicBezTo>
                      <a:pt x="12" y="6"/>
                      <a:pt x="15" y="6"/>
                      <a:pt x="17" y="7"/>
                    </a:cubicBezTo>
                    <a:cubicBezTo>
                      <a:pt x="18" y="7"/>
                      <a:pt x="17" y="9"/>
                      <a:pt x="18" y="8"/>
                    </a:cubicBezTo>
                    <a:cubicBezTo>
                      <a:pt x="19" y="6"/>
                      <a:pt x="19" y="7"/>
                      <a:pt x="2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2" name="Freeform 20144">
                <a:extLst>
                  <a:ext uri="{FF2B5EF4-FFF2-40B4-BE49-F238E27FC236}">
                    <a16:creationId xmlns:a16="http://schemas.microsoft.com/office/drawing/2014/main" id="{CCFD8D06-8660-95BF-6F2C-AFFC70BDA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3475" y="3507242"/>
                <a:ext cx="49614" cy="116403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7" y="2"/>
                  </a:cxn>
                  <a:cxn ang="0">
                    <a:pos x="9" y="2"/>
                  </a:cxn>
                  <a:cxn ang="0">
                    <a:pos x="10" y="6"/>
                  </a:cxn>
                  <a:cxn ang="0">
                    <a:pos x="8" y="14"/>
                  </a:cxn>
                  <a:cxn ang="0">
                    <a:pos x="5" y="22"/>
                  </a:cxn>
                  <a:cxn ang="0">
                    <a:pos x="3" y="21"/>
                  </a:cxn>
                  <a:cxn ang="0">
                    <a:pos x="1" y="17"/>
                  </a:cxn>
                  <a:cxn ang="0">
                    <a:pos x="2" y="8"/>
                  </a:cxn>
                </a:cxnLst>
                <a:rect l="0" t="0" r="r" b="b"/>
                <a:pathLst>
                  <a:path w="11" h="26">
                    <a:moveTo>
                      <a:pt x="2" y="8"/>
                    </a:moveTo>
                    <a:cubicBezTo>
                      <a:pt x="5" y="4"/>
                      <a:pt x="6" y="3"/>
                      <a:pt x="7" y="2"/>
                    </a:cubicBezTo>
                    <a:cubicBezTo>
                      <a:pt x="8" y="2"/>
                      <a:pt x="8" y="0"/>
                      <a:pt x="9" y="2"/>
                    </a:cubicBezTo>
                    <a:cubicBezTo>
                      <a:pt x="11" y="4"/>
                      <a:pt x="9" y="4"/>
                      <a:pt x="10" y="6"/>
                    </a:cubicBezTo>
                    <a:cubicBezTo>
                      <a:pt x="10" y="7"/>
                      <a:pt x="9" y="9"/>
                      <a:pt x="8" y="14"/>
                    </a:cubicBezTo>
                    <a:cubicBezTo>
                      <a:pt x="7" y="20"/>
                      <a:pt x="5" y="18"/>
                      <a:pt x="5" y="22"/>
                    </a:cubicBezTo>
                    <a:cubicBezTo>
                      <a:pt x="5" y="26"/>
                      <a:pt x="4" y="23"/>
                      <a:pt x="3" y="21"/>
                    </a:cubicBezTo>
                    <a:cubicBezTo>
                      <a:pt x="3" y="19"/>
                      <a:pt x="2" y="21"/>
                      <a:pt x="1" y="17"/>
                    </a:cubicBezTo>
                    <a:cubicBezTo>
                      <a:pt x="0" y="14"/>
                      <a:pt x="0" y="12"/>
                      <a:pt x="2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Freeform 20145">
                <a:extLst>
                  <a:ext uri="{FF2B5EF4-FFF2-40B4-BE49-F238E27FC236}">
                    <a16:creationId xmlns:a16="http://schemas.microsoft.com/office/drawing/2014/main" id="{A7AB70E5-8B9B-B575-80E8-D7C7CC2D03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6519" y="2959581"/>
                <a:ext cx="148842" cy="175557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2" y="24"/>
                  </a:cxn>
                  <a:cxn ang="0">
                    <a:pos x="5" y="27"/>
                  </a:cxn>
                  <a:cxn ang="0">
                    <a:pos x="4" y="31"/>
                  </a:cxn>
                  <a:cxn ang="0">
                    <a:pos x="3" y="33"/>
                  </a:cxn>
                  <a:cxn ang="0">
                    <a:pos x="3" y="35"/>
                  </a:cxn>
                  <a:cxn ang="0">
                    <a:pos x="4" y="37"/>
                  </a:cxn>
                  <a:cxn ang="0">
                    <a:pos x="6" y="38"/>
                  </a:cxn>
                  <a:cxn ang="0">
                    <a:pos x="8" y="37"/>
                  </a:cxn>
                  <a:cxn ang="0">
                    <a:pos x="9" y="37"/>
                  </a:cxn>
                  <a:cxn ang="0">
                    <a:pos x="12" y="37"/>
                  </a:cxn>
                  <a:cxn ang="0">
                    <a:pos x="14" y="34"/>
                  </a:cxn>
                  <a:cxn ang="0">
                    <a:pos x="20" y="33"/>
                  </a:cxn>
                  <a:cxn ang="0">
                    <a:pos x="21" y="31"/>
                  </a:cxn>
                  <a:cxn ang="0">
                    <a:pos x="18" y="29"/>
                  </a:cxn>
                  <a:cxn ang="0">
                    <a:pos x="16" y="27"/>
                  </a:cxn>
                  <a:cxn ang="0">
                    <a:pos x="16" y="25"/>
                  </a:cxn>
                  <a:cxn ang="0">
                    <a:pos x="18" y="22"/>
                  </a:cxn>
                  <a:cxn ang="0">
                    <a:pos x="22" y="20"/>
                  </a:cxn>
                  <a:cxn ang="0">
                    <a:pos x="27" y="16"/>
                  </a:cxn>
                  <a:cxn ang="0">
                    <a:pos x="28" y="12"/>
                  </a:cxn>
                  <a:cxn ang="0">
                    <a:pos x="28" y="9"/>
                  </a:cxn>
                  <a:cxn ang="0">
                    <a:pos x="31" y="5"/>
                  </a:cxn>
                  <a:cxn ang="0">
                    <a:pos x="33" y="5"/>
                  </a:cxn>
                  <a:cxn ang="0">
                    <a:pos x="32" y="4"/>
                  </a:cxn>
                  <a:cxn ang="0">
                    <a:pos x="31" y="3"/>
                  </a:cxn>
                  <a:cxn ang="0">
                    <a:pos x="29" y="0"/>
                  </a:cxn>
                  <a:cxn ang="0">
                    <a:pos x="27" y="4"/>
                  </a:cxn>
                  <a:cxn ang="0">
                    <a:pos x="24" y="7"/>
                  </a:cxn>
                  <a:cxn ang="0">
                    <a:pos x="22" y="7"/>
                  </a:cxn>
                  <a:cxn ang="0">
                    <a:pos x="19" y="8"/>
                  </a:cxn>
                  <a:cxn ang="0">
                    <a:pos x="20" y="11"/>
                  </a:cxn>
                  <a:cxn ang="0">
                    <a:pos x="18" y="11"/>
                  </a:cxn>
                  <a:cxn ang="0">
                    <a:pos x="15" y="11"/>
                  </a:cxn>
                  <a:cxn ang="0">
                    <a:pos x="13" y="9"/>
                  </a:cxn>
                  <a:cxn ang="0">
                    <a:pos x="12" y="10"/>
                  </a:cxn>
                  <a:cxn ang="0">
                    <a:pos x="11" y="12"/>
                  </a:cxn>
                  <a:cxn ang="0">
                    <a:pos x="8" y="15"/>
                  </a:cxn>
                  <a:cxn ang="0">
                    <a:pos x="6" y="16"/>
                  </a:cxn>
                  <a:cxn ang="0">
                    <a:pos x="5" y="17"/>
                  </a:cxn>
                  <a:cxn ang="0">
                    <a:pos x="3" y="18"/>
                  </a:cxn>
                  <a:cxn ang="0">
                    <a:pos x="0" y="21"/>
                  </a:cxn>
                  <a:cxn ang="0">
                    <a:pos x="0" y="22"/>
                  </a:cxn>
                </a:cxnLst>
                <a:rect l="0" t="0" r="r" b="b"/>
                <a:pathLst>
                  <a:path w="33" h="39">
                    <a:moveTo>
                      <a:pt x="0" y="22"/>
                    </a:moveTo>
                    <a:cubicBezTo>
                      <a:pt x="0" y="23"/>
                      <a:pt x="1" y="25"/>
                      <a:pt x="2" y="24"/>
                    </a:cubicBezTo>
                    <a:cubicBezTo>
                      <a:pt x="3" y="23"/>
                      <a:pt x="6" y="25"/>
                      <a:pt x="5" y="27"/>
                    </a:cubicBezTo>
                    <a:cubicBezTo>
                      <a:pt x="5" y="29"/>
                      <a:pt x="3" y="30"/>
                      <a:pt x="4" y="31"/>
                    </a:cubicBezTo>
                    <a:cubicBezTo>
                      <a:pt x="5" y="32"/>
                      <a:pt x="3" y="31"/>
                      <a:pt x="3" y="33"/>
                    </a:cubicBezTo>
                    <a:cubicBezTo>
                      <a:pt x="2" y="35"/>
                      <a:pt x="0" y="35"/>
                      <a:pt x="3" y="35"/>
                    </a:cubicBezTo>
                    <a:cubicBezTo>
                      <a:pt x="5" y="36"/>
                      <a:pt x="1" y="36"/>
                      <a:pt x="4" y="37"/>
                    </a:cubicBezTo>
                    <a:cubicBezTo>
                      <a:pt x="6" y="37"/>
                      <a:pt x="4" y="39"/>
                      <a:pt x="6" y="38"/>
                    </a:cubicBezTo>
                    <a:cubicBezTo>
                      <a:pt x="7" y="37"/>
                      <a:pt x="6" y="35"/>
                      <a:pt x="8" y="37"/>
                    </a:cubicBezTo>
                    <a:cubicBezTo>
                      <a:pt x="9" y="38"/>
                      <a:pt x="9" y="38"/>
                      <a:pt x="9" y="37"/>
                    </a:cubicBezTo>
                    <a:cubicBezTo>
                      <a:pt x="10" y="36"/>
                      <a:pt x="11" y="37"/>
                      <a:pt x="12" y="37"/>
                    </a:cubicBezTo>
                    <a:cubicBezTo>
                      <a:pt x="12" y="36"/>
                      <a:pt x="12" y="35"/>
                      <a:pt x="14" y="34"/>
                    </a:cubicBezTo>
                    <a:cubicBezTo>
                      <a:pt x="17" y="33"/>
                      <a:pt x="18" y="34"/>
                      <a:pt x="20" y="33"/>
                    </a:cubicBezTo>
                    <a:cubicBezTo>
                      <a:pt x="21" y="33"/>
                      <a:pt x="19" y="32"/>
                      <a:pt x="21" y="31"/>
                    </a:cubicBezTo>
                    <a:cubicBezTo>
                      <a:pt x="20" y="30"/>
                      <a:pt x="20" y="31"/>
                      <a:pt x="18" y="29"/>
                    </a:cubicBezTo>
                    <a:cubicBezTo>
                      <a:pt x="17" y="27"/>
                      <a:pt x="16" y="28"/>
                      <a:pt x="16" y="27"/>
                    </a:cubicBezTo>
                    <a:cubicBezTo>
                      <a:pt x="15" y="26"/>
                      <a:pt x="17" y="28"/>
                      <a:pt x="16" y="25"/>
                    </a:cubicBezTo>
                    <a:cubicBezTo>
                      <a:pt x="16" y="22"/>
                      <a:pt x="17" y="24"/>
                      <a:pt x="18" y="22"/>
                    </a:cubicBezTo>
                    <a:cubicBezTo>
                      <a:pt x="19" y="20"/>
                      <a:pt x="19" y="23"/>
                      <a:pt x="22" y="20"/>
                    </a:cubicBezTo>
                    <a:cubicBezTo>
                      <a:pt x="25" y="18"/>
                      <a:pt x="26" y="16"/>
                      <a:pt x="27" y="16"/>
                    </a:cubicBezTo>
                    <a:cubicBezTo>
                      <a:pt x="28" y="16"/>
                      <a:pt x="28" y="13"/>
                      <a:pt x="28" y="12"/>
                    </a:cubicBezTo>
                    <a:cubicBezTo>
                      <a:pt x="28" y="11"/>
                      <a:pt x="27" y="11"/>
                      <a:pt x="28" y="9"/>
                    </a:cubicBezTo>
                    <a:cubicBezTo>
                      <a:pt x="30" y="7"/>
                      <a:pt x="30" y="6"/>
                      <a:pt x="31" y="5"/>
                    </a:cubicBezTo>
                    <a:cubicBezTo>
                      <a:pt x="32" y="5"/>
                      <a:pt x="32" y="6"/>
                      <a:pt x="33" y="5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2" y="2"/>
                      <a:pt x="32" y="4"/>
                      <a:pt x="31" y="3"/>
                    </a:cubicBezTo>
                    <a:cubicBezTo>
                      <a:pt x="30" y="2"/>
                      <a:pt x="31" y="1"/>
                      <a:pt x="29" y="0"/>
                    </a:cubicBezTo>
                    <a:cubicBezTo>
                      <a:pt x="27" y="0"/>
                      <a:pt x="29" y="5"/>
                      <a:pt x="27" y="4"/>
                    </a:cubicBezTo>
                    <a:cubicBezTo>
                      <a:pt x="25" y="4"/>
                      <a:pt x="26" y="6"/>
                      <a:pt x="24" y="7"/>
                    </a:cubicBezTo>
                    <a:cubicBezTo>
                      <a:pt x="23" y="8"/>
                      <a:pt x="24" y="7"/>
                      <a:pt x="22" y="7"/>
                    </a:cubicBezTo>
                    <a:cubicBezTo>
                      <a:pt x="21" y="8"/>
                      <a:pt x="19" y="6"/>
                      <a:pt x="19" y="8"/>
                    </a:cubicBezTo>
                    <a:cubicBezTo>
                      <a:pt x="19" y="10"/>
                      <a:pt x="21" y="10"/>
                      <a:pt x="20" y="11"/>
                    </a:cubicBezTo>
                    <a:cubicBezTo>
                      <a:pt x="19" y="12"/>
                      <a:pt x="19" y="11"/>
                      <a:pt x="18" y="11"/>
                    </a:cubicBezTo>
                    <a:cubicBezTo>
                      <a:pt x="17" y="12"/>
                      <a:pt x="16" y="11"/>
                      <a:pt x="15" y="11"/>
                    </a:cubicBezTo>
                    <a:cubicBezTo>
                      <a:pt x="14" y="11"/>
                      <a:pt x="14" y="8"/>
                      <a:pt x="13" y="9"/>
                    </a:cubicBezTo>
                    <a:cubicBezTo>
                      <a:pt x="12" y="10"/>
                      <a:pt x="13" y="9"/>
                      <a:pt x="12" y="10"/>
                    </a:cubicBezTo>
                    <a:cubicBezTo>
                      <a:pt x="11" y="11"/>
                      <a:pt x="12" y="11"/>
                      <a:pt x="11" y="12"/>
                    </a:cubicBezTo>
                    <a:cubicBezTo>
                      <a:pt x="10" y="13"/>
                      <a:pt x="9" y="15"/>
                      <a:pt x="8" y="15"/>
                    </a:cubicBezTo>
                    <a:cubicBezTo>
                      <a:pt x="6" y="15"/>
                      <a:pt x="7" y="16"/>
                      <a:pt x="6" y="16"/>
                    </a:cubicBezTo>
                    <a:cubicBezTo>
                      <a:pt x="5" y="16"/>
                      <a:pt x="6" y="17"/>
                      <a:pt x="5" y="17"/>
                    </a:cubicBezTo>
                    <a:cubicBezTo>
                      <a:pt x="3" y="18"/>
                      <a:pt x="4" y="18"/>
                      <a:pt x="3" y="18"/>
                    </a:cubicBezTo>
                    <a:cubicBezTo>
                      <a:pt x="2" y="18"/>
                      <a:pt x="1" y="20"/>
                      <a:pt x="0" y="21"/>
                    </a:cubicBezTo>
                    <a:lnTo>
                      <a:pt x="0" y="2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" name="Freeform 20146">
                <a:extLst>
                  <a:ext uri="{FF2B5EF4-FFF2-40B4-BE49-F238E27FC236}">
                    <a16:creationId xmlns:a16="http://schemas.microsoft.com/office/drawing/2014/main" id="{E1BB93F9-15CB-9BC2-5B41-445A08BACF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82775" y="3098881"/>
                <a:ext cx="85871" cy="177466"/>
              </a:xfrm>
              <a:custGeom>
                <a:avLst/>
                <a:gdLst/>
                <a:ahLst/>
                <a:cxnLst>
                  <a:cxn ang="0">
                    <a:pos x="12" y="2"/>
                  </a:cxn>
                  <a:cxn ang="0">
                    <a:pos x="15" y="5"/>
                  </a:cxn>
                  <a:cxn ang="0">
                    <a:pos x="18" y="18"/>
                  </a:cxn>
                  <a:cxn ang="0">
                    <a:pos x="17" y="25"/>
                  </a:cxn>
                  <a:cxn ang="0">
                    <a:pos x="13" y="27"/>
                  </a:cxn>
                  <a:cxn ang="0">
                    <a:pos x="9" y="28"/>
                  </a:cxn>
                  <a:cxn ang="0">
                    <a:pos x="8" y="28"/>
                  </a:cxn>
                  <a:cxn ang="0">
                    <a:pos x="7" y="28"/>
                  </a:cxn>
                  <a:cxn ang="0">
                    <a:pos x="5" y="30"/>
                  </a:cxn>
                  <a:cxn ang="0">
                    <a:pos x="3" y="29"/>
                  </a:cxn>
                  <a:cxn ang="0">
                    <a:pos x="2" y="27"/>
                  </a:cxn>
                  <a:cxn ang="0">
                    <a:pos x="3" y="22"/>
                  </a:cxn>
                  <a:cxn ang="0">
                    <a:pos x="3" y="18"/>
                  </a:cxn>
                  <a:cxn ang="0">
                    <a:pos x="1" y="14"/>
                  </a:cxn>
                  <a:cxn ang="0">
                    <a:pos x="2" y="12"/>
                  </a:cxn>
                  <a:cxn ang="0">
                    <a:pos x="5" y="13"/>
                  </a:cxn>
                  <a:cxn ang="0">
                    <a:pos x="3" y="7"/>
                  </a:cxn>
                  <a:cxn ang="0">
                    <a:pos x="6" y="3"/>
                  </a:cxn>
                  <a:cxn ang="0">
                    <a:pos x="1" y="38"/>
                  </a:cxn>
                  <a:cxn ang="0">
                    <a:pos x="18" y="30"/>
                  </a:cxn>
                  <a:cxn ang="0">
                    <a:pos x="17" y="30"/>
                  </a:cxn>
                  <a:cxn ang="0">
                    <a:pos x="18" y="30"/>
                  </a:cxn>
                  <a:cxn ang="0">
                    <a:pos x="1" y="30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1" y="26"/>
                  </a:cxn>
                  <a:cxn ang="0">
                    <a:pos x="1" y="27"/>
                  </a:cxn>
                  <a:cxn ang="0">
                    <a:pos x="2" y="16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0" y="26"/>
                  </a:cxn>
                  <a:cxn ang="0">
                    <a:pos x="11" y="27"/>
                  </a:cxn>
                  <a:cxn ang="0">
                    <a:pos x="4" y="32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0" t="0" r="r" b="b"/>
                <a:pathLst>
                  <a:path w="19" h="39">
                    <a:moveTo>
                      <a:pt x="6" y="3"/>
                    </a:moveTo>
                    <a:cubicBezTo>
                      <a:pt x="9" y="2"/>
                      <a:pt x="10" y="3"/>
                      <a:pt x="12" y="2"/>
                    </a:cubicBezTo>
                    <a:cubicBezTo>
                      <a:pt x="13" y="2"/>
                      <a:pt x="11" y="1"/>
                      <a:pt x="13" y="0"/>
                    </a:cubicBezTo>
                    <a:cubicBezTo>
                      <a:pt x="13" y="1"/>
                      <a:pt x="14" y="3"/>
                      <a:pt x="15" y="5"/>
                    </a:cubicBezTo>
                    <a:cubicBezTo>
                      <a:pt x="16" y="7"/>
                      <a:pt x="18" y="10"/>
                      <a:pt x="18" y="13"/>
                    </a:cubicBezTo>
                    <a:cubicBezTo>
                      <a:pt x="19" y="15"/>
                      <a:pt x="18" y="15"/>
                      <a:pt x="18" y="18"/>
                    </a:cubicBezTo>
                    <a:cubicBezTo>
                      <a:pt x="18" y="20"/>
                      <a:pt x="19" y="17"/>
                      <a:pt x="19" y="19"/>
                    </a:cubicBezTo>
                    <a:cubicBezTo>
                      <a:pt x="19" y="21"/>
                      <a:pt x="17" y="24"/>
                      <a:pt x="17" y="25"/>
                    </a:cubicBezTo>
                    <a:cubicBezTo>
                      <a:pt x="16" y="26"/>
                      <a:pt x="15" y="25"/>
                      <a:pt x="14" y="25"/>
                    </a:cubicBezTo>
                    <a:cubicBezTo>
                      <a:pt x="13" y="26"/>
                      <a:pt x="14" y="26"/>
                      <a:pt x="13" y="27"/>
                    </a:cubicBezTo>
                    <a:cubicBezTo>
                      <a:pt x="12" y="27"/>
                      <a:pt x="11" y="26"/>
                      <a:pt x="9" y="26"/>
                    </a:cubicBezTo>
                    <a:cubicBezTo>
                      <a:pt x="8" y="27"/>
                      <a:pt x="10" y="27"/>
                      <a:pt x="9" y="28"/>
                    </a:cubicBezTo>
                    <a:cubicBezTo>
                      <a:pt x="9" y="28"/>
                      <a:pt x="9" y="28"/>
                      <a:pt x="8" y="27"/>
                    </a:cubicBezTo>
                    <a:cubicBezTo>
                      <a:pt x="8" y="26"/>
                      <a:pt x="8" y="27"/>
                      <a:pt x="8" y="28"/>
                    </a:cubicBezTo>
                    <a:cubicBezTo>
                      <a:pt x="8" y="28"/>
                      <a:pt x="8" y="29"/>
                      <a:pt x="8" y="29"/>
                    </a:cubicBezTo>
                    <a:cubicBezTo>
                      <a:pt x="7" y="30"/>
                      <a:pt x="6" y="29"/>
                      <a:pt x="7" y="28"/>
                    </a:cubicBezTo>
                    <a:cubicBezTo>
                      <a:pt x="8" y="27"/>
                      <a:pt x="7" y="27"/>
                      <a:pt x="6" y="28"/>
                    </a:cubicBezTo>
                    <a:cubicBezTo>
                      <a:pt x="5" y="29"/>
                      <a:pt x="5" y="30"/>
                      <a:pt x="5" y="30"/>
                    </a:cubicBezTo>
                    <a:cubicBezTo>
                      <a:pt x="4" y="30"/>
                      <a:pt x="5" y="27"/>
                      <a:pt x="4" y="29"/>
                    </a:cubicBezTo>
                    <a:cubicBezTo>
                      <a:pt x="3" y="31"/>
                      <a:pt x="3" y="31"/>
                      <a:pt x="3" y="29"/>
                    </a:cubicBezTo>
                    <a:cubicBezTo>
                      <a:pt x="3" y="28"/>
                      <a:pt x="2" y="29"/>
                      <a:pt x="2" y="28"/>
                    </a:cubicBezTo>
                    <a:cubicBezTo>
                      <a:pt x="2" y="27"/>
                      <a:pt x="3" y="28"/>
                      <a:pt x="2" y="27"/>
                    </a:cubicBezTo>
                    <a:cubicBezTo>
                      <a:pt x="2" y="26"/>
                      <a:pt x="2" y="26"/>
                      <a:pt x="2" y="25"/>
                    </a:cubicBezTo>
                    <a:cubicBezTo>
                      <a:pt x="1" y="25"/>
                      <a:pt x="2" y="24"/>
                      <a:pt x="3" y="22"/>
                    </a:cubicBezTo>
                    <a:cubicBezTo>
                      <a:pt x="3" y="20"/>
                      <a:pt x="5" y="21"/>
                      <a:pt x="4" y="20"/>
                    </a:cubicBezTo>
                    <a:cubicBezTo>
                      <a:pt x="3" y="19"/>
                      <a:pt x="4" y="19"/>
                      <a:pt x="3" y="18"/>
                    </a:cubicBezTo>
                    <a:cubicBezTo>
                      <a:pt x="3" y="18"/>
                      <a:pt x="3" y="16"/>
                      <a:pt x="3" y="15"/>
                    </a:cubicBezTo>
                    <a:cubicBezTo>
                      <a:pt x="3" y="13"/>
                      <a:pt x="2" y="15"/>
                      <a:pt x="1" y="14"/>
                    </a:cubicBezTo>
                    <a:cubicBezTo>
                      <a:pt x="1" y="14"/>
                      <a:pt x="1" y="12"/>
                      <a:pt x="2" y="13"/>
                    </a:cubicBezTo>
                    <a:cubicBezTo>
                      <a:pt x="2" y="13"/>
                      <a:pt x="3" y="13"/>
                      <a:pt x="2" y="12"/>
                    </a:cubicBezTo>
                    <a:cubicBezTo>
                      <a:pt x="2" y="12"/>
                      <a:pt x="2" y="12"/>
                      <a:pt x="4" y="12"/>
                    </a:cubicBezTo>
                    <a:cubicBezTo>
                      <a:pt x="5" y="12"/>
                      <a:pt x="5" y="14"/>
                      <a:pt x="5" y="13"/>
                    </a:cubicBezTo>
                    <a:cubicBezTo>
                      <a:pt x="6" y="11"/>
                      <a:pt x="3" y="11"/>
                      <a:pt x="4" y="10"/>
                    </a:cubicBezTo>
                    <a:cubicBezTo>
                      <a:pt x="5" y="9"/>
                      <a:pt x="3" y="8"/>
                      <a:pt x="3" y="7"/>
                    </a:cubicBezTo>
                    <a:cubicBezTo>
                      <a:pt x="4" y="6"/>
                      <a:pt x="4" y="7"/>
                      <a:pt x="4" y="6"/>
                    </a:cubicBezTo>
                    <a:cubicBezTo>
                      <a:pt x="4" y="5"/>
                      <a:pt x="4" y="4"/>
                      <a:pt x="6" y="3"/>
                    </a:cubicBezTo>
                    <a:close/>
                    <a:moveTo>
                      <a:pt x="5" y="36"/>
                    </a:moveTo>
                    <a:cubicBezTo>
                      <a:pt x="5" y="35"/>
                      <a:pt x="0" y="36"/>
                      <a:pt x="1" y="38"/>
                    </a:cubicBezTo>
                    <a:cubicBezTo>
                      <a:pt x="2" y="39"/>
                      <a:pt x="6" y="37"/>
                      <a:pt x="5" y="36"/>
                    </a:cubicBezTo>
                    <a:close/>
                    <a:moveTo>
                      <a:pt x="18" y="30"/>
                    </a:moveTo>
                    <a:cubicBezTo>
                      <a:pt x="19" y="29"/>
                      <a:pt x="19" y="28"/>
                      <a:pt x="18" y="28"/>
                    </a:cubicBezTo>
                    <a:cubicBezTo>
                      <a:pt x="17" y="28"/>
                      <a:pt x="18" y="29"/>
                      <a:pt x="17" y="30"/>
                    </a:cubicBezTo>
                    <a:cubicBezTo>
                      <a:pt x="17" y="31"/>
                      <a:pt x="17" y="32"/>
                      <a:pt x="17" y="32"/>
                    </a:cubicBezTo>
                    <a:cubicBezTo>
                      <a:pt x="18" y="32"/>
                      <a:pt x="17" y="31"/>
                      <a:pt x="18" y="30"/>
                    </a:cubicBezTo>
                    <a:close/>
                    <a:moveTo>
                      <a:pt x="2" y="29"/>
                    </a:moveTo>
                    <a:cubicBezTo>
                      <a:pt x="2" y="29"/>
                      <a:pt x="0" y="30"/>
                      <a:pt x="1" y="30"/>
                    </a:cubicBezTo>
                    <a:cubicBezTo>
                      <a:pt x="1" y="30"/>
                      <a:pt x="3" y="30"/>
                      <a:pt x="2" y="29"/>
                    </a:cubicBezTo>
                    <a:close/>
                    <a:moveTo>
                      <a:pt x="0" y="27"/>
                    </a:moveTo>
                    <a:cubicBezTo>
                      <a:pt x="0" y="27"/>
                      <a:pt x="0" y="27"/>
                      <a:pt x="0" y="28"/>
                    </a:cubicBezTo>
                    <a:cubicBezTo>
                      <a:pt x="0" y="28"/>
                      <a:pt x="0" y="28"/>
                      <a:pt x="0" y="27"/>
                    </a:cubicBezTo>
                    <a:close/>
                    <a:moveTo>
                      <a:pt x="1" y="27"/>
                    </a:moveTo>
                    <a:cubicBezTo>
                      <a:pt x="1" y="27"/>
                      <a:pt x="1" y="26"/>
                      <a:pt x="1" y="26"/>
                    </a:cubicBezTo>
                    <a:cubicBezTo>
                      <a:pt x="0" y="27"/>
                      <a:pt x="1" y="27"/>
                      <a:pt x="1" y="28"/>
                    </a:cubicBezTo>
                    <a:cubicBezTo>
                      <a:pt x="1" y="28"/>
                      <a:pt x="1" y="28"/>
                      <a:pt x="1" y="27"/>
                    </a:cubicBezTo>
                    <a:close/>
                    <a:moveTo>
                      <a:pt x="2" y="15"/>
                    </a:moveTo>
                    <a:cubicBezTo>
                      <a:pt x="2" y="15"/>
                      <a:pt x="2" y="16"/>
                      <a:pt x="2" y="16"/>
                    </a:cubicBezTo>
                    <a:cubicBezTo>
                      <a:pt x="3" y="16"/>
                      <a:pt x="3" y="15"/>
                      <a:pt x="2" y="15"/>
                    </a:cubicBezTo>
                    <a:close/>
                    <a:moveTo>
                      <a:pt x="14" y="26"/>
                    </a:moveTo>
                    <a:cubicBezTo>
                      <a:pt x="13" y="26"/>
                      <a:pt x="13" y="28"/>
                      <a:pt x="14" y="28"/>
                    </a:cubicBezTo>
                    <a:cubicBezTo>
                      <a:pt x="15" y="27"/>
                      <a:pt x="15" y="26"/>
                      <a:pt x="14" y="26"/>
                    </a:cubicBezTo>
                    <a:close/>
                    <a:moveTo>
                      <a:pt x="11" y="27"/>
                    </a:moveTo>
                    <a:cubicBezTo>
                      <a:pt x="11" y="26"/>
                      <a:pt x="10" y="26"/>
                      <a:pt x="10" y="26"/>
                    </a:cubicBezTo>
                    <a:cubicBezTo>
                      <a:pt x="10" y="27"/>
                      <a:pt x="10" y="27"/>
                      <a:pt x="11" y="28"/>
                    </a:cubicBezTo>
                    <a:cubicBezTo>
                      <a:pt x="11" y="28"/>
                      <a:pt x="11" y="27"/>
                      <a:pt x="11" y="27"/>
                    </a:cubicBezTo>
                    <a:close/>
                    <a:moveTo>
                      <a:pt x="3" y="31"/>
                    </a:moveTo>
                    <a:cubicBezTo>
                      <a:pt x="3" y="32"/>
                      <a:pt x="3" y="32"/>
                      <a:pt x="4" y="32"/>
                    </a:cubicBezTo>
                    <a:cubicBezTo>
                      <a:pt x="4" y="32"/>
                      <a:pt x="4" y="31"/>
                      <a:pt x="3" y="31"/>
                    </a:cubicBezTo>
                    <a:close/>
                    <a:moveTo>
                      <a:pt x="2" y="6"/>
                    </a:moveTo>
                    <a:cubicBezTo>
                      <a:pt x="2" y="6"/>
                      <a:pt x="2" y="8"/>
                      <a:pt x="3" y="8"/>
                    </a:cubicBezTo>
                    <a:cubicBezTo>
                      <a:pt x="3" y="8"/>
                      <a:pt x="3" y="6"/>
                      <a:pt x="2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" name="Freeform 20147">
                <a:extLst>
                  <a:ext uri="{FF2B5EF4-FFF2-40B4-BE49-F238E27FC236}">
                    <a16:creationId xmlns:a16="http://schemas.microsoft.com/office/drawing/2014/main" id="{06ABEE2A-8FCD-5967-4945-C6D86C2BFA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46243" y="2598926"/>
                <a:ext cx="1452163" cy="1123947"/>
              </a:xfrm>
              <a:custGeom>
                <a:avLst/>
                <a:gdLst/>
                <a:ahLst/>
                <a:cxnLst>
                  <a:cxn ang="0">
                    <a:pos x="288" y="87"/>
                  </a:cxn>
                  <a:cxn ang="0">
                    <a:pos x="278" y="90"/>
                  </a:cxn>
                  <a:cxn ang="0">
                    <a:pos x="266" y="101"/>
                  </a:cxn>
                  <a:cxn ang="0">
                    <a:pos x="252" y="109"/>
                  </a:cxn>
                  <a:cxn ang="0">
                    <a:pos x="251" y="103"/>
                  </a:cxn>
                  <a:cxn ang="0">
                    <a:pos x="245" y="100"/>
                  </a:cxn>
                  <a:cxn ang="0">
                    <a:pos x="233" y="114"/>
                  </a:cxn>
                  <a:cxn ang="0">
                    <a:pos x="249" y="118"/>
                  </a:cxn>
                  <a:cxn ang="0">
                    <a:pos x="254" y="123"/>
                  </a:cxn>
                  <a:cxn ang="0">
                    <a:pos x="244" y="131"/>
                  </a:cxn>
                  <a:cxn ang="0">
                    <a:pos x="251" y="157"/>
                  </a:cxn>
                  <a:cxn ang="0">
                    <a:pos x="246" y="157"/>
                  </a:cxn>
                  <a:cxn ang="0">
                    <a:pos x="246" y="169"/>
                  </a:cxn>
                  <a:cxn ang="0">
                    <a:pos x="251" y="181"/>
                  </a:cxn>
                  <a:cxn ang="0">
                    <a:pos x="242" y="193"/>
                  </a:cxn>
                  <a:cxn ang="0">
                    <a:pos x="239" y="202"/>
                  </a:cxn>
                  <a:cxn ang="0">
                    <a:pos x="233" y="208"/>
                  </a:cxn>
                  <a:cxn ang="0">
                    <a:pos x="222" y="219"/>
                  </a:cxn>
                  <a:cxn ang="0">
                    <a:pos x="214" y="220"/>
                  </a:cxn>
                  <a:cxn ang="0">
                    <a:pos x="208" y="223"/>
                  </a:cxn>
                  <a:cxn ang="0">
                    <a:pos x="195" y="228"/>
                  </a:cxn>
                  <a:cxn ang="0">
                    <a:pos x="189" y="230"/>
                  </a:cxn>
                  <a:cxn ang="0">
                    <a:pos x="183" y="225"/>
                  </a:cxn>
                  <a:cxn ang="0">
                    <a:pos x="174" y="223"/>
                  </a:cxn>
                  <a:cxn ang="0">
                    <a:pos x="161" y="219"/>
                  </a:cxn>
                  <a:cxn ang="0">
                    <a:pos x="150" y="221"/>
                  </a:cxn>
                  <a:cxn ang="0">
                    <a:pos x="140" y="227"/>
                  </a:cxn>
                  <a:cxn ang="0">
                    <a:pos x="132" y="213"/>
                  </a:cxn>
                  <a:cxn ang="0">
                    <a:pos x="130" y="200"/>
                  </a:cxn>
                  <a:cxn ang="0">
                    <a:pos x="125" y="183"/>
                  </a:cxn>
                  <a:cxn ang="0">
                    <a:pos x="112" y="176"/>
                  </a:cxn>
                  <a:cxn ang="0">
                    <a:pos x="92" y="184"/>
                  </a:cxn>
                  <a:cxn ang="0">
                    <a:pos x="75" y="185"/>
                  </a:cxn>
                  <a:cxn ang="0">
                    <a:pos x="62" y="181"/>
                  </a:cxn>
                  <a:cxn ang="0">
                    <a:pos x="44" y="168"/>
                  </a:cxn>
                  <a:cxn ang="0">
                    <a:pos x="29" y="154"/>
                  </a:cxn>
                  <a:cxn ang="0">
                    <a:pos x="36" y="135"/>
                  </a:cxn>
                  <a:cxn ang="0">
                    <a:pos x="17" y="131"/>
                  </a:cxn>
                  <a:cxn ang="0">
                    <a:pos x="9" y="119"/>
                  </a:cxn>
                  <a:cxn ang="0">
                    <a:pos x="5" y="101"/>
                  </a:cxn>
                  <a:cxn ang="0">
                    <a:pos x="34" y="88"/>
                  </a:cxn>
                  <a:cxn ang="0">
                    <a:pos x="44" y="63"/>
                  </a:cxn>
                  <a:cxn ang="0">
                    <a:pos x="64" y="47"/>
                  </a:cxn>
                  <a:cxn ang="0">
                    <a:pos x="87" y="44"/>
                  </a:cxn>
                  <a:cxn ang="0">
                    <a:pos x="117" y="75"/>
                  </a:cxn>
                  <a:cxn ang="0">
                    <a:pos x="163" y="90"/>
                  </a:cxn>
                  <a:cxn ang="0">
                    <a:pos x="194" y="80"/>
                  </a:cxn>
                  <a:cxn ang="0">
                    <a:pos x="223" y="60"/>
                  </a:cxn>
                  <a:cxn ang="0">
                    <a:pos x="233" y="43"/>
                  </a:cxn>
                  <a:cxn ang="0">
                    <a:pos x="245" y="15"/>
                  </a:cxn>
                  <a:cxn ang="0">
                    <a:pos x="297" y="36"/>
                  </a:cxn>
                  <a:cxn ang="0">
                    <a:pos x="310" y="65"/>
                  </a:cxn>
                  <a:cxn ang="0">
                    <a:pos x="184" y="244"/>
                  </a:cxn>
                  <a:cxn ang="0">
                    <a:pos x="196" y="240"/>
                  </a:cxn>
                  <a:cxn ang="0">
                    <a:pos x="185" y="240"/>
                  </a:cxn>
                </a:cxnLst>
                <a:rect l="0" t="0" r="r" b="b"/>
                <a:pathLst>
                  <a:path w="322" h="249">
                    <a:moveTo>
                      <a:pt x="298" y="84"/>
                    </a:moveTo>
                    <a:cubicBezTo>
                      <a:pt x="298" y="82"/>
                      <a:pt x="298" y="84"/>
                      <a:pt x="297" y="83"/>
                    </a:cubicBezTo>
                    <a:cubicBezTo>
                      <a:pt x="296" y="82"/>
                      <a:pt x="297" y="81"/>
                      <a:pt x="295" y="80"/>
                    </a:cubicBezTo>
                    <a:cubicBezTo>
                      <a:pt x="293" y="80"/>
                      <a:pt x="295" y="85"/>
                      <a:pt x="293" y="84"/>
                    </a:cubicBezTo>
                    <a:cubicBezTo>
                      <a:pt x="291" y="84"/>
                      <a:pt x="292" y="86"/>
                      <a:pt x="290" y="87"/>
                    </a:cubicBezTo>
                    <a:cubicBezTo>
                      <a:pt x="289" y="88"/>
                      <a:pt x="290" y="87"/>
                      <a:pt x="288" y="87"/>
                    </a:cubicBezTo>
                    <a:cubicBezTo>
                      <a:pt x="287" y="88"/>
                      <a:pt x="285" y="86"/>
                      <a:pt x="285" y="88"/>
                    </a:cubicBezTo>
                    <a:cubicBezTo>
                      <a:pt x="285" y="90"/>
                      <a:pt x="287" y="90"/>
                      <a:pt x="286" y="91"/>
                    </a:cubicBezTo>
                    <a:cubicBezTo>
                      <a:pt x="285" y="92"/>
                      <a:pt x="285" y="91"/>
                      <a:pt x="284" y="91"/>
                    </a:cubicBezTo>
                    <a:cubicBezTo>
                      <a:pt x="283" y="92"/>
                      <a:pt x="282" y="91"/>
                      <a:pt x="281" y="91"/>
                    </a:cubicBezTo>
                    <a:cubicBezTo>
                      <a:pt x="280" y="91"/>
                      <a:pt x="280" y="88"/>
                      <a:pt x="279" y="89"/>
                    </a:cubicBezTo>
                    <a:cubicBezTo>
                      <a:pt x="278" y="90"/>
                      <a:pt x="279" y="89"/>
                      <a:pt x="278" y="90"/>
                    </a:cubicBezTo>
                    <a:cubicBezTo>
                      <a:pt x="277" y="91"/>
                      <a:pt x="278" y="91"/>
                      <a:pt x="277" y="92"/>
                    </a:cubicBezTo>
                    <a:cubicBezTo>
                      <a:pt x="276" y="93"/>
                      <a:pt x="275" y="95"/>
                      <a:pt x="274" y="95"/>
                    </a:cubicBezTo>
                    <a:cubicBezTo>
                      <a:pt x="272" y="95"/>
                      <a:pt x="273" y="96"/>
                      <a:pt x="272" y="96"/>
                    </a:cubicBezTo>
                    <a:cubicBezTo>
                      <a:pt x="271" y="96"/>
                      <a:pt x="272" y="97"/>
                      <a:pt x="271" y="97"/>
                    </a:cubicBezTo>
                    <a:cubicBezTo>
                      <a:pt x="269" y="98"/>
                      <a:pt x="270" y="98"/>
                      <a:pt x="269" y="98"/>
                    </a:cubicBezTo>
                    <a:cubicBezTo>
                      <a:pt x="268" y="98"/>
                      <a:pt x="267" y="100"/>
                      <a:pt x="266" y="101"/>
                    </a:cubicBezTo>
                    <a:cubicBezTo>
                      <a:pt x="266" y="102"/>
                      <a:pt x="266" y="102"/>
                      <a:pt x="266" y="102"/>
                    </a:cubicBezTo>
                    <a:cubicBezTo>
                      <a:pt x="264" y="104"/>
                      <a:pt x="263" y="102"/>
                      <a:pt x="262" y="103"/>
                    </a:cubicBezTo>
                    <a:cubicBezTo>
                      <a:pt x="261" y="104"/>
                      <a:pt x="261" y="102"/>
                      <a:pt x="260" y="104"/>
                    </a:cubicBezTo>
                    <a:cubicBezTo>
                      <a:pt x="260" y="105"/>
                      <a:pt x="258" y="104"/>
                      <a:pt x="257" y="105"/>
                    </a:cubicBezTo>
                    <a:cubicBezTo>
                      <a:pt x="256" y="106"/>
                      <a:pt x="255" y="106"/>
                      <a:pt x="254" y="108"/>
                    </a:cubicBezTo>
                    <a:cubicBezTo>
                      <a:pt x="254" y="110"/>
                      <a:pt x="252" y="109"/>
                      <a:pt x="252" y="109"/>
                    </a:cubicBezTo>
                    <a:cubicBezTo>
                      <a:pt x="252" y="109"/>
                      <a:pt x="253" y="110"/>
                      <a:pt x="252" y="110"/>
                    </a:cubicBezTo>
                    <a:cubicBezTo>
                      <a:pt x="250" y="110"/>
                      <a:pt x="249" y="112"/>
                      <a:pt x="249" y="110"/>
                    </a:cubicBezTo>
                    <a:cubicBezTo>
                      <a:pt x="249" y="108"/>
                      <a:pt x="249" y="110"/>
                      <a:pt x="250" y="109"/>
                    </a:cubicBezTo>
                    <a:cubicBezTo>
                      <a:pt x="251" y="107"/>
                      <a:pt x="251" y="109"/>
                      <a:pt x="252" y="108"/>
                    </a:cubicBezTo>
                    <a:cubicBezTo>
                      <a:pt x="252" y="106"/>
                      <a:pt x="250" y="105"/>
                      <a:pt x="250" y="105"/>
                    </a:cubicBezTo>
                    <a:cubicBezTo>
                      <a:pt x="249" y="105"/>
                      <a:pt x="251" y="104"/>
                      <a:pt x="251" y="103"/>
                    </a:cubicBezTo>
                    <a:cubicBezTo>
                      <a:pt x="250" y="103"/>
                      <a:pt x="252" y="103"/>
                      <a:pt x="254" y="100"/>
                    </a:cubicBezTo>
                    <a:cubicBezTo>
                      <a:pt x="255" y="98"/>
                      <a:pt x="255" y="98"/>
                      <a:pt x="254" y="97"/>
                    </a:cubicBezTo>
                    <a:cubicBezTo>
                      <a:pt x="252" y="95"/>
                      <a:pt x="253" y="95"/>
                      <a:pt x="252" y="95"/>
                    </a:cubicBezTo>
                    <a:cubicBezTo>
                      <a:pt x="251" y="96"/>
                      <a:pt x="250" y="94"/>
                      <a:pt x="249" y="95"/>
                    </a:cubicBezTo>
                    <a:cubicBezTo>
                      <a:pt x="247" y="96"/>
                      <a:pt x="249" y="96"/>
                      <a:pt x="247" y="97"/>
                    </a:cubicBezTo>
                    <a:cubicBezTo>
                      <a:pt x="246" y="99"/>
                      <a:pt x="247" y="100"/>
                      <a:pt x="245" y="100"/>
                    </a:cubicBezTo>
                    <a:cubicBezTo>
                      <a:pt x="244" y="101"/>
                      <a:pt x="239" y="103"/>
                      <a:pt x="239" y="105"/>
                    </a:cubicBezTo>
                    <a:cubicBezTo>
                      <a:pt x="239" y="107"/>
                      <a:pt x="238" y="108"/>
                      <a:pt x="236" y="108"/>
                    </a:cubicBezTo>
                    <a:cubicBezTo>
                      <a:pt x="235" y="107"/>
                      <a:pt x="235" y="110"/>
                      <a:pt x="234" y="108"/>
                    </a:cubicBezTo>
                    <a:cubicBezTo>
                      <a:pt x="233" y="107"/>
                      <a:pt x="231" y="107"/>
                      <a:pt x="231" y="108"/>
                    </a:cubicBezTo>
                    <a:cubicBezTo>
                      <a:pt x="231" y="109"/>
                      <a:pt x="230" y="110"/>
                      <a:pt x="231" y="112"/>
                    </a:cubicBezTo>
                    <a:cubicBezTo>
                      <a:pt x="231" y="114"/>
                      <a:pt x="232" y="114"/>
                      <a:pt x="233" y="114"/>
                    </a:cubicBezTo>
                    <a:cubicBezTo>
                      <a:pt x="233" y="115"/>
                      <a:pt x="235" y="115"/>
                      <a:pt x="236" y="115"/>
                    </a:cubicBezTo>
                    <a:cubicBezTo>
                      <a:pt x="237" y="114"/>
                      <a:pt x="239" y="117"/>
                      <a:pt x="238" y="118"/>
                    </a:cubicBezTo>
                    <a:cubicBezTo>
                      <a:pt x="237" y="119"/>
                      <a:pt x="238" y="122"/>
                      <a:pt x="240" y="122"/>
                    </a:cubicBezTo>
                    <a:cubicBezTo>
                      <a:pt x="243" y="122"/>
                      <a:pt x="243" y="122"/>
                      <a:pt x="243" y="121"/>
                    </a:cubicBezTo>
                    <a:cubicBezTo>
                      <a:pt x="242" y="120"/>
                      <a:pt x="244" y="120"/>
                      <a:pt x="245" y="119"/>
                    </a:cubicBezTo>
                    <a:cubicBezTo>
                      <a:pt x="245" y="117"/>
                      <a:pt x="248" y="117"/>
                      <a:pt x="249" y="118"/>
                    </a:cubicBezTo>
                    <a:cubicBezTo>
                      <a:pt x="249" y="118"/>
                      <a:pt x="249" y="119"/>
                      <a:pt x="250" y="119"/>
                    </a:cubicBezTo>
                    <a:cubicBezTo>
                      <a:pt x="251" y="118"/>
                      <a:pt x="250" y="119"/>
                      <a:pt x="252" y="120"/>
                    </a:cubicBezTo>
                    <a:cubicBezTo>
                      <a:pt x="255" y="120"/>
                      <a:pt x="253" y="118"/>
                      <a:pt x="255" y="119"/>
                    </a:cubicBezTo>
                    <a:cubicBezTo>
                      <a:pt x="255" y="120"/>
                      <a:pt x="258" y="120"/>
                      <a:pt x="257" y="121"/>
                    </a:cubicBezTo>
                    <a:cubicBezTo>
                      <a:pt x="255" y="123"/>
                      <a:pt x="258" y="123"/>
                      <a:pt x="256" y="124"/>
                    </a:cubicBezTo>
                    <a:cubicBezTo>
                      <a:pt x="254" y="125"/>
                      <a:pt x="255" y="123"/>
                      <a:pt x="254" y="123"/>
                    </a:cubicBezTo>
                    <a:cubicBezTo>
                      <a:pt x="253" y="124"/>
                      <a:pt x="254" y="122"/>
                      <a:pt x="253" y="124"/>
                    </a:cubicBezTo>
                    <a:cubicBezTo>
                      <a:pt x="251" y="125"/>
                      <a:pt x="251" y="124"/>
                      <a:pt x="250" y="125"/>
                    </a:cubicBezTo>
                    <a:cubicBezTo>
                      <a:pt x="248" y="126"/>
                      <a:pt x="248" y="127"/>
                      <a:pt x="248" y="127"/>
                    </a:cubicBezTo>
                    <a:cubicBezTo>
                      <a:pt x="247" y="127"/>
                      <a:pt x="247" y="129"/>
                      <a:pt x="246" y="129"/>
                    </a:cubicBezTo>
                    <a:cubicBezTo>
                      <a:pt x="244" y="130"/>
                      <a:pt x="245" y="128"/>
                      <a:pt x="244" y="128"/>
                    </a:cubicBezTo>
                    <a:cubicBezTo>
                      <a:pt x="243" y="129"/>
                      <a:pt x="245" y="130"/>
                      <a:pt x="244" y="131"/>
                    </a:cubicBezTo>
                    <a:cubicBezTo>
                      <a:pt x="243" y="131"/>
                      <a:pt x="244" y="132"/>
                      <a:pt x="242" y="132"/>
                    </a:cubicBezTo>
                    <a:cubicBezTo>
                      <a:pt x="241" y="133"/>
                      <a:pt x="237" y="139"/>
                      <a:pt x="239" y="138"/>
                    </a:cubicBezTo>
                    <a:cubicBezTo>
                      <a:pt x="242" y="138"/>
                      <a:pt x="240" y="140"/>
                      <a:pt x="243" y="141"/>
                    </a:cubicBezTo>
                    <a:cubicBezTo>
                      <a:pt x="246" y="142"/>
                      <a:pt x="245" y="146"/>
                      <a:pt x="247" y="149"/>
                    </a:cubicBezTo>
                    <a:cubicBezTo>
                      <a:pt x="249" y="152"/>
                      <a:pt x="247" y="152"/>
                      <a:pt x="249" y="154"/>
                    </a:cubicBezTo>
                    <a:cubicBezTo>
                      <a:pt x="251" y="155"/>
                      <a:pt x="250" y="155"/>
                      <a:pt x="251" y="157"/>
                    </a:cubicBezTo>
                    <a:cubicBezTo>
                      <a:pt x="253" y="158"/>
                      <a:pt x="254" y="160"/>
                      <a:pt x="252" y="159"/>
                    </a:cubicBezTo>
                    <a:cubicBezTo>
                      <a:pt x="249" y="158"/>
                      <a:pt x="249" y="159"/>
                      <a:pt x="248" y="158"/>
                    </a:cubicBezTo>
                    <a:cubicBezTo>
                      <a:pt x="247" y="158"/>
                      <a:pt x="248" y="157"/>
                      <a:pt x="247" y="157"/>
                    </a:cubicBezTo>
                    <a:cubicBezTo>
                      <a:pt x="246" y="156"/>
                      <a:pt x="245" y="158"/>
                      <a:pt x="244" y="158"/>
                    </a:cubicBezTo>
                    <a:cubicBezTo>
                      <a:pt x="243" y="157"/>
                      <a:pt x="242" y="154"/>
                      <a:pt x="242" y="155"/>
                    </a:cubicBezTo>
                    <a:cubicBezTo>
                      <a:pt x="241" y="156"/>
                      <a:pt x="244" y="159"/>
                      <a:pt x="246" y="157"/>
                    </a:cubicBezTo>
                    <a:cubicBezTo>
                      <a:pt x="246" y="157"/>
                      <a:pt x="248" y="158"/>
                      <a:pt x="247" y="158"/>
                    </a:cubicBezTo>
                    <a:cubicBezTo>
                      <a:pt x="247" y="159"/>
                      <a:pt x="248" y="159"/>
                      <a:pt x="250" y="161"/>
                    </a:cubicBezTo>
                    <a:cubicBezTo>
                      <a:pt x="252" y="163"/>
                      <a:pt x="254" y="165"/>
                      <a:pt x="252" y="165"/>
                    </a:cubicBezTo>
                    <a:cubicBezTo>
                      <a:pt x="251" y="165"/>
                      <a:pt x="248" y="167"/>
                      <a:pt x="248" y="168"/>
                    </a:cubicBezTo>
                    <a:cubicBezTo>
                      <a:pt x="248" y="169"/>
                      <a:pt x="246" y="167"/>
                      <a:pt x="245" y="169"/>
                    </a:cubicBezTo>
                    <a:cubicBezTo>
                      <a:pt x="245" y="170"/>
                      <a:pt x="246" y="168"/>
                      <a:pt x="246" y="169"/>
                    </a:cubicBezTo>
                    <a:cubicBezTo>
                      <a:pt x="247" y="172"/>
                      <a:pt x="249" y="167"/>
                      <a:pt x="251" y="170"/>
                    </a:cubicBezTo>
                    <a:cubicBezTo>
                      <a:pt x="253" y="172"/>
                      <a:pt x="255" y="171"/>
                      <a:pt x="254" y="172"/>
                    </a:cubicBezTo>
                    <a:cubicBezTo>
                      <a:pt x="251" y="174"/>
                      <a:pt x="253" y="172"/>
                      <a:pt x="253" y="175"/>
                    </a:cubicBezTo>
                    <a:cubicBezTo>
                      <a:pt x="254" y="178"/>
                      <a:pt x="250" y="176"/>
                      <a:pt x="252" y="177"/>
                    </a:cubicBezTo>
                    <a:cubicBezTo>
                      <a:pt x="253" y="178"/>
                      <a:pt x="251" y="178"/>
                      <a:pt x="252" y="179"/>
                    </a:cubicBezTo>
                    <a:cubicBezTo>
                      <a:pt x="252" y="180"/>
                      <a:pt x="250" y="179"/>
                      <a:pt x="251" y="181"/>
                    </a:cubicBezTo>
                    <a:cubicBezTo>
                      <a:pt x="252" y="183"/>
                      <a:pt x="251" y="182"/>
                      <a:pt x="250" y="183"/>
                    </a:cubicBezTo>
                    <a:cubicBezTo>
                      <a:pt x="250" y="184"/>
                      <a:pt x="250" y="180"/>
                      <a:pt x="249" y="183"/>
                    </a:cubicBezTo>
                    <a:cubicBezTo>
                      <a:pt x="248" y="186"/>
                      <a:pt x="246" y="186"/>
                      <a:pt x="246" y="187"/>
                    </a:cubicBezTo>
                    <a:cubicBezTo>
                      <a:pt x="247" y="188"/>
                      <a:pt x="245" y="191"/>
                      <a:pt x="244" y="192"/>
                    </a:cubicBezTo>
                    <a:cubicBezTo>
                      <a:pt x="243" y="192"/>
                      <a:pt x="245" y="193"/>
                      <a:pt x="243" y="194"/>
                    </a:cubicBezTo>
                    <a:cubicBezTo>
                      <a:pt x="242" y="194"/>
                      <a:pt x="243" y="192"/>
                      <a:pt x="242" y="193"/>
                    </a:cubicBezTo>
                    <a:cubicBezTo>
                      <a:pt x="240" y="193"/>
                      <a:pt x="242" y="193"/>
                      <a:pt x="242" y="194"/>
                    </a:cubicBezTo>
                    <a:cubicBezTo>
                      <a:pt x="243" y="196"/>
                      <a:pt x="244" y="195"/>
                      <a:pt x="242" y="195"/>
                    </a:cubicBezTo>
                    <a:cubicBezTo>
                      <a:pt x="241" y="196"/>
                      <a:pt x="240" y="198"/>
                      <a:pt x="241" y="197"/>
                    </a:cubicBezTo>
                    <a:cubicBezTo>
                      <a:pt x="243" y="197"/>
                      <a:pt x="240" y="199"/>
                      <a:pt x="241" y="201"/>
                    </a:cubicBezTo>
                    <a:cubicBezTo>
                      <a:pt x="242" y="202"/>
                      <a:pt x="241" y="203"/>
                      <a:pt x="240" y="201"/>
                    </a:cubicBezTo>
                    <a:cubicBezTo>
                      <a:pt x="239" y="200"/>
                      <a:pt x="238" y="201"/>
                      <a:pt x="239" y="202"/>
                    </a:cubicBezTo>
                    <a:cubicBezTo>
                      <a:pt x="239" y="202"/>
                      <a:pt x="241" y="202"/>
                      <a:pt x="239" y="203"/>
                    </a:cubicBezTo>
                    <a:cubicBezTo>
                      <a:pt x="238" y="204"/>
                      <a:pt x="238" y="202"/>
                      <a:pt x="237" y="203"/>
                    </a:cubicBezTo>
                    <a:cubicBezTo>
                      <a:pt x="237" y="204"/>
                      <a:pt x="239" y="204"/>
                      <a:pt x="238" y="205"/>
                    </a:cubicBezTo>
                    <a:cubicBezTo>
                      <a:pt x="236" y="206"/>
                      <a:pt x="236" y="208"/>
                      <a:pt x="235" y="207"/>
                    </a:cubicBezTo>
                    <a:cubicBezTo>
                      <a:pt x="234" y="206"/>
                      <a:pt x="234" y="208"/>
                      <a:pt x="234" y="207"/>
                    </a:cubicBezTo>
                    <a:cubicBezTo>
                      <a:pt x="233" y="206"/>
                      <a:pt x="233" y="208"/>
                      <a:pt x="233" y="208"/>
                    </a:cubicBezTo>
                    <a:cubicBezTo>
                      <a:pt x="234" y="209"/>
                      <a:pt x="232" y="211"/>
                      <a:pt x="231" y="212"/>
                    </a:cubicBezTo>
                    <a:cubicBezTo>
                      <a:pt x="230" y="213"/>
                      <a:pt x="231" y="211"/>
                      <a:pt x="229" y="212"/>
                    </a:cubicBezTo>
                    <a:cubicBezTo>
                      <a:pt x="228" y="214"/>
                      <a:pt x="228" y="212"/>
                      <a:pt x="227" y="214"/>
                    </a:cubicBezTo>
                    <a:cubicBezTo>
                      <a:pt x="226" y="215"/>
                      <a:pt x="225" y="215"/>
                      <a:pt x="226" y="215"/>
                    </a:cubicBezTo>
                    <a:cubicBezTo>
                      <a:pt x="227" y="216"/>
                      <a:pt x="225" y="216"/>
                      <a:pt x="225" y="217"/>
                    </a:cubicBezTo>
                    <a:cubicBezTo>
                      <a:pt x="225" y="218"/>
                      <a:pt x="224" y="218"/>
                      <a:pt x="222" y="219"/>
                    </a:cubicBezTo>
                    <a:cubicBezTo>
                      <a:pt x="221" y="220"/>
                      <a:pt x="221" y="218"/>
                      <a:pt x="220" y="218"/>
                    </a:cubicBezTo>
                    <a:cubicBezTo>
                      <a:pt x="220" y="218"/>
                      <a:pt x="221" y="220"/>
                      <a:pt x="220" y="220"/>
                    </a:cubicBezTo>
                    <a:cubicBezTo>
                      <a:pt x="219" y="219"/>
                      <a:pt x="218" y="218"/>
                      <a:pt x="217" y="220"/>
                    </a:cubicBezTo>
                    <a:cubicBezTo>
                      <a:pt x="216" y="221"/>
                      <a:pt x="216" y="218"/>
                      <a:pt x="215" y="219"/>
                    </a:cubicBezTo>
                    <a:cubicBezTo>
                      <a:pt x="214" y="219"/>
                      <a:pt x="216" y="220"/>
                      <a:pt x="215" y="221"/>
                    </a:cubicBezTo>
                    <a:cubicBezTo>
                      <a:pt x="214" y="221"/>
                      <a:pt x="214" y="219"/>
                      <a:pt x="214" y="220"/>
                    </a:cubicBezTo>
                    <a:cubicBezTo>
                      <a:pt x="213" y="221"/>
                      <a:pt x="214" y="221"/>
                      <a:pt x="214" y="222"/>
                    </a:cubicBezTo>
                    <a:cubicBezTo>
                      <a:pt x="213" y="222"/>
                      <a:pt x="213" y="222"/>
                      <a:pt x="212" y="222"/>
                    </a:cubicBezTo>
                    <a:cubicBezTo>
                      <a:pt x="211" y="221"/>
                      <a:pt x="212" y="221"/>
                      <a:pt x="211" y="220"/>
                    </a:cubicBezTo>
                    <a:cubicBezTo>
                      <a:pt x="210" y="219"/>
                      <a:pt x="210" y="217"/>
                      <a:pt x="209" y="218"/>
                    </a:cubicBezTo>
                    <a:cubicBezTo>
                      <a:pt x="209" y="218"/>
                      <a:pt x="210" y="221"/>
                      <a:pt x="210" y="222"/>
                    </a:cubicBezTo>
                    <a:cubicBezTo>
                      <a:pt x="209" y="224"/>
                      <a:pt x="209" y="222"/>
                      <a:pt x="208" y="223"/>
                    </a:cubicBezTo>
                    <a:cubicBezTo>
                      <a:pt x="208" y="224"/>
                      <a:pt x="207" y="222"/>
                      <a:pt x="207" y="224"/>
                    </a:cubicBezTo>
                    <a:cubicBezTo>
                      <a:pt x="207" y="226"/>
                      <a:pt x="206" y="223"/>
                      <a:pt x="205" y="225"/>
                    </a:cubicBezTo>
                    <a:cubicBezTo>
                      <a:pt x="204" y="226"/>
                      <a:pt x="204" y="224"/>
                      <a:pt x="203" y="225"/>
                    </a:cubicBezTo>
                    <a:cubicBezTo>
                      <a:pt x="202" y="227"/>
                      <a:pt x="203" y="226"/>
                      <a:pt x="202" y="225"/>
                    </a:cubicBezTo>
                    <a:cubicBezTo>
                      <a:pt x="200" y="225"/>
                      <a:pt x="202" y="226"/>
                      <a:pt x="199" y="227"/>
                    </a:cubicBezTo>
                    <a:cubicBezTo>
                      <a:pt x="196" y="228"/>
                      <a:pt x="197" y="227"/>
                      <a:pt x="195" y="228"/>
                    </a:cubicBezTo>
                    <a:cubicBezTo>
                      <a:pt x="193" y="229"/>
                      <a:pt x="192" y="230"/>
                      <a:pt x="192" y="231"/>
                    </a:cubicBezTo>
                    <a:cubicBezTo>
                      <a:pt x="192" y="232"/>
                      <a:pt x="193" y="230"/>
                      <a:pt x="193" y="232"/>
                    </a:cubicBezTo>
                    <a:cubicBezTo>
                      <a:pt x="193" y="234"/>
                      <a:pt x="195" y="234"/>
                      <a:pt x="192" y="235"/>
                    </a:cubicBezTo>
                    <a:cubicBezTo>
                      <a:pt x="190" y="236"/>
                      <a:pt x="191" y="235"/>
                      <a:pt x="191" y="234"/>
                    </a:cubicBezTo>
                    <a:cubicBezTo>
                      <a:pt x="190" y="233"/>
                      <a:pt x="189" y="233"/>
                      <a:pt x="190" y="232"/>
                    </a:cubicBezTo>
                    <a:cubicBezTo>
                      <a:pt x="190" y="231"/>
                      <a:pt x="189" y="232"/>
                      <a:pt x="189" y="230"/>
                    </a:cubicBezTo>
                    <a:cubicBezTo>
                      <a:pt x="190" y="228"/>
                      <a:pt x="191" y="228"/>
                      <a:pt x="190" y="227"/>
                    </a:cubicBezTo>
                    <a:cubicBezTo>
                      <a:pt x="190" y="227"/>
                      <a:pt x="190" y="228"/>
                      <a:pt x="189" y="227"/>
                    </a:cubicBezTo>
                    <a:cubicBezTo>
                      <a:pt x="188" y="225"/>
                      <a:pt x="188" y="226"/>
                      <a:pt x="189" y="227"/>
                    </a:cubicBezTo>
                    <a:cubicBezTo>
                      <a:pt x="189" y="228"/>
                      <a:pt x="188" y="227"/>
                      <a:pt x="187" y="228"/>
                    </a:cubicBezTo>
                    <a:cubicBezTo>
                      <a:pt x="185" y="228"/>
                      <a:pt x="188" y="226"/>
                      <a:pt x="186" y="226"/>
                    </a:cubicBezTo>
                    <a:cubicBezTo>
                      <a:pt x="184" y="226"/>
                      <a:pt x="184" y="224"/>
                      <a:pt x="183" y="225"/>
                    </a:cubicBezTo>
                    <a:cubicBezTo>
                      <a:pt x="183" y="226"/>
                      <a:pt x="184" y="226"/>
                      <a:pt x="183" y="227"/>
                    </a:cubicBezTo>
                    <a:cubicBezTo>
                      <a:pt x="183" y="227"/>
                      <a:pt x="182" y="225"/>
                      <a:pt x="182" y="227"/>
                    </a:cubicBezTo>
                    <a:cubicBezTo>
                      <a:pt x="182" y="228"/>
                      <a:pt x="181" y="227"/>
                      <a:pt x="181" y="227"/>
                    </a:cubicBezTo>
                    <a:cubicBezTo>
                      <a:pt x="179" y="226"/>
                      <a:pt x="178" y="227"/>
                      <a:pt x="177" y="226"/>
                    </a:cubicBezTo>
                    <a:cubicBezTo>
                      <a:pt x="177" y="225"/>
                      <a:pt x="176" y="226"/>
                      <a:pt x="176" y="225"/>
                    </a:cubicBezTo>
                    <a:cubicBezTo>
                      <a:pt x="175" y="223"/>
                      <a:pt x="174" y="224"/>
                      <a:pt x="174" y="223"/>
                    </a:cubicBezTo>
                    <a:cubicBezTo>
                      <a:pt x="174" y="221"/>
                      <a:pt x="172" y="222"/>
                      <a:pt x="174" y="220"/>
                    </a:cubicBezTo>
                    <a:cubicBezTo>
                      <a:pt x="175" y="218"/>
                      <a:pt x="174" y="218"/>
                      <a:pt x="173" y="218"/>
                    </a:cubicBezTo>
                    <a:cubicBezTo>
                      <a:pt x="171" y="219"/>
                      <a:pt x="172" y="217"/>
                      <a:pt x="170" y="218"/>
                    </a:cubicBezTo>
                    <a:cubicBezTo>
                      <a:pt x="168" y="218"/>
                      <a:pt x="167" y="214"/>
                      <a:pt x="166" y="215"/>
                    </a:cubicBezTo>
                    <a:cubicBezTo>
                      <a:pt x="165" y="217"/>
                      <a:pt x="164" y="216"/>
                      <a:pt x="164" y="217"/>
                    </a:cubicBezTo>
                    <a:cubicBezTo>
                      <a:pt x="165" y="218"/>
                      <a:pt x="162" y="220"/>
                      <a:pt x="161" y="219"/>
                    </a:cubicBezTo>
                    <a:cubicBezTo>
                      <a:pt x="161" y="218"/>
                      <a:pt x="160" y="218"/>
                      <a:pt x="160" y="220"/>
                    </a:cubicBezTo>
                    <a:cubicBezTo>
                      <a:pt x="160" y="222"/>
                      <a:pt x="159" y="220"/>
                      <a:pt x="158" y="219"/>
                    </a:cubicBezTo>
                    <a:cubicBezTo>
                      <a:pt x="158" y="219"/>
                      <a:pt x="158" y="220"/>
                      <a:pt x="157" y="219"/>
                    </a:cubicBezTo>
                    <a:cubicBezTo>
                      <a:pt x="156" y="217"/>
                      <a:pt x="156" y="221"/>
                      <a:pt x="155" y="221"/>
                    </a:cubicBezTo>
                    <a:cubicBezTo>
                      <a:pt x="154" y="221"/>
                      <a:pt x="155" y="220"/>
                      <a:pt x="153" y="219"/>
                    </a:cubicBezTo>
                    <a:cubicBezTo>
                      <a:pt x="151" y="218"/>
                      <a:pt x="152" y="221"/>
                      <a:pt x="150" y="221"/>
                    </a:cubicBezTo>
                    <a:cubicBezTo>
                      <a:pt x="149" y="221"/>
                      <a:pt x="146" y="221"/>
                      <a:pt x="148" y="224"/>
                    </a:cubicBezTo>
                    <a:cubicBezTo>
                      <a:pt x="149" y="228"/>
                      <a:pt x="148" y="227"/>
                      <a:pt x="148" y="228"/>
                    </a:cubicBezTo>
                    <a:cubicBezTo>
                      <a:pt x="149" y="229"/>
                      <a:pt x="148" y="230"/>
                      <a:pt x="148" y="229"/>
                    </a:cubicBezTo>
                    <a:cubicBezTo>
                      <a:pt x="147" y="228"/>
                      <a:pt x="146" y="231"/>
                      <a:pt x="145" y="227"/>
                    </a:cubicBezTo>
                    <a:cubicBezTo>
                      <a:pt x="145" y="226"/>
                      <a:pt x="145" y="224"/>
                      <a:pt x="143" y="226"/>
                    </a:cubicBezTo>
                    <a:cubicBezTo>
                      <a:pt x="141" y="229"/>
                      <a:pt x="141" y="227"/>
                      <a:pt x="140" y="227"/>
                    </a:cubicBezTo>
                    <a:cubicBezTo>
                      <a:pt x="139" y="228"/>
                      <a:pt x="140" y="226"/>
                      <a:pt x="139" y="226"/>
                    </a:cubicBezTo>
                    <a:cubicBezTo>
                      <a:pt x="138" y="225"/>
                      <a:pt x="139" y="224"/>
                      <a:pt x="138" y="223"/>
                    </a:cubicBezTo>
                    <a:cubicBezTo>
                      <a:pt x="137" y="223"/>
                      <a:pt x="134" y="224"/>
                      <a:pt x="135" y="222"/>
                    </a:cubicBezTo>
                    <a:cubicBezTo>
                      <a:pt x="136" y="219"/>
                      <a:pt x="135" y="220"/>
                      <a:pt x="135" y="218"/>
                    </a:cubicBezTo>
                    <a:cubicBezTo>
                      <a:pt x="136" y="217"/>
                      <a:pt x="138" y="217"/>
                      <a:pt x="135" y="217"/>
                    </a:cubicBezTo>
                    <a:cubicBezTo>
                      <a:pt x="132" y="217"/>
                      <a:pt x="133" y="215"/>
                      <a:pt x="132" y="213"/>
                    </a:cubicBezTo>
                    <a:cubicBezTo>
                      <a:pt x="131" y="211"/>
                      <a:pt x="134" y="209"/>
                      <a:pt x="132" y="210"/>
                    </a:cubicBezTo>
                    <a:cubicBezTo>
                      <a:pt x="131" y="211"/>
                      <a:pt x="130" y="209"/>
                      <a:pt x="128" y="211"/>
                    </a:cubicBezTo>
                    <a:cubicBezTo>
                      <a:pt x="126" y="212"/>
                      <a:pt x="126" y="211"/>
                      <a:pt x="127" y="210"/>
                    </a:cubicBezTo>
                    <a:cubicBezTo>
                      <a:pt x="128" y="209"/>
                      <a:pt x="124" y="207"/>
                      <a:pt x="127" y="206"/>
                    </a:cubicBezTo>
                    <a:cubicBezTo>
                      <a:pt x="128" y="205"/>
                      <a:pt x="126" y="203"/>
                      <a:pt x="128" y="202"/>
                    </a:cubicBezTo>
                    <a:cubicBezTo>
                      <a:pt x="130" y="202"/>
                      <a:pt x="129" y="200"/>
                      <a:pt x="130" y="200"/>
                    </a:cubicBezTo>
                    <a:cubicBezTo>
                      <a:pt x="131" y="201"/>
                      <a:pt x="130" y="199"/>
                      <a:pt x="132" y="199"/>
                    </a:cubicBezTo>
                    <a:cubicBezTo>
                      <a:pt x="133" y="199"/>
                      <a:pt x="131" y="197"/>
                      <a:pt x="132" y="194"/>
                    </a:cubicBezTo>
                    <a:cubicBezTo>
                      <a:pt x="133" y="191"/>
                      <a:pt x="131" y="190"/>
                      <a:pt x="132" y="189"/>
                    </a:cubicBezTo>
                    <a:cubicBezTo>
                      <a:pt x="133" y="188"/>
                      <a:pt x="132" y="186"/>
                      <a:pt x="131" y="187"/>
                    </a:cubicBezTo>
                    <a:cubicBezTo>
                      <a:pt x="129" y="188"/>
                      <a:pt x="131" y="184"/>
                      <a:pt x="128" y="182"/>
                    </a:cubicBezTo>
                    <a:cubicBezTo>
                      <a:pt x="125" y="179"/>
                      <a:pt x="126" y="182"/>
                      <a:pt x="125" y="183"/>
                    </a:cubicBezTo>
                    <a:cubicBezTo>
                      <a:pt x="124" y="182"/>
                      <a:pt x="124" y="181"/>
                      <a:pt x="121" y="182"/>
                    </a:cubicBezTo>
                    <a:cubicBezTo>
                      <a:pt x="117" y="182"/>
                      <a:pt x="122" y="181"/>
                      <a:pt x="121" y="178"/>
                    </a:cubicBezTo>
                    <a:cubicBezTo>
                      <a:pt x="121" y="176"/>
                      <a:pt x="118" y="179"/>
                      <a:pt x="120" y="177"/>
                    </a:cubicBezTo>
                    <a:cubicBezTo>
                      <a:pt x="121" y="175"/>
                      <a:pt x="120" y="177"/>
                      <a:pt x="119" y="175"/>
                    </a:cubicBezTo>
                    <a:cubicBezTo>
                      <a:pt x="119" y="174"/>
                      <a:pt x="116" y="175"/>
                      <a:pt x="116" y="176"/>
                    </a:cubicBezTo>
                    <a:cubicBezTo>
                      <a:pt x="115" y="177"/>
                      <a:pt x="114" y="177"/>
                      <a:pt x="112" y="176"/>
                    </a:cubicBezTo>
                    <a:cubicBezTo>
                      <a:pt x="111" y="175"/>
                      <a:pt x="110" y="176"/>
                      <a:pt x="108" y="178"/>
                    </a:cubicBezTo>
                    <a:cubicBezTo>
                      <a:pt x="106" y="180"/>
                      <a:pt x="104" y="179"/>
                      <a:pt x="103" y="181"/>
                    </a:cubicBezTo>
                    <a:cubicBezTo>
                      <a:pt x="103" y="183"/>
                      <a:pt x="101" y="182"/>
                      <a:pt x="101" y="184"/>
                    </a:cubicBezTo>
                    <a:cubicBezTo>
                      <a:pt x="101" y="185"/>
                      <a:pt x="99" y="186"/>
                      <a:pt x="95" y="186"/>
                    </a:cubicBezTo>
                    <a:cubicBezTo>
                      <a:pt x="96" y="184"/>
                      <a:pt x="95" y="184"/>
                      <a:pt x="94" y="184"/>
                    </a:cubicBezTo>
                    <a:cubicBezTo>
                      <a:pt x="93" y="183"/>
                      <a:pt x="93" y="185"/>
                      <a:pt x="92" y="184"/>
                    </a:cubicBezTo>
                    <a:cubicBezTo>
                      <a:pt x="91" y="183"/>
                      <a:pt x="88" y="184"/>
                      <a:pt x="89" y="183"/>
                    </a:cubicBezTo>
                    <a:cubicBezTo>
                      <a:pt x="90" y="182"/>
                      <a:pt x="86" y="181"/>
                      <a:pt x="85" y="184"/>
                    </a:cubicBezTo>
                    <a:cubicBezTo>
                      <a:pt x="84" y="186"/>
                      <a:pt x="83" y="184"/>
                      <a:pt x="83" y="186"/>
                    </a:cubicBezTo>
                    <a:cubicBezTo>
                      <a:pt x="82" y="188"/>
                      <a:pt x="82" y="187"/>
                      <a:pt x="81" y="189"/>
                    </a:cubicBezTo>
                    <a:cubicBezTo>
                      <a:pt x="80" y="186"/>
                      <a:pt x="84" y="181"/>
                      <a:pt x="77" y="185"/>
                    </a:cubicBezTo>
                    <a:cubicBezTo>
                      <a:pt x="77" y="185"/>
                      <a:pt x="76" y="185"/>
                      <a:pt x="75" y="185"/>
                    </a:cubicBezTo>
                    <a:cubicBezTo>
                      <a:pt x="75" y="186"/>
                      <a:pt x="75" y="185"/>
                      <a:pt x="73" y="185"/>
                    </a:cubicBezTo>
                    <a:cubicBezTo>
                      <a:pt x="72" y="186"/>
                      <a:pt x="70" y="182"/>
                      <a:pt x="69" y="184"/>
                    </a:cubicBezTo>
                    <a:cubicBezTo>
                      <a:pt x="69" y="185"/>
                      <a:pt x="68" y="185"/>
                      <a:pt x="67" y="184"/>
                    </a:cubicBezTo>
                    <a:cubicBezTo>
                      <a:pt x="66" y="182"/>
                      <a:pt x="67" y="185"/>
                      <a:pt x="66" y="185"/>
                    </a:cubicBezTo>
                    <a:cubicBezTo>
                      <a:pt x="65" y="185"/>
                      <a:pt x="65" y="182"/>
                      <a:pt x="64" y="182"/>
                    </a:cubicBezTo>
                    <a:cubicBezTo>
                      <a:pt x="62" y="182"/>
                      <a:pt x="61" y="183"/>
                      <a:pt x="62" y="181"/>
                    </a:cubicBezTo>
                    <a:cubicBezTo>
                      <a:pt x="62" y="180"/>
                      <a:pt x="62" y="180"/>
                      <a:pt x="61" y="180"/>
                    </a:cubicBezTo>
                    <a:cubicBezTo>
                      <a:pt x="60" y="181"/>
                      <a:pt x="57" y="179"/>
                      <a:pt x="57" y="177"/>
                    </a:cubicBezTo>
                    <a:cubicBezTo>
                      <a:pt x="57" y="175"/>
                      <a:pt x="56" y="176"/>
                      <a:pt x="54" y="176"/>
                    </a:cubicBezTo>
                    <a:cubicBezTo>
                      <a:pt x="53" y="177"/>
                      <a:pt x="52" y="173"/>
                      <a:pt x="51" y="173"/>
                    </a:cubicBezTo>
                    <a:cubicBezTo>
                      <a:pt x="49" y="173"/>
                      <a:pt x="49" y="171"/>
                      <a:pt x="47" y="171"/>
                    </a:cubicBezTo>
                    <a:cubicBezTo>
                      <a:pt x="45" y="170"/>
                      <a:pt x="48" y="169"/>
                      <a:pt x="44" y="168"/>
                    </a:cubicBezTo>
                    <a:cubicBezTo>
                      <a:pt x="41" y="167"/>
                      <a:pt x="42" y="173"/>
                      <a:pt x="40" y="169"/>
                    </a:cubicBezTo>
                    <a:cubicBezTo>
                      <a:pt x="40" y="168"/>
                      <a:pt x="37" y="167"/>
                      <a:pt x="35" y="165"/>
                    </a:cubicBezTo>
                    <a:cubicBezTo>
                      <a:pt x="33" y="163"/>
                      <a:pt x="33" y="166"/>
                      <a:pt x="31" y="162"/>
                    </a:cubicBezTo>
                    <a:cubicBezTo>
                      <a:pt x="30" y="160"/>
                      <a:pt x="28" y="164"/>
                      <a:pt x="28" y="161"/>
                    </a:cubicBezTo>
                    <a:cubicBezTo>
                      <a:pt x="29" y="158"/>
                      <a:pt x="28" y="156"/>
                      <a:pt x="27" y="155"/>
                    </a:cubicBezTo>
                    <a:cubicBezTo>
                      <a:pt x="26" y="153"/>
                      <a:pt x="28" y="153"/>
                      <a:pt x="29" y="154"/>
                    </a:cubicBezTo>
                    <a:cubicBezTo>
                      <a:pt x="30" y="156"/>
                      <a:pt x="30" y="154"/>
                      <a:pt x="31" y="154"/>
                    </a:cubicBezTo>
                    <a:cubicBezTo>
                      <a:pt x="34" y="153"/>
                      <a:pt x="31" y="151"/>
                      <a:pt x="32" y="150"/>
                    </a:cubicBezTo>
                    <a:cubicBezTo>
                      <a:pt x="32" y="149"/>
                      <a:pt x="28" y="149"/>
                      <a:pt x="29" y="146"/>
                    </a:cubicBezTo>
                    <a:cubicBezTo>
                      <a:pt x="30" y="145"/>
                      <a:pt x="27" y="144"/>
                      <a:pt x="31" y="143"/>
                    </a:cubicBezTo>
                    <a:cubicBezTo>
                      <a:pt x="34" y="143"/>
                      <a:pt x="31" y="142"/>
                      <a:pt x="35" y="139"/>
                    </a:cubicBezTo>
                    <a:cubicBezTo>
                      <a:pt x="37" y="137"/>
                      <a:pt x="35" y="137"/>
                      <a:pt x="36" y="135"/>
                    </a:cubicBezTo>
                    <a:cubicBezTo>
                      <a:pt x="38" y="133"/>
                      <a:pt x="36" y="132"/>
                      <a:pt x="36" y="133"/>
                    </a:cubicBezTo>
                    <a:cubicBezTo>
                      <a:pt x="35" y="135"/>
                      <a:pt x="35" y="132"/>
                      <a:pt x="34" y="133"/>
                    </a:cubicBezTo>
                    <a:cubicBezTo>
                      <a:pt x="33" y="133"/>
                      <a:pt x="34" y="130"/>
                      <a:pt x="30" y="130"/>
                    </a:cubicBezTo>
                    <a:cubicBezTo>
                      <a:pt x="26" y="131"/>
                      <a:pt x="27" y="132"/>
                      <a:pt x="24" y="133"/>
                    </a:cubicBezTo>
                    <a:cubicBezTo>
                      <a:pt x="23" y="133"/>
                      <a:pt x="23" y="133"/>
                      <a:pt x="23" y="133"/>
                    </a:cubicBezTo>
                    <a:cubicBezTo>
                      <a:pt x="21" y="133"/>
                      <a:pt x="18" y="132"/>
                      <a:pt x="17" y="131"/>
                    </a:cubicBezTo>
                    <a:cubicBezTo>
                      <a:pt x="17" y="130"/>
                      <a:pt x="16" y="132"/>
                      <a:pt x="14" y="130"/>
                    </a:cubicBezTo>
                    <a:cubicBezTo>
                      <a:pt x="13" y="128"/>
                      <a:pt x="15" y="129"/>
                      <a:pt x="14" y="126"/>
                    </a:cubicBezTo>
                    <a:cubicBezTo>
                      <a:pt x="12" y="123"/>
                      <a:pt x="11" y="126"/>
                      <a:pt x="11" y="124"/>
                    </a:cubicBezTo>
                    <a:cubicBezTo>
                      <a:pt x="10" y="122"/>
                      <a:pt x="8" y="124"/>
                      <a:pt x="6" y="122"/>
                    </a:cubicBezTo>
                    <a:cubicBezTo>
                      <a:pt x="5" y="122"/>
                      <a:pt x="5" y="121"/>
                      <a:pt x="7" y="121"/>
                    </a:cubicBezTo>
                    <a:cubicBezTo>
                      <a:pt x="9" y="121"/>
                      <a:pt x="10" y="120"/>
                      <a:pt x="9" y="119"/>
                    </a:cubicBezTo>
                    <a:cubicBezTo>
                      <a:pt x="7" y="118"/>
                      <a:pt x="9" y="116"/>
                      <a:pt x="8" y="115"/>
                    </a:cubicBezTo>
                    <a:cubicBezTo>
                      <a:pt x="7" y="114"/>
                      <a:pt x="8" y="113"/>
                      <a:pt x="8" y="112"/>
                    </a:cubicBezTo>
                    <a:cubicBezTo>
                      <a:pt x="7" y="111"/>
                      <a:pt x="4" y="110"/>
                      <a:pt x="4" y="112"/>
                    </a:cubicBezTo>
                    <a:cubicBezTo>
                      <a:pt x="4" y="113"/>
                      <a:pt x="2" y="111"/>
                      <a:pt x="3" y="109"/>
                    </a:cubicBezTo>
                    <a:cubicBezTo>
                      <a:pt x="3" y="108"/>
                      <a:pt x="1" y="108"/>
                      <a:pt x="2" y="106"/>
                    </a:cubicBezTo>
                    <a:cubicBezTo>
                      <a:pt x="6" y="105"/>
                      <a:pt x="0" y="102"/>
                      <a:pt x="5" y="101"/>
                    </a:cubicBezTo>
                    <a:cubicBezTo>
                      <a:pt x="9" y="100"/>
                      <a:pt x="7" y="98"/>
                      <a:pt x="9" y="98"/>
                    </a:cubicBezTo>
                    <a:cubicBezTo>
                      <a:pt x="12" y="99"/>
                      <a:pt x="11" y="95"/>
                      <a:pt x="12" y="98"/>
                    </a:cubicBezTo>
                    <a:cubicBezTo>
                      <a:pt x="13" y="101"/>
                      <a:pt x="14" y="98"/>
                      <a:pt x="15" y="99"/>
                    </a:cubicBezTo>
                    <a:cubicBezTo>
                      <a:pt x="17" y="100"/>
                      <a:pt x="17" y="98"/>
                      <a:pt x="18" y="95"/>
                    </a:cubicBezTo>
                    <a:cubicBezTo>
                      <a:pt x="19" y="93"/>
                      <a:pt x="25" y="96"/>
                      <a:pt x="26" y="92"/>
                    </a:cubicBezTo>
                    <a:cubicBezTo>
                      <a:pt x="27" y="90"/>
                      <a:pt x="32" y="89"/>
                      <a:pt x="34" y="88"/>
                    </a:cubicBezTo>
                    <a:cubicBezTo>
                      <a:pt x="35" y="87"/>
                      <a:pt x="35" y="88"/>
                      <a:pt x="37" y="86"/>
                    </a:cubicBezTo>
                    <a:cubicBezTo>
                      <a:pt x="37" y="85"/>
                      <a:pt x="35" y="82"/>
                      <a:pt x="37" y="81"/>
                    </a:cubicBezTo>
                    <a:cubicBezTo>
                      <a:pt x="39" y="81"/>
                      <a:pt x="36" y="80"/>
                      <a:pt x="38" y="79"/>
                    </a:cubicBezTo>
                    <a:cubicBezTo>
                      <a:pt x="41" y="78"/>
                      <a:pt x="36" y="70"/>
                      <a:pt x="37" y="68"/>
                    </a:cubicBezTo>
                    <a:cubicBezTo>
                      <a:pt x="38" y="66"/>
                      <a:pt x="31" y="66"/>
                      <a:pt x="36" y="65"/>
                    </a:cubicBezTo>
                    <a:cubicBezTo>
                      <a:pt x="39" y="64"/>
                      <a:pt x="43" y="63"/>
                      <a:pt x="44" y="63"/>
                    </a:cubicBezTo>
                    <a:cubicBezTo>
                      <a:pt x="46" y="64"/>
                      <a:pt x="48" y="65"/>
                      <a:pt x="49" y="63"/>
                    </a:cubicBezTo>
                    <a:cubicBezTo>
                      <a:pt x="49" y="61"/>
                      <a:pt x="46" y="62"/>
                      <a:pt x="47" y="60"/>
                    </a:cubicBezTo>
                    <a:cubicBezTo>
                      <a:pt x="49" y="58"/>
                      <a:pt x="50" y="52"/>
                      <a:pt x="50" y="50"/>
                    </a:cubicBezTo>
                    <a:cubicBezTo>
                      <a:pt x="51" y="47"/>
                      <a:pt x="54" y="51"/>
                      <a:pt x="57" y="51"/>
                    </a:cubicBezTo>
                    <a:cubicBezTo>
                      <a:pt x="60" y="50"/>
                      <a:pt x="59" y="52"/>
                      <a:pt x="61" y="51"/>
                    </a:cubicBezTo>
                    <a:cubicBezTo>
                      <a:pt x="64" y="50"/>
                      <a:pt x="65" y="49"/>
                      <a:pt x="64" y="47"/>
                    </a:cubicBezTo>
                    <a:cubicBezTo>
                      <a:pt x="63" y="45"/>
                      <a:pt x="62" y="41"/>
                      <a:pt x="68" y="39"/>
                    </a:cubicBezTo>
                    <a:cubicBezTo>
                      <a:pt x="73" y="38"/>
                      <a:pt x="67" y="34"/>
                      <a:pt x="73" y="35"/>
                    </a:cubicBezTo>
                    <a:cubicBezTo>
                      <a:pt x="76" y="34"/>
                      <a:pt x="76" y="34"/>
                      <a:pt x="76" y="34"/>
                    </a:cubicBezTo>
                    <a:cubicBezTo>
                      <a:pt x="75" y="37"/>
                      <a:pt x="78" y="41"/>
                      <a:pt x="81" y="42"/>
                    </a:cubicBezTo>
                    <a:cubicBezTo>
                      <a:pt x="83" y="44"/>
                      <a:pt x="84" y="41"/>
                      <a:pt x="85" y="43"/>
                    </a:cubicBezTo>
                    <a:cubicBezTo>
                      <a:pt x="86" y="45"/>
                      <a:pt x="87" y="43"/>
                      <a:pt x="87" y="44"/>
                    </a:cubicBezTo>
                    <a:cubicBezTo>
                      <a:pt x="88" y="46"/>
                      <a:pt x="93" y="50"/>
                      <a:pt x="92" y="54"/>
                    </a:cubicBezTo>
                    <a:cubicBezTo>
                      <a:pt x="91" y="58"/>
                      <a:pt x="93" y="57"/>
                      <a:pt x="91" y="60"/>
                    </a:cubicBezTo>
                    <a:cubicBezTo>
                      <a:pt x="90" y="61"/>
                      <a:pt x="90" y="64"/>
                      <a:pt x="93" y="64"/>
                    </a:cubicBezTo>
                    <a:cubicBezTo>
                      <a:pt x="95" y="64"/>
                      <a:pt x="97" y="65"/>
                      <a:pt x="100" y="65"/>
                    </a:cubicBezTo>
                    <a:cubicBezTo>
                      <a:pt x="103" y="65"/>
                      <a:pt x="106" y="65"/>
                      <a:pt x="111" y="70"/>
                    </a:cubicBezTo>
                    <a:cubicBezTo>
                      <a:pt x="117" y="75"/>
                      <a:pt x="116" y="71"/>
                      <a:pt x="117" y="75"/>
                    </a:cubicBezTo>
                    <a:cubicBezTo>
                      <a:pt x="118" y="80"/>
                      <a:pt x="119" y="78"/>
                      <a:pt x="120" y="81"/>
                    </a:cubicBezTo>
                    <a:cubicBezTo>
                      <a:pt x="120" y="83"/>
                      <a:pt x="122" y="81"/>
                      <a:pt x="124" y="82"/>
                    </a:cubicBezTo>
                    <a:cubicBezTo>
                      <a:pt x="133" y="83"/>
                      <a:pt x="134" y="83"/>
                      <a:pt x="141" y="82"/>
                    </a:cubicBezTo>
                    <a:cubicBezTo>
                      <a:pt x="148" y="82"/>
                      <a:pt x="150" y="86"/>
                      <a:pt x="152" y="86"/>
                    </a:cubicBezTo>
                    <a:cubicBezTo>
                      <a:pt x="154" y="86"/>
                      <a:pt x="158" y="90"/>
                      <a:pt x="161" y="88"/>
                    </a:cubicBezTo>
                    <a:cubicBezTo>
                      <a:pt x="164" y="87"/>
                      <a:pt x="162" y="90"/>
                      <a:pt x="163" y="90"/>
                    </a:cubicBezTo>
                    <a:cubicBezTo>
                      <a:pt x="165" y="89"/>
                      <a:pt x="165" y="91"/>
                      <a:pt x="166" y="90"/>
                    </a:cubicBezTo>
                    <a:cubicBezTo>
                      <a:pt x="174" y="85"/>
                      <a:pt x="174" y="87"/>
                      <a:pt x="176" y="85"/>
                    </a:cubicBezTo>
                    <a:cubicBezTo>
                      <a:pt x="179" y="83"/>
                      <a:pt x="177" y="84"/>
                      <a:pt x="180" y="84"/>
                    </a:cubicBezTo>
                    <a:cubicBezTo>
                      <a:pt x="184" y="84"/>
                      <a:pt x="184" y="85"/>
                      <a:pt x="186" y="84"/>
                    </a:cubicBezTo>
                    <a:cubicBezTo>
                      <a:pt x="187" y="83"/>
                      <a:pt x="188" y="85"/>
                      <a:pt x="189" y="84"/>
                    </a:cubicBezTo>
                    <a:cubicBezTo>
                      <a:pt x="190" y="82"/>
                      <a:pt x="192" y="83"/>
                      <a:pt x="194" y="80"/>
                    </a:cubicBezTo>
                    <a:cubicBezTo>
                      <a:pt x="197" y="77"/>
                      <a:pt x="198" y="77"/>
                      <a:pt x="201" y="75"/>
                    </a:cubicBezTo>
                    <a:cubicBezTo>
                      <a:pt x="203" y="74"/>
                      <a:pt x="199" y="72"/>
                      <a:pt x="199" y="70"/>
                    </a:cubicBezTo>
                    <a:cubicBezTo>
                      <a:pt x="199" y="67"/>
                      <a:pt x="199" y="65"/>
                      <a:pt x="201" y="65"/>
                    </a:cubicBezTo>
                    <a:cubicBezTo>
                      <a:pt x="204" y="64"/>
                      <a:pt x="206" y="69"/>
                      <a:pt x="211" y="67"/>
                    </a:cubicBezTo>
                    <a:cubicBezTo>
                      <a:pt x="215" y="65"/>
                      <a:pt x="214" y="62"/>
                      <a:pt x="217" y="62"/>
                    </a:cubicBezTo>
                    <a:cubicBezTo>
                      <a:pt x="219" y="63"/>
                      <a:pt x="221" y="62"/>
                      <a:pt x="223" y="60"/>
                    </a:cubicBezTo>
                    <a:cubicBezTo>
                      <a:pt x="225" y="59"/>
                      <a:pt x="223" y="59"/>
                      <a:pt x="225" y="56"/>
                    </a:cubicBezTo>
                    <a:cubicBezTo>
                      <a:pt x="227" y="54"/>
                      <a:pt x="230" y="55"/>
                      <a:pt x="232" y="53"/>
                    </a:cubicBezTo>
                    <a:cubicBezTo>
                      <a:pt x="235" y="52"/>
                      <a:pt x="236" y="54"/>
                      <a:pt x="237" y="53"/>
                    </a:cubicBezTo>
                    <a:cubicBezTo>
                      <a:pt x="238" y="52"/>
                      <a:pt x="241" y="54"/>
                      <a:pt x="243" y="53"/>
                    </a:cubicBezTo>
                    <a:cubicBezTo>
                      <a:pt x="244" y="52"/>
                      <a:pt x="242" y="49"/>
                      <a:pt x="240" y="47"/>
                    </a:cubicBezTo>
                    <a:cubicBezTo>
                      <a:pt x="238" y="45"/>
                      <a:pt x="237" y="43"/>
                      <a:pt x="233" y="43"/>
                    </a:cubicBezTo>
                    <a:cubicBezTo>
                      <a:pt x="229" y="43"/>
                      <a:pt x="231" y="47"/>
                      <a:pt x="229" y="45"/>
                    </a:cubicBezTo>
                    <a:cubicBezTo>
                      <a:pt x="227" y="44"/>
                      <a:pt x="224" y="44"/>
                      <a:pt x="223" y="45"/>
                    </a:cubicBezTo>
                    <a:cubicBezTo>
                      <a:pt x="222" y="46"/>
                      <a:pt x="219" y="43"/>
                      <a:pt x="221" y="42"/>
                    </a:cubicBezTo>
                    <a:cubicBezTo>
                      <a:pt x="223" y="40"/>
                      <a:pt x="219" y="43"/>
                      <a:pt x="226" y="29"/>
                    </a:cubicBezTo>
                    <a:cubicBezTo>
                      <a:pt x="231" y="32"/>
                      <a:pt x="233" y="32"/>
                      <a:pt x="237" y="28"/>
                    </a:cubicBezTo>
                    <a:cubicBezTo>
                      <a:pt x="241" y="24"/>
                      <a:pt x="240" y="21"/>
                      <a:pt x="245" y="15"/>
                    </a:cubicBezTo>
                    <a:cubicBezTo>
                      <a:pt x="249" y="10"/>
                      <a:pt x="247" y="8"/>
                      <a:pt x="244" y="8"/>
                    </a:cubicBezTo>
                    <a:cubicBezTo>
                      <a:pt x="241" y="8"/>
                      <a:pt x="245" y="2"/>
                      <a:pt x="255" y="1"/>
                    </a:cubicBezTo>
                    <a:cubicBezTo>
                      <a:pt x="264" y="0"/>
                      <a:pt x="267" y="3"/>
                      <a:pt x="270" y="3"/>
                    </a:cubicBezTo>
                    <a:cubicBezTo>
                      <a:pt x="273" y="3"/>
                      <a:pt x="279" y="11"/>
                      <a:pt x="281" y="21"/>
                    </a:cubicBezTo>
                    <a:cubicBezTo>
                      <a:pt x="282" y="32"/>
                      <a:pt x="284" y="31"/>
                      <a:pt x="290" y="32"/>
                    </a:cubicBezTo>
                    <a:cubicBezTo>
                      <a:pt x="296" y="33"/>
                      <a:pt x="294" y="36"/>
                      <a:pt x="297" y="36"/>
                    </a:cubicBezTo>
                    <a:cubicBezTo>
                      <a:pt x="300" y="37"/>
                      <a:pt x="297" y="39"/>
                      <a:pt x="299" y="40"/>
                    </a:cubicBezTo>
                    <a:cubicBezTo>
                      <a:pt x="301" y="41"/>
                      <a:pt x="297" y="42"/>
                      <a:pt x="300" y="44"/>
                    </a:cubicBezTo>
                    <a:cubicBezTo>
                      <a:pt x="303" y="47"/>
                      <a:pt x="307" y="46"/>
                      <a:pt x="310" y="43"/>
                    </a:cubicBezTo>
                    <a:cubicBezTo>
                      <a:pt x="313" y="41"/>
                      <a:pt x="313" y="44"/>
                      <a:pt x="316" y="41"/>
                    </a:cubicBezTo>
                    <a:cubicBezTo>
                      <a:pt x="319" y="38"/>
                      <a:pt x="322" y="43"/>
                      <a:pt x="319" y="47"/>
                    </a:cubicBezTo>
                    <a:cubicBezTo>
                      <a:pt x="316" y="52"/>
                      <a:pt x="314" y="67"/>
                      <a:pt x="310" y="65"/>
                    </a:cubicBezTo>
                    <a:cubicBezTo>
                      <a:pt x="306" y="63"/>
                      <a:pt x="305" y="62"/>
                      <a:pt x="304" y="64"/>
                    </a:cubicBezTo>
                    <a:cubicBezTo>
                      <a:pt x="303" y="67"/>
                      <a:pt x="299" y="64"/>
                      <a:pt x="301" y="68"/>
                    </a:cubicBezTo>
                    <a:cubicBezTo>
                      <a:pt x="302" y="72"/>
                      <a:pt x="303" y="76"/>
                      <a:pt x="301" y="79"/>
                    </a:cubicBezTo>
                    <a:cubicBezTo>
                      <a:pt x="300" y="83"/>
                      <a:pt x="299" y="79"/>
                      <a:pt x="298" y="83"/>
                    </a:cubicBezTo>
                    <a:lnTo>
                      <a:pt x="298" y="84"/>
                    </a:lnTo>
                    <a:close/>
                    <a:moveTo>
                      <a:pt x="184" y="244"/>
                    </a:moveTo>
                    <a:cubicBezTo>
                      <a:pt x="184" y="246"/>
                      <a:pt x="183" y="246"/>
                      <a:pt x="185" y="247"/>
                    </a:cubicBezTo>
                    <a:cubicBezTo>
                      <a:pt x="187" y="249"/>
                      <a:pt x="187" y="248"/>
                      <a:pt x="188" y="248"/>
                    </a:cubicBezTo>
                    <a:cubicBezTo>
                      <a:pt x="188" y="249"/>
                      <a:pt x="189" y="249"/>
                      <a:pt x="189" y="248"/>
                    </a:cubicBezTo>
                    <a:cubicBezTo>
                      <a:pt x="190" y="247"/>
                      <a:pt x="191" y="248"/>
                      <a:pt x="191" y="247"/>
                    </a:cubicBezTo>
                    <a:cubicBezTo>
                      <a:pt x="192" y="245"/>
                      <a:pt x="194" y="246"/>
                      <a:pt x="194" y="244"/>
                    </a:cubicBezTo>
                    <a:cubicBezTo>
                      <a:pt x="194" y="242"/>
                      <a:pt x="195" y="240"/>
                      <a:pt x="196" y="240"/>
                    </a:cubicBezTo>
                    <a:cubicBezTo>
                      <a:pt x="196" y="239"/>
                      <a:pt x="196" y="237"/>
                      <a:pt x="195" y="237"/>
                    </a:cubicBezTo>
                    <a:cubicBezTo>
                      <a:pt x="195" y="237"/>
                      <a:pt x="194" y="236"/>
                      <a:pt x="194" y="237"/>
                    </a:cubicBezTo>
                    <a:cubicBezTo>
                      <a:pt x="193" y="237"/>
                      <a:pt x="192" y="236"/>
                      <a:pt x="191" y="237"/>
                    </a:cubicBezTo>
                    <a:cubicBezTo>
                      <a:pt x="190" y="238"/>
                      <a:pt x="189" y="236"/>
                      <a:pt x="189" y="237"/>
                    </a:cubicBezTo>
                    <a:cubicBezTo>
                      <a:pt x="188" y="239"/>
                      <a:pt x="188" y="237"/>
                      <a:pt x="187" y="238"/>
                    </a:cubicBezTo>
                    <a:cubicBezTo>
                      <a:pt x="186" y="239"/>
                      <a:pt x="187" y="238"/>
                      <a:pt x="185" y="240"/>
                    </a:cubicBezTo>
                    <a:cubicBezTo>
                      <a:pt x="185" y="241"/>
                      <a:pt x="183" y="241"/>
                      <a:pt x="184" y="24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6" name="Freeform 20148">
                <a:extLst>
                  <a:ext uri="{FF2B5EF4-FFF2-40B4-BE49-F238E27FC236}">
                    <a16:creationId xmlns:a16="http://schemas.microsoft.com/office/drawing/2014/main" id="{88E5550A-EE6F-EB09-8EDB-03BDF3F8FB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5084" y="3963310"/>
                <a:ext cx="53430" cy="116403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0" y="12"/>
                  </a:cxn>
                  <a:cxn ang="0">
                    <a:pos x="1" y="10"/>
                  </a:cxn>
                  <a:cxn ang="0">
                    <a:pos x="1" y="6"/>
                  </a:cxn>
                  <a:cxn ang="0">
                    <a:pos x="2" y="3"/>
                  </a:cxn>
                  <a:cxn ang="0">
                    <a:pos x="1" y="0"/>
                  </a:cxn>
                  <a:cxn ang="0">
                    <a:pos x="5" y="1"/>
                  </a:cxn>
                  <a:cxn ang="0">
                    <a:pos x="7" y="6"/>
                  </a:cxn>
                  <a:cxn ang="0">
                    <a:pos x="10" y="12"/>
                  </a:cxn>
                  <a:cxn ang="0">
                    <a:pos x="11" y="14"/>
                  </a:cxn>
                  <a:cxn ang="0">
                    <a:pos x="9" y="22"/>
                  </a:cxn>
                  <a:cxn ang="0">
                    <a:pos x="3" y="24"/>
                  </a:cxn>
                </a:cxnLst>
                <a:rect l="0" t="0" r="r" b="b"/>
                <a:pathLst>
                  <a:path w="12" h="26">
                    <a:moveTo>
                      <a:pt x="3" y="24"/>
                    </a:moveTo>
                    <a:cubicBezTo>
                      <a:pt x="0" y="21"/>
                      <a:pt x="1" y="15"/>
                      <a:pt x="0" y="12"/>
                    </a:cubicBezTo>
                    <a:cubicBezTo>
                      <a:pt x="0" y="9"/>
                      <a:pt x="1" y="9"/>
                      <a:pt x="1" y="10"/>
                    </a:cubicBezTo>
                    <a:cubicBezTo>
                      <a:pt x="1" y="11"/>
                      <a:pt x="1" y="8"/>
                      <a:pt x="1" y="6"/>
                    </a:cubicBezTo>
                    <a:cubicBezTo>
                      <a:pt x="1" y="5"/>
                      <a:pt x="2" y="5"/>
                      <a:pt x="2" y="3"/>
                    </a:cubicBezTo>
                    <a:cubicBezTo>
                      <a:pt x="2" y="1"/>
                      <a:pt x="1" y="1"/>
                      <a:pt x="1" y="0"/>
                    </a:cubicBezTo>
                    <a:cubicBezTo>
                      <a:pt x="1" y="0"/>
                      <a:pt x="3" y="0"/>
                      <a:pt x="5" y="1"/>
                    </a:cubicBezTo>
                    <a:cubicBezTo>
                      <a:pt x="6" y="3"/>
                      <a:pt x="6" y="4"/>
                      <a:pt x="7" y="6"/>
                    </a:cubicBezTo>
                    <a:cubicBezTo>
                      <a:pt x="9" y="7"/>
                      <a:pt x="9" y="11"/>
                      <a:pt x="10" y="12"/>
                    </a:cubicBezTo>
                    <a:cubicBezTo>
                      <a:pt x="11" y="13"/>
                      <a:pt x="10" y="13"/>
                      <a:pt x="11" y="14"/>
                    </a:cubicBezTo>
                    <a:cubicBezTo>
                      <a:pt x="12" y="16"/>
                      <a:pt x="12" y="21"/>
                      <a:pt x="9" y="22"/>
                    </a:cubicBezTo>
                    <a:cubicBezTo>
                      <a:pt x="7" y="24"/>
                      <a:pt x="5" y="26"/>
                      <a:pt x="3" y="2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7" name="Freeform 20149">
                <a:extLst>
                  <a:ext uri="{FF2B5EF4-FFF2-40B4-BE49-F238E27FC236}">
                    <a16:creationId xmlns:a16="http://schemas.microsoft.com/office/drawing/2014/main" id="{D83182C3-4C69-27F0-76A7-C7E702E7FF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8952" y="3408014"/>
                <a:ext cx="211814" cy="555295"/>
              </a:xfrm>
              <a:custGeom>
                <a:avLst/>
                <a:gdLst/>
                <a:ahLst/>
                <a:cxnLst>
                  <a:cxn ang="0">
                    <a:pos x="3" y="56"/>
                  </a:cxn>
                  <a:cxn ang="0">
                    <a:pos x="8" y="60"/>
                  </a:cxn>
                  <a:cxn ang="0">
                    <a:pos x="7" y="62"/>
                  </a:cxn>
                  <a:cxn ang="0">
                    <a:pos x="10" y="65"/>
                  </a:cxn>
                  <a:cxn ang="0">
                    <a:pos x="11" y="84"/>
                  </a:cxn>
                  <a:cxn ang="0">
                    <a:pos x="13" y="84"/>
                  </a:cxn>
                  <a:cxn ang="0">
                    <a:pos x="21" y="81"/>
                  </a:cxn>
                  <a:cxn ang="0">
                    <a:pos x="26" y="76"/>
                  </a:cxn>
                  <a:cxn ang="0">
                    <a:pos x="29" y="80"/>
                  </a:cxn>
                  <a:cxn ang="0">
                    <a:pos x="29" y="88"/>
                  </a:cxn>
                  <a:cxn ang="0">
                    <a:pos x="32" y="99"/>
                  </a:cxn>
                  <a:cxn ang="0">
                    <a:pos x="34" y="108"/>
                  </a:cxn>
                  <a:cxn ang="0">
                    <a:pos x="34" y="115"/>
                  </a:cxn>
                  <a:cxn ang="0">
                    <a:pos x="34" y="120"/>
                  </a:cxn>
                  <a:cxn ang="0">
                    <a:pos x="39" y="111"/>
                  </a:cxn>
                  <a:cxn ang="0">
                    <a:pos x="38" y="108"/>
                  </a:cxn>
                  <a:cxn ang="0">
                    <a:pos x="34" y="94"/>
                  </a:cxn>
                  <a:cxn ang="0">
                    <a:pos x="33" y="88"/>
                  </a:cxn>
                  <a:cxn ang="0">
                    <a:pos x="34" y="82"/>
                  </a:cxn>
                  <a:cxn ang="0">
                    <a:pos x="32" y="76"/>
                  </a:cxn>
                  <a:cxn ang="0">
                    <a:pos x="27" y="68"/>
                  </a:cxn>
                  <a:cxn ang="0">
                    <a:pos x="30" y="63"/>
                  </a:cxn>
                  <a:cxn ang="0">
                    <a:pos x="33" y="60"/>
                  </a:cxn>
                  <a:cxn ang="0">
                    <a:pos x="38" y="57"/>
                  </a:cxn>
                  <a:cxn ang="0">
                    <a:pos x="42" y="55"/>
                  </a:cxn>
                  <a:cxn ang="0">
                    <a:pos x="47" y="48"/>
                  </a:cxn>
                  <a:cxn ang="0">
                    <a:pos x="42" y="48"/>
                  </a:cxn>
                  <a:cxn ang="0">
                    <a:pos x="40" y="44"/>
                  </a:cxn>
                  <a:cxn ang="0">
                    <a:pos x="37" y="39"/>
                  </a:cxn>
                  <a:cxn ang="0">
                    <a:pos x="34" y="34"/>
                  </a:cxn>
                  <a:cxn ang="0">
                    <a:pos x="30" y="32"/>
                  </a:cxn>
                  <a:cxn ang="0">
                    <a:pos x="29" y="27"/>
                  </a:cxn>
                  <a:cxn ang="0">
                    <a:pos x="32" y="21"/>
                  </a:cxn>
                  <a:cxn ang="0">
                    <a:pos x="34" y="15"/>
                  </a:cxn>
                  <a:cxn ang="0">
                    <a:pos x="33" y="8"/>
                  </a:cxn>
                  <a:cxn ang="0">
                    <a:pos x="27" y="4"/>
                  </a:cxn>
                  <a:cxn ang="0">
                    <a:pos x="25" y="10"/>
                  </a:cxn>
                  <a:cxn ang="0">
                    <a:pos x="16" y="15"/>
                  </a:cxn>
                  <a:cxn ang="0">
                    <a:pos x="13" y="24"/>
                  </a:cxn>
                  <a:cxn ang="0">
                    <a:pos x="8" y="32"/>
                  </a:cxn>
                  <a:cxn ang="0">
                    <a:pos x="5" y="40"/>
                  </a:cxn>
                  <a:cxn ang="0">
                    <a:pos x="2" y="45"/>
                  </a:cxn>
                </a:cxnLst>
                <a:rect l="0" t="0" r="r" b="b"/>
                <a:pathLst>
                  <a:path w="47" h="123">
                    <a:moveTo>
                      <a:pt x="0" y="51"/>
                    </a:moveTo>
                    <a:cubicBezTo>
                      <a:pt x="1" y="51"/>
                      <a:pt x="1" y="54"/>
                      <a:pt x="3" y="56"/>
                    </a:cubicBezTo>
                    <a:cubicBezTo>
                      <a:pt x="5" y="58"/>
                      <a:pt x="5" y="60"/>
                      <a:pt x="5" y="58"/>
                    </a:cubicBezTo>
                    <a:cubicBezTo>
                      <a:pt x="6" y="56"/>
                      <a:pt x="7" y="58"/>
                      <a:pt x="8" y="60"/>
                    </a:cubicBezTo>
                    <a:cubicBezTo>
                      <a:pt x="9" y="61"/>
                      <a:pt x="11" y="61"/>
                      <a:pt x="9" y="62"/>
                    </a:cubicBezTo>
                    <a:cubicBezTo>
                      <a:pt x="8" y="63"/>
                      <a:pt x="8" y="61"/>
                      <a:pt x="7" y="62"/>
                    </a:cubicBezTo>
                    <a:cubicBezTo>
                      <a:pt x="6" y="63"/>
                      <a:pt x="9" y="66"/>
                      <a:pt x="9" y="65"/>
                    </a:cubicBezTo>
                    <a:cubicBezTo>
                      <a:pt x="9" y="64"/>
                      <a:pt x="10" y="62"/>
                      <a:pt x="10" y="65"/>
                    </a:cubicBezTo>
                    <a:cubicBezTo>
                      <a:pt x="11" y="68"/>
                      <a:pt x="14" y="72"/>
                      <a:pt x="13" y="75"/>
                    </a:cubicBezTo>
                    <a:cubicBezTo>
                      <a:pt x="12" y="79"/>
                      <a:pt x="10" y="84"/>
                      <a:pt x="11" y="84"/>
                    </a:cubicBezTo>
                    <a:cubicBezTo>
                      <a:pt x="12" y="84"/>
                      <a:pt x="12" y="81"/>
                      <a:pt x="13" y="82"/>
                    </a:cubicBezTo>
                    <a:cubicBezTo>
                      <a:pt x="14" y="82"/>
                      <a:pt x="12" y="83"/>
                      <a:pt x="13" y="84"/>
                    </a:cubicBezTo>
                    <a:cubicBezTo>
                      <a:pt x="15" y="86"/>
                      <a:pt x="14" y="83"/>
                      <a:pt x="16" y="85"/>
                    </a:cubicBezTo>
                    <a:cubicBezTo>
                      <a:pt x="18" y="87"/>
                      <a:pt x="18" y="82"/>
                      <a:pt x="21" y="81"/>
                    </a:cubicBezTo>
                    <a:cubicBezTo>
                      <a:pt x="23" y="80"/>
                      <a:pt x="26" y="79"/>
                      <a:pt x="25" y="74"/>
                    </a:cubicBezTo>
                    <a:cubicBezTo>
                      <a:pt x="25" y="75"/>
                      <a:pt x="26" y="75"/>
                      <a:pt x="26" y="76"/>
                    </a:cubicBezTo>
                    <a:cubicBezTo>
                      <a:pt x="26" y="77"/>
                      <a:pt x="26" y="76"/>
                      <a:pt x="27" y="79"/>
                    </a:cubicBezTo>
                    <a:cubicBezTo>
                      <a:pt x="27" y="81"/>
                      <a:pt x="28" y="80"/>
                      <a:pt x="29" y="80"/>
                    </a:cubicBezTo>
                    <a:cubicBezTo>
                      <a:pt x="30" y="80"/>
                      <a:pt x="28" y="81"/>
                      <a:pt x="28" y="82"/>
                    </a:cubicBezTo>
                    <a:cubicBezTo>
                      <a:pt x="28" y="84"/>
                      <a:pt x="29" y="84"/>
                      <a:pt x="29" y="88"/>
                    </a:cubicBezTo>
                    <a:cubicBezTo>
                      <a:pt x="29" y="93"/>
                      <a:pt x="31" y="94"/>
                      <a:pt x="31" y="96"/>
                    </a:cubicBezTo>
                    <a:cubicBezTo>
                      <a:pt x="31" y="102"/>
                      <a:pt x="31" y="96"/>
                      <a:pt x="32" y="99"/>
                    </a:cubicBezTo>
                    <a:cubicBezTo>
                      <a:pt x="33" y="101"/>
                      <a:pt x="33" y="103"/>
                      <a:pt x="34" y="104"/>
                    </a:cubicBezTo>
                    <a:cubicBezTo>
                      <a:pt x="34" y="106"/>
                      <a:pt x="33" y="107"/>
                      <a:pt x="34" y="108"/>
                    </a:cubicBezTo>
                    <a:cubicBezTo>
                      <a:pt x="35" y="109"/>
                      <a:pt x="32" y="111"/>
                      <a:pt x="34" y="111"/>
                    </a:cubicBezTo>
                    <a:cubicBezTo>
                      <a:pt x="36" y="111"/>
                      <a:pt x="34" y="113"/>
                      <a:pt x="34" y="115"/>
                    </a:cubicBezTo>
                    <a:cubicBezTo>
                      <a:pt x="34" y="117"/>
                      <a:pt x="33" y="115"/>
                      <a:pt x="33" y="121"/>
                    </a:cubicBezTo>
                    <a:cubicBezTo>
                      <a:pt x="33" y="123"/>
                      <a:pt x="34" y="122"/>
                      <a:pt x="34" y="120"/>
                    </a:cubicBezTo>
                    <a:cubicBezTo>
                      <a:pt x="35" y="118"/>
                      <a:pt x="34" y="118"/>
                      <a:pt x="36" y="116"/>
                    </a:cubicBezTo>
                    <a:cubicBezTo>
                      <a:pt x="38" y="113"/>
                      <a:pt x="37" y="113"/>
                      <a:pt x="39" y="111"/>
                    </a:cubicBezTo>
                    <a:cubicBezTo>
                      <a:pt x="40" y="110"/>
                      <a:pt x="39" y="111"/>
                      <a:pt x="39" y="109"/>
                    </a:cubicBezTo>
                    <a:cubicBezTo>
                      <a:pt x="39" y="108"/>
                      <a:pt x="38" y="109"/>
                      <a:pt x="38" y="108"/>
                    </a:cubicBezTo>
                    <a:cubicBezTo>
                      <a:pt x="38" y="107"/>
                      <a:pt x="38" y="105"/>
                      <a:pt x="36" y="102"/>
                    </a:cubicBezTo>
                    <a:cubicBezTo>
                      <a:pt x="38" y="99"/>
                      <a:pt x="37" y="97"/>
                      <a:pt x="34" y="94"/>
                    </a:cubicBezTo>
                    <a:cubicBezTo>
                      <a:pt x="31" y="91"/>
                      <a:pt x="31" y="88"/>
                      <a:pt x="32" y="88"/>
                    </a:cubicBezTo>
                    <a:cubicBezTo>
                      <a:pt x="33" y="89"/>
                      <a:pt x="32" y="87"/>
                      <a:pt x="33" y="88"/>
                    </a:cubicBezTo>
                    <a:cubicBezTo>
                      <a:pt x="34" y="88"/>
                      <a:pt x="33" y="83"/>
                      <a:pt x="34" y="83"/>
                    </a:cubicBezTo>
                    <a:cubicBezTo>
                      <a:pt x="36" y="83"/>
                      <a:pt x="36" y="79"/>
                      <a:pt x="34" y="82"/>
                    </a:cubicBezTo>
                    <a:cubicBezTo>
                      <a:pt x="34" y="82"/>
                      <a:pt x="33" y="80"/>
                      <a:pt x="33" y="78"/>
                    </a:cubicBezTo>
                    <a:cubicBezTo>
                      <a:pt x="33" y="76"/>
                      <a:pt x="33" y="78"/>
                      <a:pt x="32" y="76"/>
                    </a:cubicBezTo>
                    <a:cubicBezTo>
                      <a:pt x="30" y="74"/>
                      <a:pt x="29" y="73"/>
                      <a:pt x="29" y="70"/>
                    </a:cubicBezTo>
                    <a:cubicBezTo>
                      <a:pt x="29" y="67"/>
                      <a:pt x="28" y="70"/>
                      <a:pt x="27" y="68"/>
                    </a:cubicBezTo>
                    <a:cubicBezTo>
                      <a:pt x="27" y="66"/>
                      <a:pt x="30" y="69"/>
                      <a:pt x="29" y="66"/>
                    </a:cubicBezTo>
                    <a:cubicBezTo>
                      <a:pt x="28" y="63"/>
                      <a:pt x="31" y="65"/>
                      <a:pt x="30" y="63"/>
                    </a:cubicBezTo>
                    <a:cubicBezTo>
                      <a:pt x="29" y="61"/>
                      <a:pt x="30" y="62"/>
                      <a:pt x="31" y="60"/>
                    </a:cubicBezTo>
                    <a:cubicBezTo>
                      <a:pt x="31" y="58"/>
                      <a:pt x="31" y="61"/>
                      <a:pt x="33" y="60"/>
                    </a:cubicBezTo>
                    <a:cubicBezTo>
                      <a:pt x="35" y="59"/>
                      <a:pt x="36" y="60"/>
                      <a:pt x="36" y="58"/>
                    </a:cubicBezTo>
                    <a:cubicBezTo>
                      <a:pt x="37" y="56"/>
                      <a:pt x="37" y="58"/>
                      <a:pt x="38" y="57"/>
                    </a:cubicBezTo>
                    <a:cubicBezTo>
                      <a:pt x="39" y="57"/>
                      <a:pt x="37" y="55"/>
                      <a:pt x="39" y="56"/>
                    </a:cubicBezTo>
                    <a:cubicBezTo>
                      <a:pt x="41" y="56"/>
                      <a:pt x="40" y="55"/>
                      <a:pt x="42" y="55"/>
                    </a:cubicBezTo>
                    <a:cubicBezTo>
                      <a:pt x="42" y="51"/>
                      <a:pt x="43" y="54"/>
                      <a:pt x="44" y="51"/>
                    </a:cubicBezTo>
                    <a:cubicBezTo>
                      <a:pt x="44" y="48"/>
                      <a:pt x="46" y="49"/>
                      <a:pt x="47" y="48"/>
                    </a:cubicBezTo>
                    <a:cubicBezTo>
                      <a:pt x="47" y="47"/>
                      <a:pt x="47" y="45"/>
                      <a:pt x="45" y="47"/>
                    </a:cubicBezTo>
                    <a:cubicBezTo>
                      <a:pt x="43" y="50"/>
                      <a:pt x="43" y="48"/>
                      <a:pt x="42" y="48"/>
                    </a:cubicBezTo>
                    <a:cubicBezTo>
                      <a:pt x="41" y="49"/>
                      <a:pt x="42" y="47"/>
                      <a:pt x="41" y="47"/>
                    </a:cubicBezTo>
                    <a:cubicBezTo>
                      <a:pt x="40" y="46"/>
                      <a:pt x="41" y="45"/>
                      <a:pt x="40" y="44"/>
                    </a:cubicBezTo>
                    <a:cubicBezTo>
                      <a:pt x="39" y="44"/>
                      <a:pt x="36" y="45"/>
                      <a:pt x="37" y="43"/>
                    </a:cubicBezTo>
                    <a:cubicBezTo>
                      <a:pt x="38" y="40"/>
                      <a:pt x="37" y="41"/>
                      <a:pt x="37" y="39"/>
                    </a:cubicBezTo>
                    <a:cubicBezTo>
                      <a:pt x="38" y="38"/>
                      <a:pt x="40" y="38"/>
                      <a:pt x="37" y="38"/>
                    </a:cubicBezTo>
                    <a:cubicBezTo>
                      <a:pt x="34" y="38"/>
                      <a:pt x="35" y="36"/>
                      <a:pt x="34" y="34"/>
                    </a:cubicBezTo>
                    <a:cubicBezTo>
                      <a:pt x="33" y="32"/>
                      <a:pt x="36" y="30"/>
                      <a:pt x="34" y="31"/>
                    </a:cubicBezTo>
                    <a:cubicBezTo>
                      <a:pt x="33" y="32"/>
                      <a:pt x="32" y="30"/>
                      <a:pt x="30" y="32"/>
                    </a:cubicBezTo>
                    <a:cubicBezTo>
                      <a:pt x="28" y="33"/>
                      <a:pt x="28" y="32"/>
                      <a:pt x="29" y="31"/>
                    </a:cubicBezTo>
                    <a:cubicBezTo>
                      <a:pt x="30" y="30"/>
                      <a:pt x="26" y="28"/>
                      <a:pt x="29" y="27"/>
                    </a:cubicBezTo>
                    <a:cubicBezTo>
                      <a:pt x="30" y="26"/>
                      <a:pt x="28" y="24"/>
                      <a:pt x="30" y="23"/>
                    </a:cubicBezTo>
                    <a:cubicBezTo>
                      <a:pt x="32" y="23"/>
                      <a:pt x="31" y="21"/>
                      <a:pt x="32" y="21"/>
                    </a:cubicBezTo>
                    <a:cubicBezTo>
                      <a:pt x="33" y="22"/>
                      <a:pt x="32" y="20"/>
                      <a:pt x="34" y="20"/>
                    </a:cubicBezTo>
                    <a:cubicBezTo>
                      <a:pt x="35" y="20"/>
                      <a:pt x="33" y="18"/>
                      <a:pt x="34" y="15"/>
                    </a:cubicBezTo>
                    <a:cubicBezTo>
                      <a:pt x="35" y="12"/>
                      <a:pt x="33" y="11"/>
                      <a:pt x="34" y="10"/>
                    </a:cubicBezTo>
                    <a:cubicBezTo>
                      <a:pt x="35" y="9"/>
                      <a:pt x="34" y="7"/>
                      <a:pt x="33" y="8"/>
                    </a:cubicBezTo>
                    <a:cubicBezTo>
                      <a:pt x="31" y="9"/>
                      <a:pt x="33" y="5"/>
                      <a:pt x="30" y="3"/>
                    </a:cubicBezTo>
                    <a:cubicBezTo>
                      <a:pt x="27" y="0"/>
                      <a:pt x="28" y="3"/>
                      <a:pt x="27" y="4"/>
                    </a:cubicBezTo>
                    <a:cubicBezTo>
                      <a:pt x="28" y="7"/>
                      <a:pt x="24" y="7"/>
                      <a:pt x="25" y="9"/>
                    </a:cubicBezTo>
                    <a:cubicBezTo>
                      <a:pt x="27" y="12"/>
                      <a:pt x="26" y="12"/>
                      <a:pt x="25" y="10"/>
                    </a:cubicBezTo>
                    <a:cubicBezTo>
                      <a:pt x="23" y="8"/>
                      <a:pt x="20" y="11"/>
                      <a:pt x="18" y="13"/>
                    </a:cubicBezTo>
                    <a:cubicBezTo>
                      <a:pt x="16" y="15"/>
                      <a:pt x="16" y="13"/>
                      <a:pt x="16" y="15"/>
                    </a:cubicBezTo>
                    <a:cubicBezTo>
                      <a:pt x="15" y="17"/>
                      <a:pt x="17" y="16"/>
                      <a:pt x="16" y="19"/>
                    </a:cubicBezTo>
                    <a:cubicBezTo>
                      <a:pt x="14" y="23"/>
                      <a:pt x="12" y="23"/>
                      <a:pt x="13" y="24"/>
                    </a:cubicBezTo>
                    <a:cubicBezTo>
                      <a:pt x="15" y="26"/>
                      <a:pt x="12" y="26"/>
                      <a:pt x="11" y="30"/>
                    </a:cubicBezTo>
                    <a:cubicBezTo>
                      <a:pt x="10" y="35"/>
                      <a:pt x="10" y="32"/>
                      <a:pt x="8" y="32"/>
                    </a:cubicBezTo>
                    <a:cubicBezTo>
                      <a:pt x="6" y="31"/>
                      <a:pt x="6" y="29"/>
                      <a:pt x="6" y="34"/>
                    </a:cubicBezTo>
                    <a:cubicBezTo>
                      <a:pt x="7" y="42"/>
                      <a:pt x="5" y="35"/>
                      <a:pt x="5" y="40"/>
                    </a:cubicBezTo>
                    <a:cubicBezTo>
                      <a:pt x="5" y="42"/>
                      <a:pt x="6" y="41"/>
                      <a:pt x="5" y="44"/>
                    </a:cubicBezTo>
                    <a:cubicBezTo>
                      <a:pt x="3" y="47"/>
                      <a:pt x="4" y="42"/>
                      <a:pt x="2" y="45"/>
                    </a:cubicBezTo>
                    <a:cubicBezTo>
                      <a:pt x="3" y="55"/>
                      <a:pt x="0" y="44"/>
                      <a:pt x="0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8" name="Freeform 20150">
                <a:extLst>
                  <a:ext uri="{FF2B5EF4-FFF2-40B4-BE49-F238E27FC236}">
                    <a16:creationId xmlns:a16="http://schemas.microsoft.com/office/drawing/2014/main" id="{CEE059B2-C55A-6811-5F5E-E0D375912B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9171" y="3656084"/>
                <a:ext cx="200365" cy="42935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21" y="50"/>
                  </a:cxn>
                  <a:cxn ang="0">
                    <a:pos x="17" y="44"/>
                  </a:cxn>
                  <a:cxn ang="0">
                    <a:pos x="12" y="57"/>
                  </a:cxn>
                  <a:cxn ang="0">
                    <a:pos x="10" y="71"/>
                  </a:cxn>
                  <a:cxn ang="0">
                    <a:pos x="15" y="77"/>
                  </a:cxn>
                  <a:cxn ang="0">
                    <a:pos x="22" y="87"/>
                  </a:cxn>
                  <a:cxn ang="0">
                    <a:pos x="23" y="93"/>
                  </a:cxn>
                  <a:cxn ang="0">
                    <a:pos x="20" y="91"/>
                  </a:cxn>
                  <a:cxn ang="0">
                    <a:pos x="16" y="88"/>
                  </a:cxn>
                  <a:cxn ang="0">
                    <a:pos x="13" y="87"/>
                  </a:cxn>
                  <a:cxn ang="0">
                    <a:pos x="10" y="83"/>
                  </a:cxn>
                  <a:cxn ang="0">
                    <a:pos x="5" y="78"/>
                  </a:cxn>
                  <a:cxn ang="0">
                    <a:pos x="6" y="70"/>
                  </a:cxn>
                  <a:cxn ang="0">
                    <a:pos x="7" y="65"/>
                  </a:cxn>
                  <a:cxn ang="0">
                    <a:pos x="12" y="56"/>
                  </a:cxn>
                  <a:cxn ang="0">
                    <a:pos x="11" y="53"/>
                  </a:cxn>
                  <a:cxn ang="0">
                    <a:pos x="7" y="39"/>
                  </a:cxn>
                  <a:cxn ang="0">
                    <a:pos x="6" y="33"/>
                  </a:cxn>
                  <a:cxn ang="0">
                    <a:pos x="7" y="27"/>
                  </a:cxn>
                  <a:cxn ang="0">
                    <a:pos x="5" y="21"/>
                  </a:cxn>
                  <a:cxn ang="0">
                    <a:pos x="0" y="13"/>
                  </a:cxn>
                  <a:cxn ang="0">
                    <a:pos x="3" y="8"/>
                  </a:cxn>
                  <a:cxn ang="0">
                    <a:pos x="6" y="5"/>
                  </a:cxn>
                  <a:cxn ang="0">
                    <a:pos x="11" y="2"/>
                  </a:cxn>
                  <a:cxn ang="0">
                    <a:pos x="15" y="0"/>
                  </a:cxn>
                  <a:cxn ang="0">
                    <a:pos x="17" y="6"/>
                  </a:cxn>
                  <a:cxn ang="0">
                    <a:pos x="21" y="8"/>
                  </a:cxn>
                  <a:cxn ang="0">
                    <a:pos x="19" y="19"/>
                  </a:cxn>
                  <a:cxn ang="0">
                    <a:pos x="27" y="16"/>
                  </a:cxn>
                  <a:cxn ang="0">
                    <a:pos x="33" y="13"/>
                  </a:cxn>
                  <a:cxn ang="0">
                    <a:pos x="39" y="23"/>
                  </a:cxn>
                  <a:cxn ang="0">
                    <a:pos x="43" y="36"/>
                  </a:cxn>
                  <a:cxn ang="0">
                    <a:pos x="38" y="39"/>
                  </a:cxn>
                  <a:cxn ang="0">
                    <a:pos x="27" y="44"/>
                  </a:cxn>
                  <a:cxn ang="0">
                    <a:pos x="28" y="51"/>
                  </a:cxn>
                </a:cxnLst>
                <a:rect l="0" t="0" r="r" b="b"/>
                <a:pathLst>
                  <a:path w="44" h="95">
                    <a:moveTo>
                      <a:pt x="29" y="56"/>
                    </a:moveTo>
                    <a:cubicBezTo>
                      <a:pt x="28" y="56"/>
                      <a:pt x="29" y="54"/>
                      <a:pt x="27" y="53"/>
                    </a:cubicBezTo>
                    <a:cubicBezTo>
                      <a:pt x="26" y="53"/>
                      <a:pt x="25" y="51"/>
                      <a:pt x="23" y="50"/>
                    </a:cubicBezTo>
                    <a:cubicBezTo>
                      <a:pt x="22" y="49"/>
                      <a:pt x="22" y="51"/>
                      <a:pt x="21" y="50"/>
                    </a:cubicBezTo>
                    <a:cubicBezTo>
                      <a:pt x="19" y="49"/>
                      <a:pt x="18" y="52"/>
                      <a:pt x="18" y="49"/>
                    </a:cubicBezTo>
                    <a:cubicBezTo>
                      <a:pt x="19" y="45"/>
                      <a:pt x="20" y="44"/>
                      <a:pt x="17" y="44"/>
                    </a:cubicBezTo>
                    <a:cubicBezTo>
                      <a:pt x="14" y="44"/>
                      <a:pt x="13" y="46"/>
                      <a:pt x="14" y="47"/>
                    </a:cubicBezTo>
                    <a:cubicBezTo>
                      <a:pt x="15" y="47"/>
                      <a:pt x="13" y="55"/>
                      <a:pt x="12" y="57"/>
                    </a:cubicBezTo>
                    <a:cubicBezTo>
                      <a:pt x="12" y="58"/>
                      <a:pt x="12" y="61"/>
                      <a:pt x="11" y="62"/>
                    </a:cubicBezTo>
                    <a:cubicBezTo>
                      <a:pt x="9" y="64"/>
                      <a:pt x="10" y="70"/>
                      <a:pt x="10" y="71"/>
                    </a:cubicBezTo>
                    <a:cubicBezTo>
                      <a:pt x="10" y="74"/>
                      <a:pt x="13" y="70"/>
                      <a:pt x="13" y="72"/>
                    </a:cubicBezTo>
                    <a:cubicBezTo>
                      <a:pt x="13" y="74"/>
                      <a:pt x="14" y="77"/>
                      <a:pt x="15" y="77"/>
                    </a:cubicBezTo>
                    <a:cubicBezTo>
                      <a:pt x="16" y="76"/>
                      <a:pt x="16" y="83"/>
                      <a:pt x="18" y="85"/>
                    </a:cubicBezTo>
                    <a:cubicBezTo>
                      <a:pt x="21" y="89"/>
                      <a:pt x="20" y="85"/>
                      <a:pt x="22" y="87"/>
                    </a:cubicBezTo>
                    <a:cubicBezTo>
                      <a:pt x="24" y="89"/>
                      <a:pt x="24" y="90"/>
                      <a:pt x="25" y="91"/>
                    </a:cubicBezTo>
                    <a:cubicBezTo>
                      <a:pt x="24" y="94"/>
                      <a:pt x="24" y="94"/>
                      <a:pt x="23" y="93"/>
                    </a:cubicBezTo>
                    <a:cubicBezTo>
                      <a:pt x="21" y="91"/>
                      <a:pt x="21" y="95"/>
                      <a:pt x="20" y="94"/>
                    </a:cubicBezTo>
                    <a:cubicBezTo>
                      <a:pt x="19" y="93"/>
                      <a:pt x="20" y="92"/>
                      <a:pt x="20" y="91"/>
                    </a:cubicBezTo>
                    <a:cubicBezTo>
                      <a:pt x="20" y="89"/>
                      <a:pt x="19" y="91"/>
                      <a:pt x="18" y="90"/>
                    </a:cubicBezTo>
                    <a:cubicBezTo>
                      <a:pt x="18" y="88"/>
                      <a:pt x="17" y="89"/>
                      <a:pt x="16" y="88"/>
                    </a:cubicBezTo>
                    <a:cubicBezTo>
                      <a:pt x="15" y="87"/>
                      <a:pt x="15" y="87"/>
                      <a:pt x="15" y="89"/>
                    </a:cubicBezTo>
                    <a:cubicBezTo>
                      <a:pt x="14" y="88"/>
                      <a:pt x="14" y="88"/>
                      <a:pt x="13" y="87"/>
                    </a:cubicBezTo>
                    <a:cubicBezTo>
                      <a:pt x="12" y="86"/>
                      <a:pt x="12" y="85"/>
                      <a:pt x="12" y="84"/>
                    </a:cubicBezTo>
                    <a:cubicBezTo>
                      <a:pt x="12" y="84"/>
                      <a:pt x="11" y="85"/>
                      <a:pt x="10" y="83"/>
                    </a:cubicBezTo>
                    <a:cubicBezTo>
                      <a:pt x="8" y="81"/>
                      <a:pt x="8" y="78"/>
                      <a:pt x="7" y="77"/>
                    </a:cubicBezTo>
                    <a:cubicBezTo>
                      <a:pt x="6" y="77"/>
                      <a:pt x="6" y="80"/>
                      <a:pt x="5" y="78"/>
                    </a:cubicBezTo>
                    <a:cubicBezTo>
                      <a:pt x="5" y="78"/>
                      <a:pt x="4" y="76"/>
                      <a:pt x="5" y="74"/>
                    </a:cubicBezTo>
                    <a:cubicBezTo>
                      <a:pt x="6" y="72"/>
                      <a:pt x="5" y="73"/>
                      <a:pt x="6" y="70"/>
                    </a:cubicBezTo>
                    <a:cubicBezTo>
                      <a:pt x="7" y="69"/>
                      <a:pt x="5" y="70"/>
                      <a:pt x="6" y="68"/>
                    </a:cubicBezTo>
                    <a:cubicBezTo>
                      <a:pt x="7" y="66"/>
                      <a:pt x="8" y="66"/>
                      <a:pt x="7" y="65"/>
                    </a:cubicBezTo>
                    <a:cubicBezTo>
                      <a:pt x="8" y="63"/>
                      <a:pt x="7" y="63"/>
                      <a:pt x="9" y="61"/>
                    </a:cubicBezTo>
                    <a:cubicBezTo>
                      <a:pt x="11" y="58"/>
                      <a:pt x="10" y="58"/>
                      <a:pt x="12" y="56"/>
                    </a:cubicBezTo>
                    <a:cubicBezTo>
                      <a:pt x="13" y="55"/>
                      <a:pt x="12" y="56"/>
                      <a:pt x="12" y="54"/>
                    </a:cubicBezTo>
                    <a:cubicBezTo>
                      <a:pt x="12" y="53"/>
                      <a:pt x="11" y="54"/>
                      <a:pt x="11" y="53"/>
                    </a:cubicBezTo>
                    <a:cubicBezTo>
                      <a:pt x="11" y="52"/>
                      <a:pt x="11" y="50"/>
                      <a:pt x="9" y="47"/>
                    </a:cubicBezTo>
                    <a:cubicBezTo>
                      <a:pt x="11" y="44"/>
                      <a:pt x="10" y="42"/>
                      <a:pt x="7" y="39"/>
                    </a:cubicBezTo>
                    <a:cubicBezTo>
                      <a:pt x="4" y="36"/>
                      <a:pt x="4" y="33"/>
                      <a:pt x="5" y="33"/>
                    </a:cubicBezTo>
                    <a:cubicBezTo>
                      <a:pt x="6" y="34"/>
                      <a:pt x="5" y="32"/>
                      <a:pt x="6" y="33"/>
                    </a:cubicBezTo>
                    <a:cubicBezTo>
                      <a:pt x="7" y="33"/>
                      <a:pt x="6" y="28"/>
                      <a:pt x="7" y="28"/>
                    </a:cubicBezTo>
                    <a:cubicBezTo>
                      <a:pt x="9" y="28"/>
                      <a:pt x="9" y="24"/>
                      <a:pt x="7" y="27"/>
                    </a:cubicBezTo>
                    <a:cubicBezTo>
                      <a:pt x="7" y="27"/>
                      <a:pt x="6" y="25"/>
                      <a:pt x="6" y="23"/>
                    </a:cubicBezTo>
                    <a:cubicBezTo>
                      <a:pt x="6" y="21"/>
                      <a:pt x="6" y="23"/>
                      <a:pt x="5" y="21"/>
                    </a:cubicBezTo>
                    <a:cubicBezTo>
                      <a:pt x="3" y="19"/>
                      <a:pt x="2" y="18"/>
                      <a:pt x="2" y="15"/>
                    </a:cubicBezTo>
                    <a:cubicBezTo>
                      <a:pt x="2" y="12"/>
                      <a:pt x="1" y="15"/>
                      <a:pt x="0" y="13"/>
                    </a:cubicBezTo>
                    <a:cubicBezTo>
                      <a:pt x="0" y="11"/>
                      <a:pt x="3" y="14"/>
                      <a:pt x="2" y="11"/>
                    </a:cubicBezTo>
                    <a:cubicBezTo>
                      <a:pt x="1" y="8"/>
                      <a:pt x="4" y="10"/>
                      <a:pt x="3" y="8"/>
                    </a:cubicBezTo>
                    <a:cubicBezTo>
                      <a:pt x="2" y="6"/>
                      <a:pt x="3" y="7"/>
                      <a:pt x="4" y="5"/>
                    </a:cubicBezTo>
                    <a:cubicBezTo>
                      <a:pt x="4" y="3"/>
                      <a:pt x="4" y="6"/>
                      <a:pt x="6" y="5"/>
                    </a:cubicBezTo>
                    <a:cubicBezTo>
                      <a:pt x="8" y="4"/>
                      <a:pt x="9" y="5"/>
                      <a:pt x="9" y="3"/>
                    </a:cubicBezTo>
                    <a:cubicBezTo>
                      <a:pt x="10" y="1"/>
                      <a:pt x="10" y="3"/>
                      <a:pt x="11" y="2"/>
                    </a:cubicBezTo>
                    <a:cubicBezTo>
                      <a:pt x="12" y="2"/>
                      <a:pt x="10" y="0"/>
                      <a:pt x="12" y="1"/>
                    </a:cubicBezTo>
                    <a:cubicBezTo>
                      <a:pt x="14" y="1"/>
                      <a:pt x="13" y="0"/>
                      <a:pt x="15" y="0"/>
                    </a:cubicBezTo>
                    <a:cubicBezTo>
                      <a:pt x="15" y="2"/>
                      <a:pt x="15" y="0"/>
                      <a:pt x="16" y="1"/>
                    </a:cubicBezTo>
                    <a:cubicBezTo>
                      <a:pt x="18" y="3"/>
                      <a:pt x="15" y="6"/>
                      <a:pt x="17" y="6"/>
                    </a:cubicBezTo>
                    <a:cubicBezTo>
                      <a:pt x="19" y="6"/>
                      <a:pt x="18" y="5"/>
                      <a:pt x="20" y="5"/>
                    </a:cubicBezTo>
                    <a:cubicBezTo>
                      <a:pt x="22" y="6"/>
                      <a:pt x="20" y="7"/>
                      <a:pt x="21" y="8"/>
                    </a:cubicBezTo>
                    <a:cubicBezTo>
                      <a:pt x="22" y="10"/>
                      <a:pt x="19" y="13"/>
                      <a:pt x="20" y="14"/>
                    </a:cubicBezTo>
                    <a:cubicBezTo>
                      <a:pt x="21" y="15"/>
                      <a:pt x="18" y="18"/>
                      <a:pt x="19" y="19"/>
                    </a:cubicBezTo>
                    <a:cubicBezTo>
                      <a:pt x="20" y="19"/>
                      <a:pt x="20" y="19"/>
                      <a:pt x="23" y="16"/>
                    </a:cubicBezTo>
                    <a:cubicBezTo>
                      <a:pt x="26" y="13"/>
                      <a:pt x="25" y="16"/>
                      <a:pt x="27" y="16"/>
                    </a:cubicBezTo>
                    <a:cubicBezTo>
                      <a:pt x="28" y="16"/>
                      <a:pt x="27" y="17"/>
                      <a:pt x="28" y="16"/>
                    </a:cubicBezTo>
                    <a:cubicBezTo>
                      <a:pt x="31" y="15"/>
                      <a:pt x="30" y="12"/>
                      <a:pt x="33" y="13"/>
                    </a:cubicBezTo>
                    <a:cubicBezTo>
                      <a:pt x="35" y="14"/>
                      <a:pt x="35" y="13"/>
                      <a:pt x="36" y="15"/>
                    </a:cubicBezTo>
                    <a:cubicBezTo>
                      <a:pt x="37" y="19"/>
                      <a:pt x="40" y="18"/>
                      <a:pt x="39" y="23"/>
                    </a:cubicBezTo>
                    <a:cubicBezTo>
                      <a:pt x="38" y="28"/>
                      <a:pt x="42" y="28"/>
                      <a:pt x="42" y="29"/>
                    </a:cubicBezTo>
                    <a:cubicBezTo>
                      <a:pt x="42" y="30"/>
                      <a:pt x="44" y="30"/>
                      <a:pt x="43" y="36"/>
                    </a:cubicBezTo>
                    <a:cubicBezTo>
                      <a:pt x="43" y="37"/>
                      <a:pt x="44" y="38"/>
                      <a:pt x="41" y="39"/>
                    </a:cubicBezTo>
                    <a:cubicBezTo>
                      <a:pt x="40" y="40"/>
                      <a:pt x="41" y="38"/>
                      <a:pt x="38" y="39"/>
                    </a:cubicBezTo>
                    <a:cubicBezTo>
                      <a:pt x="35" y="39"/>
                      <a:pt x="30" y="38"/>
                      <a:pt x="29" y="41"/>
                    </a:cubicBezTo>
                    <a:cubicBezTo>
                      <a:pt x="28" y="44"/>
                      <a:pt x="27" y="43"/>
                      <a:pt x="27" y="44"/>
                    </a:cubicBezTo>
                    <a:cubicBezTo>
                      <a:pt x="27" y="45"/>
                      <a:pt x="25" y="43"/>
                      <a:pt x="26" y="46"/>
                    </a:cubicBezTo>
                    <a:cubicBezTo>
                      <a:pt x="28" y="49"/>
                      <a:pt x="26" y="50"/>
                      <a:pt x="28" y="51"/>
                    </a:cubicBezTo>
                    <a:cubicBezTo>
                      <a:pt x="29" y="52"/>
                      <a:pt x="27" y="53"/>
                      <a:pt x="29" y="5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9" name="Freeform 20151">
                <a:extLst>
                  <a:ext uri="{FF2B5EF4-FFF2-40B4-BE49-F238E27FC236}">
                    <a16:creationId xmlns:a16="http://schemas.microsoft.com/office/drawing/2014/main" id="{C91CF042-4850-6D8C-590E-98CA971B0E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3664" y="3564489"/>
                <a:ext cx="175557" cy="444618"/>
              </a:xfrm>
              <a:custGeom>
                <a:avLst/>
                <a:gdLst/>
                <a:ahLst/>
                <a:cxnLst>
                  <a:cxn ang="0">
                    <a:pos x="27" y="12"/>
                  </a:cxn>
                  <a:cxn ang="0">
                    <a:pos x="24" y="9"/>
                  </a:cxn>
                  <a:cxn ang="0">
                    <a:pos x="23" y="4"/>
                  </a:cxn>
                  <a:cxn ang="0">
                    <a:pos x="16" y="1"/>
                  </a:cxn>
                  <a:cxn ang="0">
                    <a:pos x="11" y="5"/>
                  </a:cxn>
                  <a:cxn ang="0">
                    <a:pos x="8" y="5"/>
                  </a:cxn>
                  <a:cxn ang="0">
                    <a:pos x="5" y="7"/>
                  </a:cxn>
                  <a:cxn ang="0">
                    <a:pos x="0" y="7"/>
                  </a:cxn>
                  <a:cxn ang="0">
                    <a:pos x="4" y="12"/>
                  </a:cxn>
                  <a:cxn ang="0">
                    <a:pos x="4" y="15"/>
                  </a:cxn>
                  <a:cxn ang="0">
                    <a:pos x="9" y="17"/>
                  </a:cxn>
                  <a:cxn ang="0">
                    <a:pos x="12" y="20"/>
                  </a:cxn>
                  <a:cxn ang="0">
                    <a:pos x="15" y="22"/>
                  </a:cxn>
                  <a:cxn ang="0">
                    <a:pos x="10" y="26"/>
                  </a:cxn>
                  <a:cxn ang="0">
                    <a:pos x="16" y="31"/>
                  </a:cxn>
                  <a:cxn ang="0">
                    <a:pos x="18" y="36"/>
                  </a:cxn>
                  <a:cxn ang="0">
                    <a:pos x="24" y="46"/>
                  </a:cxn>
                  <a:cxn ang="0">
                    <a:pos x="27" y="49"/>
                  </a:cxn>
                  <a:cxn ang="0">
                    <a:pos x="28" y="57"/>
                  </a:cxn>
                  <a:cxn ang="0">
                    <a:pos x="28" y="64"/>
                  </a:cxn>
                  <a:cxn ang="0">
                    <a:pos x="27" y="72"/>
                  </a:cxn>
                  <a:cxn ang="0">
                    <a:pos x="22" y="76"/>
                  </a:cxn>
                  <a:cxn ang="0">
                    <a:pos x="20" y="80"/>
                  </a:cxn>
                  <a:cxn ang="0">
                    <a:pos x="16" y="81"/>
                  </a:cxn>
                  <a:cxn ang="0">
                    <a:pos x="12" y="84"/>
                  </a:cxn>
                  <a:cxn ang="0">
                    <a:pos x="14" y="92"/>
                  </a:cxn>
                  <a:cxn ang="0">
                    <a:pos x="21" y="91"/>
                  </a:cxn>
                  <a:cxn ang="0">
                    <a:pos x="25" y="83"/>
                  </a:cxn>
                  <a:cxn ang="0">
                    <a:pos x="37" y="76"/>
                  </a:cxn>
                  <a:cxn ang="0">
                    <a:pos x="37" y="67"/>
                  </a:cxn>
                  <a:cxn ang="0">
                    <a:pos x="32" y="49"/>
                  </a:cxn>
                  <a:cxn ang="0">
                    <a:pos x="23" y="36"/>
                  </a:cxn>
                  <a:cxn ang="0">
                    <a:pos x="22" y="22"/>
                  </a:cxn>
                  <a:cxn ang="0">
                    <a:pos x="27" y="16"/>
                  </a:cxn>
                  <a:cxn ang="0">
                    <a:pos x="31" y="13"/>
                  </a:cxn>
                </a:cxnLst>
                <a:rect l="0" t="0" r="r" b="b"/>
                <a:pathLst>
                  <a:path w="39" h="98">
                    <a:moveTo>
                      <a:pt x="31" y="13"/>
                    </a:moveTo>
                    <a:cubicBezTo>
                      <a:pt x="29" y="12"/>
                      <a:pt x="28" y="13"/>
                      <a:pt x="27" y="12"/>
                    </a:cubicBezTo>
                    <a:cubicBezTo>
                      <a:pt x="27" y="11"/>
                      <a:pt x="26" y="12"/>
                      <a:pt x="26" y="11"/>
                    </a:cubicBezTo>
                    <a:cubicBezTo>
                      <a:pt x="25" y="9"/>
                      <a:pt x="24" y="10"/>
                      <a:pt x="24" y="9"/>
                    </a:cubicBezTo>
                    <a:cubicBezTo>
                      <a:pt x="24" y="7"/>
                      <a:pt x="22" y="8"/>
                      <a:pt x="24" y="6"/>
                    </a:cubicBezTo>
                    <a:cubicBezTo>
                      <a:pt x="25" y="4"/>
                      <a:pt x="24" y="4"/>
                      <a:pt x="23" y="4"/>
                    </a:cubicBezTo>
                    <a:cubicBezTo>
                      <a:pt x="21" y="5"/>
                      <a:pt x="22" y="3"/>
                      <a:pt x="20" y="4"/>
                    </a:cubicBezTo>
                    <a:cubicBezTo>
                      <a:pt x="18" y="4"/>
                      <a:pt x="17" y="0"/>
                      <a:pt x="16" y="1"/>
                    </a:cubicBezTo>
                    <a:cubicBezTo>
                      <a:pt x="15" y="3"/>
                      <a:pt x="14" y="2"/>
                      <a:pt x="14" y="3"/>
                    </a:cubicBezTo>
                    <a:cubicBezTo>
                      <a:pt x="15" y="4"/>
                      <a:pt x="12" y="6"/>
                      <a:pt x="11" y="5"/>
                    </a:cubicBezTo>
                    <a:cubicBezTo>
                      <a:pt x="11" y="4"/>
                      <a:pt x="10" y="4"/>
                      <a:pt x="10" y="6"/>
                    </a:cubicBezTo>
                    <a:cubicBezTo>
                      <a:pt x="10" y="8"/>
                      <a:pt x="9" y="6"/>
                      <a:pt x="8" y="5"/>
                    </a:cubicBezTo>
                    <a:cubicBezTo>
                      <a:pt x="8" y="5"/>
                      <a:pt x="8" y="6"/>
                      <a:pt x="7" y="5"/>
                    </a:cubicBezTo>
                    <a:cubicBezTo>
                      <a:pt x="6" y="3"/>
                      <a:pt x="6" y="7"/>
                      <a:pt x="5" y="7"/>
                    </a:cubicBezTo>
                    <a:cubicBezTo>
                      <a:pt x="4" y="7"/>
                      <a:pt x="5" y="6"/>
                      <a:pt x="3" y="5"/>
                    </a:cubicBezTo>
                    <a:cubicBezTo>
                      <a:pt x="1" y="4"/>
                      <a:pt x="2" y="7"/>
                      <a:pt x="0" y="7"/>
                    </a:cubicBezTo>
                    <a:cubicBezTo>
                      <a:pt x="4" y="11"/>
                      <a:pt x="3" y="13"/>
                      <a:pt x="3" y="12"/>
                    </a:cubicBezTo>
                    <a:cubicBezTo>
                      <a:pt x="4" y="10"/>
                      <a:pt x="4" y="12"/>
                      <a:pt x="4" y="12"/>
                    </a:cubicBezTo>
                    <a:cubicBezTo>
                      <a:pt x="5" y="12"/>
                      <a:pt x="4" y="13"/>
                      <a:pt x="4" y="14"/>
                    </a:cubicBezTo>
                    <a:cubicBezTo>
                      <a:pt x="5" y="14"/>
                      <a:pt x="4" y="14"/>
                      <a:pt x="4" y="15"/>
                    </a:cubicBezTo>
                    <a:cubicBezTo>
                      <a:pt x="5" y="16"/>
                      <a:pt x="5" y="18"/>
                      <a:pt x="6" y="17"/>
                    </a:cubicBezTo>
                    <a:cubicBezTo>
                      <a:pt x="7" y="17"/>
                      <a:pt x="8" y="20"/>
                      <a:pt x="9" y="17"/>
                    </a:cubicBezTo>
                    <a:cubicBezTo>
                      <a:pt x="10" y="16"/>
                      <a:pt x="10" y="16"/>
                      <a:pt x="12" y="17"/>
                    </a:cubicBezTo>
                    <a:cubicBezTo>
                      <a:pt x="14" y="18"/>
                      <a:pt x="14" y="19"/>
                      <a:pt x="12" y="20"/>
                    </a:cubicBezTo>
                    <a:cubicBezTo>
                      <a:pt x="11" y="21"/>
                      <a:pt x="13" y="20"/>
                      <a:pt x="13" y="21"/>
                    </a:cubicBezTo>
                    <a:cubicBezTo>
                      <a:pt x="14" y="22"/>
                      <a:pt x="14" y="21"/>
                      <a:pt x="15" y="22"/>
                    </a:cubicBezTo>
                    <a:cubicBezTo>
                      <a:pt x="16" y="23"/>
                      <a:pt x="14" y="23"/>
                      <a:pt x="14" y="25"/>
                    </a:cubicBezTo>
                    <a:cubicBezTo>
                      <a:pt x="13" y="26"/>
                      <a:pt x="9" y="23"/>
                      <a:pt x="10" y="26"/>
                    </a:cubicBezTo>
                    <a:cubicBezTo>
                      <a:pt x="11" y="27"/>
                      <a:pt x="8" y="26"/>
                      <a:pt x="11" y="29"/>
                    </a:cubicBezTo>
                    <a:cubicBezTo>
                      <a:pt x="14" y="31"/>
                      <a:pt x="15" y="31"/>
                      <a:pt x="16" y="31"/>
                    </a:cubicBezTo>
                    <a:cubicBezTo>
                      <a:pt x="16" y="32"/>
                      <a:pt x="15" y="32"/>
                      <a:pt x="16" y="33"/>
                    </a:cubicBezTo>
                    <a:cubicBezTo>
                      <a:pt x="17" y="35"/>
                      <a:pt x="17" y="33"/>
                      <a:pt x="18" y="36"/>
                    </a:cubicBezTo>
                    <a:cubicBezTo>
                      <a:pt x="19" y="38"/>
                      <a:pt x="20" y="40"/>
                      <a:pt x="22" y="40"/>
                    </a:cubicBezTo>
                    <a:cubicBezTo>
                      <a:pt x="24" y="41"/>
                      <a:pt x="23" y="46"/>
                      <a:pt x="24" y="46"/>
                    </a:cubicBezTo>
                    <a:cubicBezTo>
                      <a:pt x="25" y="45"/>
                      <a:pt x="27" y="49"/>
                      <a:pt x="27" y="48"/>
                    </a:cubicBezTo>
                    <a:cubicBezTo>
                      <a:pt x="28" y="48"/>
                      <a:pt x="28" y="49"/>
                      <a:pt x="27" y="49"/>
                    </a:cubicBezTo>
                    <a:cubicBezTo>
                      <a:pt x="26" y="50"/>
                      <a:pt x="26" y="50"/>
                      <a:pt x="28" y="52"/>
                    </a:cubicBezTo>
                    <a:cubicBezTo>
                      <a:pt x="30" y="54"/>
                      <a:pt x="28" y="55"/>
                      <a:pt x="28" y="57"/>
                    </a:cubicBezTo>
                    <a:cubicBezTo>
                      <a:pt x="28" y="58"/>
                      <a:pt x="27" y="61"/>
                      <a:pt x="27" y="61"/>
                    </a:cubicBezTo>
                    <a:cubicBezTo>
                      <a:pt x="28" y="62"/>
                      <a:pt x="28" y="62"/>
                      <a:pt x="28" y="64"/>
                    </a:cubicBezTo>
                    <a:cubicBezTo>
                      <a:pt x="29" y="66"/>
                      <a:pt x="28" y="67"/>
                      <a:pt x="28" y="69"/>
                    </a:cubicBezTo>
                    <a:cubicBezTo>
                      <a:pt x="29" y="71"/>
                      <a:pt x="29" y="73"/>
                      <a:pt x="27" y="72"/>
                    </a:cubicBezTo>
                    <a:cubicBezTo>
                      <a:pt x="26" y="72"/>
                      <a:pt x="26" y="74"/>
                      <a:pt x="24" y="74"/>
                    </a:cubicBezTo>
                    <a:cubicBezTo>
                      <a:pt x="21" y="74"/>
                      <a:pt x="24" y="77"/>
                      <a:pt x="22" y="76"/>
                    </a:cubicBezTo>
                    <a:cubicBezTo>
                      <a:pt x="20" y="75"/>
                      <a:pt x="19" y="76"/>
                      <a:pt x="20" y="77"/>
                    </a:cubicBezTo>
                    <a:cubicBezTo>
                      <a:pt x="20" y="78"/>
                      <a:pt x="19" y="79"/>
                      <a:pt x="20" y="80"/>
                    </a:cubicBezTo>
                    <a:cubicBezTo>
                      <a:pt x="23" y="82"/>
                      <a:pt x="20" y="82"/>
                      <a:pt x="19" y="81"/>
                    </a:cubicBezTo>
                    <a:cubicBezTo>
                      <a:pt x="19" y="79"/>
                      <a:pt x="17" y="82"/>
                      <a:pt x="16" y="81"/>
                    </a:cubicBezTo>
                    <a:cubicBezTo>
                      <a:pt x="16" y="80"/>
                      <a:pt x="15" y="82"/>
                      <a:pt x="15" y="82"/>
                    </a:cubicBezTo>
                    <a:cubicBezTo>
                      <a:pt x="16" y="84"/>
                      <a:pt x="13" y="83"/>
                      <a:pt x="12" y="84"/>
                    </a:cubicBezTo>
                    <a:cubicBezTo>
                      <a:pt x="13" y="87"/>
                      <a:pt x="14" y="84"/>
                      <a:pt x="15" y="86"/>
                    </a:cubicBezTo>
                    <a:cubicBezTo>
                      <a:pt x="16" y="88"/>
                      <a:pt x="14" y="87"/>
                      <a:pt x="14" y="92"/>
                    </a:cubicBezTo>
                    <a:cubicBezTo>
                      <a:pt x="14" y="96"/>
                      <a:pt x="14" y="98"/>
                      <a:pt x="16" y="95"/>
                    </a:cubicBezTo>
                    <a:cubicBezTo>
                      <a:pt x="18" y="93"/>
                      <a:pt x="19" y="92"/>
                      <a:pt x="21" y="91"/>
                    </a:cubicBezTo>
                    <a:cubicBezTo>
                      <a:pt x="23" y="90"/>
                      <a:pt x="21" y="90"/>
                      <a:pt x="22" y="90"/>
                    </a:cubicBezTo>
                    <a:cubicBezTo>
                      <a:pt x="24" y="89"/>
                      <a:pt x="24" y="82"/>
                      <a:pt x="25" y="83"/>
                    </a:cubicBezTo>
                    <a:cubicBezTo>
                      <a:pt x="26" y="84"/>
                      <a:pt x="26" y="86"/>
                      <a:pt x="30" y="82"/>
                    </a:cubicBezTo>
                    <a:cubicBezTo>
                      <a:pt x="33" y="79"/>
                      <a:pt x="36" y="80"/>
                      <a:pt x="37" y="76"/>
                    </a:cubicBezTo>
                    <a:cubicBezTo>
                      <a:pt x="38" y="73"/>
                      <a:pt x="37" y="70"/>
                      <a:pt x="38" y="70"/>
                    </a:cubicBezTo>
                    <a:cubicBezTo>
                      <a:pt x="39" y="70"/>
                      <a:pt x="38" y="68"/>
                      <a:pt x="37" y="67"/>
                    </a:cubicBezTo>
                    <a:cubicBezTo>
                      <a:pt x="37" y="66"/>
                      <a:pt x="38" y="63"/>
                      <a:pt x="37" y="57"/>
                    </a:cubicBezTo>
                    <a:cubicBezTo>
                      <a:pt x="35" y="51"/>
                      <a:pt x="33" y="51"/>
                      <a:pt x="32" y="49"/>
                    </a:cubicBezTo>
                    <a:cubicBezTo>
                      <a:pt x="32" y="46"/>
                      <a:pt x="31" y="47"/>
                      <a:pt x="28" y="44"/>
                    </a:cubicBezTo>
                    <a:cubicBezTo>
                      <a:pt x="25" y="41"/>
                      <a:pt x="23" y="38"/>
                      <a:pt x="23" y="36"/>
                    </a:cubicBezTo>
                    <a:cubicBezTo>
                      <a:pt x="22" y="34"/>
                      <a:pt x="21" y="35"/>
                      <a:pt x="19" y="32"/>
                    </a:cubicBezTo>
                    <a:cubicBezTo>
                      <a:pt x="18" y="28"/>
                      <a:pt x="20" y="24"/>
                      <a:pt x="22" y="22"/>
                    </a:cubicBezTo>
                    <a:cubicBezTo>
                      <a:pt x="25" y="20"/>
                      <a:pt x="23" y="18"/>
                      <a:pt x="25" y="17"/>
                    </a:cubicBezTo>
                    <a:cubicBezTo>
                      <a:pt x="26" y="16"/>
                      <a:pt x="26" y="17"/>
                      <a:pt x="27" y="16"/>
                    </a:cubicBezTo>
                    <a:cubicBezTo>
                      <a:pt x="28" y="16"/>
                      <a:pt x="27" y="15"/>
                      <a:pt x="28" y="14"/>
                    </a:cubicBezTo>
                    <a:cubicBezTo>
                      <a:pt x="30" y="13"/>
                      <a:pt x="31" y="13"/>
                      <a:pt x="31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0" name="Freeform 20152">
                <a:extLst>
                  <a:ext uri="{FF2B5EF4-FFF2-40B4-BE49-F238E27FC236}">
                    <a16:creationId xmlns:a16="http://schemas.microsoft.com/office/drawing/2014/main" id="{2CC9F9C5-7A2B-16E6-2E7A-072A459F3B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7867" y="3596930"/>
                <a:ext cx="181282" cy="25379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2" y="19"/>
                  </a:cxn>
                  <a:cxn ang="0">
                    <a:pos x="5" y="18"/>
                  </a:cxn>
                  <a:cxn ang="0">
                    <a:pos x="6" y="21"/>
                  </a:cxn>
                  <a:cxn ang="0">
                    <a:pos x="5" y="27"/>
                  </a:cxn>
                  <a:cxn ang="0">
                    <a:pos x="4" y="32"/>
                  </a:cxn>
                  <a:cxn ang="0">
                    <a:pos x="8" y="29"/>
                  </a:cxn>
                  <a:cxn ang="0">
                    <a:pos x="12" y="29"/>
                  </a:cxn>
                  <a:cxn ang="0">
                    <a:pos x="13" y="29"/>
                  </a:cxn>
                  <a:cxn ang="0">
                    <a:pos x="18" y="26"/>
                  </a:cxn>
                  <a:cxn ang="0">
                    <a:pos x="21" y="28"/>
                  </a:cxn>
                  <a:cxn ang="0">
                    <a:pos x="24" y="36"/>
                  </a:cxn>
                  <a:cxn ang="0">
                    <a:pos x="27" y="42"/>
                  </a:cxn>
                  <a:cxn ang="0">
                    <a:pos x="28" y="49"/>
                  </a:cxn>
                  <a:cxn ang="0">
                    <a:pos x="26" y="52"/>
                  </a:cxn>
                  <a:cxn ang="0">
                    <a:pos x="29" y="54"/>
                  </a:cxn>
                  <a:cxn ang="0">
                    <a:pos x="31" y="53"/>
                  </a:cxn>
                  <a:cxn ang="0">
                    <a:pos x="33" y="51"/>
                  </a:cxn>
                  <a:cxn ang="0">
                    <a:pos x="35" y="52"/>
                  </a:cxn>
                  <a:cxn ang="0">
                    <a:pos x="37" y="51"/>
                  </a:cxn>
                  <a:cxn ang="0">
                    <a:pos x="38" y="50"/>
                  </a:cxn>
                  <a:cxn ang="0">
                    <a:pos x="38" y="45"/>
                  </a:cxn>
                  <a:cxn ang="0">
                    <a:pos x="37" y="42"/>
                  </a:cxn>
                  <a:cxn ang="0">
                    <a:pos x="37" y="41"/>
                  </a:cxn>
                  <a:cxn ang="0">
                    <a:pos x="34" y="39"/>
                  </a:cxn>
                  <a:cxn ang="0">
                    <a:pos x="32" y="33"/>
                  </a:cxn>
                  <a:cxn ang="0">
                    <a:pos x="28" y="29"/>
                  </a:cxn>
                  <a:cxn ang="0">
                    <a:pos x="26" y="26"/>
                  </a:cxn>
                  <a:cxn ang="0">
                    <a:pos x="26" y="24"/>
                  </a:cxn>
                  <a:cxn ang="0">
                    <a:pos x="21" y="22"/>
                  </a:cxn>
                  <a:cxn ang="0">
                    <a:pos x="20" y="19"/>
                  </a:cxn>
                  <a:cxn ang="0">
                    <a:pos x="24" y="18"/>
                  </a:cxn>
                  <a:cxn ang="0">
                    <a:pos x="25" y="15"/>
                  </a:cxn>
                  <a:cxn ang="0">
                    <a:pos x="23" y="14"/>
                  </a:cxn>
                  <a:cxn ang="0">
                    <a:pos x="22" y="13"/>
                  </a:cxn>
                  <a:cxn ang="0">
                    <a:pos x="22" y="10"/>
                  </a:cxn>
                  <a:cxn ang="0">
                    <a:pos x="19" y="10"/>
                  </a:cxn>
                  <a:cxn ang="0">
                    <a:pos x="16" y="10"/>
                  </a:cxn>
                  <a:cxn ang="0">
                    <a:pos x="14" y="8"/>
                  </a:cxn>
                  <a:cxn ang="0">
                    <a:pos x="14" y="7"/>
                  </a:cxn>
                  <a:cxn ang="0">
                    <a:pos x="14" y="5"/>
                  </a:cxn>
                  <a:cxn ang="0">
                    <a:pos x="13" y="5"/>
                  </a:cxn>
                  <a:cxn ang="0">
                    <a:pos x="10" y="0"/>
                  </a:cxn>
                  <a:cxn ang="0">
                    <a:pos x="8" y="3"/>
                  </a:cxn>
                  <a:cxn ang="0">
                    <a:pos x="8" y="7"/>
                  </a:cxn>
                  <a:cxn ang="0">
                    <a:pos x="8" y="8"/>
                  </a:cxn>
                  <a:cxn ang="0">
                    <a:pos x="5" y="6"/>
                  </a:cxn>
                  <a:cxn ang="0">
                    <a:pos x="2" y="9"/>
                  </a:cxn>
                  <a:cxn ang="0">
                    <a:pos x="0" y="13"/>
                  </a:cxn>
                </a:cxnLst>
                <a:rect l="0" t="0" r="r" b="b"/>
                <a:pathLst>
                  <a:path w="40" h="56">
                    <a:moveTo>
                      <a:pt x="0" y="13"/>
                    </a:moveTo>
                    <a:cubicBezTo>
                      <a:pt x="0" y="15"/>
                      <a:pt x="0" y="13"/>
                      <a:pt x="1" y="14"/>
                    </a:cubicBezTo>
                    <a:cubicBezTo>
                      <a:pt x="3" y="16"/>
                      <a:pt x="0" y="19"/>
                      <a:pt x="2" y="19"/>
                    </a:cubicBezTo>
                    <a:cubicBezTo>
                      <a:pt x="4" y="19"/>
                      <a:pt x="3" y="18"/>
                      <a:pt x="5" y="18"/>
                    </a:cubicBezTo>
                    <a:cubicBezTo>
                      <a:pt x="7" y="19"/>
                      <a:pt x="5" y="20"/>
                      <a:pt x="6" y="21"/>
                    </a:cubicBezTo>
                    <a:cubicBezTo>
                      <a:pt x="7" y="23"/>
                      <a:pt x="4" y="26"/>
                      <a:pt x="5" y="27"/>
                    </a:cubicBezTo>
                    <a:cubicBezTo>
                      <a:pt x="6" y="28"/>
                      <a:pt x="3" y="31"/>
                      <a:pt x="4" y="32"/>
                    </a:cubicBezTo>
                    <a:cubicBezTo>
                      <a:pt x="5" y="32"/>
                      <a:pt x="5" y="32"/>
                      <a:pt x="8" y="29"/>
                    </a:cubicBezTo>
                    <a:cubicBezTo>
                      <a:pt x="11" y="26"/>
                      <a:pt x="10" y="29"/>
                      <a:pt x="12" y="29"/>
                    </a:cubicBezTo>
                    <a:cubicBezTo>
                      <a:pt x="13" y="29"/>
                      <a:pt x="12" y="30"/>
                      <a:pt x="13" y="29"/>
                    </a:cubicBezTo>
                    <a:cubicBezTo>
                      <a:pt x="16" y="28"/>
                      <a:pt x="15" y="25"/>
                      <a:pt x="18" y="26"/>
                    </a:cubicBezTo>
                    <a:cubicBezTo>
                      <a:pt x="20" y="27"/>
                      <a:pt x="20" y="26"/>
                      <a:pt x="21" y="28"/>
                    </a:cubicBezTo>
                    <a:cubicBezTo>
                      <a:pt x="22" y="32"/>
                      <a:pt x="25" y="31"/>
                      <a:pt x="24" y="36"/>
                    </a:cubicBezTo>
                    <a:cubicBezTo>
                      <a:pt x="23" y="41"/>
                      <a:pt x="27" y="41"/>
                      <a:pt x="27" y="42"/>
                    </a:cubicBezTo>
                    <a:cubicBezTo>
                      <a:pt x="27" y="43"/>
                      <a:pt x="29" y="43"/>
                      <a:pt x="28" y="49"/>
                    </a:cubicBezTo>
                    <a:cubicBezTo>
                      <a:pt x="28" y="50"/>
                      <a:pt x="29" y="51"/>
                      <a:pt x="26" y="52"/>
                    </a:cubicBezTo>
                    <a:cubicBezTo>
                      <a:pt x="27" y="55"/>
                      <a:pt x="28" y="52"/>
                      <a:pt x="29" y="54"/>
                    </a:cubicBezTo>
                    <a:cubicBezTo>
                      <a:pt x="30" y="56"/>
                      <a:pt x="32" y="55"/>
                      <a:pt x="31" y="53"/>
                    </a:cubicBezTo>
                    <a:cubicBezTo>
                      <a:pt x="29" y="51"/>
                      <a:pt x="32" y="52"/>
                      <a:pt x="33" y="51"/>
                    </a:cubicBezTo>
                    <a:cubicBezTo>
                      <a:pt x="34" y="50"/>
                      <a:pt x="34" y="53"/>
                      <a:pt x="35" y="52"/>
                    </a:cubicBezTo>
                    <a:cubicBezTo>
                      <a:pt x="36" y="52"/>
                      <a:pt x="37" y="50"/>
                      <a:pt x="37" y="51"/>
                    </a:cubicBezTo>
                    <a:cubicBezTo>
                      <a:pt x="38" y="51"/>
                      <a:pt x="38" y="50"/>
                      <a:pt x="38" y="50"/>
                    </a:cubicBezTo>
                    <a:cubicBezTo>
                      <a:pt x="38" y="48"/>
                      <a:pt x="40" y="47"/>
                      <a:pt x="38" y="45"/>
                    </a:cubicBezTo>
                    <a:cubicBezTo>
                      <a:pt x="36" y="43"/>
                      <a:pt x="36" y="43"/>
                      <a:pt x="37" y="42"/>
                    </a:cubicBezTo>
                    <a:cubicBezTo>
                      <a:pt x="38" y="42"/>
                      <a:pt x="38" y="41"/>
                      <a:pt x="37" y="41"/>
                    </a:cubicBezTo>
                    <a:cubicBezTo>
                      <a:pt x="37" y="42"/>
                      <a:pt x="35" y="38"/>
                      <a:pt x="34" y="39"/>
                    </a:cubicBezTo>
                    <a:cubicBezTo>
                      <a:pt x="33" y="39"/>
                      <a:pt x="34" y="34"/>
                      <a:pt x="32" y="33"/>
                    </a:cubicBezTo>
                    <a:cubicBezTo>
                      <a:pt x="30" y="33"/>
                      <a:pt x="29" y="31"/>
                      <a:pt x="28" y="29"/>
                    </a:cubicBezTo>
                    <a:cubicBezTo>
                      <a:pt x="27" y="26"/>
                      <a:pt x="27" y="28"/>
                      <a:pt x="26" y="26"/>
                    </a:cubicBezTo>
                    <a:cubicBezTo>
                      <a:pt x="25" y="25"/>
                      <a:pt x="26" y="25"/>
                      <a:pt x="26" y="24"/>
                    </a:cubicBezTo>
                    <a:cubicBezTo>
                      <a:pt x="25" y="24"/>
                      <a:pt x="24" y="24"/>
                      <a:pt x="21" y="22"/>
                    </a:cubicBezTo>
                    <a:cubicBezTo>
                      <a:pt x="18" y="19"/>
                      <a:pt x="21" y="20"/>
                      <a:pt x="20" y="19"/>
                    </a:cubicBezTo>
                    <a:cubicBezTo>
                      <a:pt x="19" y="16"/>
                      <a:pt x="23" y="19"/>
                      <a:pt x="24" y="18"/>
                    </a:cubicBezTo>
                    <a:cubicBezTo>
                      <a:pt x="24" y="16"/>
                      <a:pt x="26" y="16"/>
                      <a:pt x="25" y="15"/>
                    </a:cubicBezTo>
                    <a:cubicBezTo>
                      <a:pt x="24" y="14"/>
                      <a:pt x="24" y="15"/>
                      <a:pt x="23" y="14"/>
                    </a:cubicBezTo>
                    <a:cubicBezTo>
                      <a:pt x="23" y="13"/>
                      <a:pt x="21" y="14"/>
                      <a:pt x="22" y="13"/>
                    </a:cubicBezTo>
                    <a:cubicBezTo>
                      <a:pt x="24" y="12"/>
                      <a:pt x="24" y="11"/>
                      <a:pt x="22" y="10"/>
                    </a:cubicBezTo>
                    <a:cubicBezTo>
                      <a:pt x="20" y="9"/>
                      <a:pt x="20" y="9"/>
                      <a:pt x="19" y="10"/>
                    </a:cubicBezTo>
                    <a:cubicBezTo>
                      <a:pt x="18" y="13"/>
                      <a:pt x="17" y="10"/>
                      <a:pt x="16" y="10"/>
                    </a:cubicBezTo>
                    <a:cubicBezTo>
                      <a:pt x="15" y="11"/>
                      <a:pt x="15" y="9"/>
                      <a:pt x="14" y="8"/>
                    </a:cubicBezTo>
                    <a:cubicBezTo>
                      <a:pt x="14" y="7"/>
                      <a:pt x="15" y="7"/>
                      <a:pt x="14" y="7"/>
                    </a:cubicBezTo>
                    <a:cubicBezTo>
                      <a:pt x="14" y="6"/>
                      <a:pt x="15" y="5"/>
                      <a:pt x="14" y="5"/>
                    </a:cubicBezTo>
                    <a:cubicBezTo>
                      <a:pt x="14" y="5"/>
                      <a:pt x="14" y="3"/>
                      <a:pt x="13" y="5"/>
                    </a:cubicBezTo>
                    <a:cubicBezTo>
                      <a:pt x="13" y="6"/>
                      <a:pt x="14" y="4"/>
                      <a:pt x="10" y="0"/>
                    </a:cubicBezTo>
                    <a:cubicBezTo>
                      <a:pt x="9" y="0"/>
                      <a:pt x="6" y="0"/>
                      <a:pt x="8" y="3"/>
                    </a:cubicBezTo>
                    <a:cubicBezTo>
                      <a:pt x="9" y="7"/>
                      <a:pt x="8" y="6"/>
                      <a:pt x="8" y="7"/>
                    </a:cubicBezTo>
                    <a:cubicBezTo>
                      <a:pt x="9" y="8"/>
                      <a:pt x="8" y="9"/>
                      <a:pt x="8" y="8"/>
                    </a:cubicBezTo>
                    <a:cubicBezTo>
                      <a:pt x="7" y="7"/>
                      <a:pt x="6" y="10"/>
                      <a:pt x="5" y="6"/>
                    </a:cubicBezTo>
                    <a:cubicBezTo>
                      <a:pt x="4" y="7"/>
                      <a:pt x="2" y="6"/>
                      <a:pt x="2" y="9"/>
                    </a:cubicBezTo>
                    <a:cubicBezTo>
                      <a:pt x="1" y="12"/>
                      <a:pt x="0" y="9"/>
                      <a:pt x="0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" name="Freeform 20153">
                <a:extLst>
                  <a:ext uri="{FF2B5EF4-FFF2-40B4-BE49-F238E27FC236}">
                    <a16:creationId xmlns:a16="http://schemas.microsoft.com/office/drawing/2014/main" id="{B994AF5F-C7EC-B4AB-F7EB-5F3FDA4B83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3664" y="3822101"/>
                <a:ext cx="129760" cy="122127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4"/>
                  </a:cxn>
                  <a:cxn ang="0">
                    <a:pos x="28" y="7"/>
                  </a:cxn>
                  <a:cxn ang="0">
                    <a:pos x="28" y="12"/>
                  </a:cxn>
                  <a:cxn ang="0">
                    <a:pos x="27" y="15"/>
                  </a:cxn>
                  <a:cxn ang="0">
                    <a:pos x="24" y="17"/>
                  </a:cxn>
                  <a:cxn ang="0">
                    <a:pos x="22" y="19"/>
                  </a:cxn>
                  <a:cxn ang="0">
                    <a:pos x="20" y="20"/>
                  </a:cxn>
                  <a:cxn ang="0">
                    <a:pos x="20" y="23"/>
                  </a:cxn>
                  <a:cxn ang="0">
                    <a:pos x="19" y="24"/>
                  </a:cxn>
                  <a:cxn ang="0">
                    <a:pos x="16" y="24"/>
                  </a:cxn>
                  <a:cxn ang="0">
                    <a:pos x="15" y="25"/>
                  </a:cxn>
                  <a:cxn ang="0">
                    <a:pos x="12" y="27"/>
                  </a:cxn>
                  <a:cxn ang="0">
                    <a:pos x="9" y="26"/>
                  </a:cxn>
                  <a:cxn ang="0">
                    <a:pos x="8" y="26"/>
                  </a:cxn>
                  <a:cxn ang="0">
                    <a:pos x="8" y="23"/>
                  </a:cxn>
                  <a:cxn ang="0">
                    <a:pos x="7" y="24"/>
                  </a:cxn>
                  <a:cxn ang="0">
                    <a:pos x="5" y="23"/>
                  </a:cxn>
                  <a:cxn ang="0">
                    <a:pos x="4" y="19"/>
                  </a:cxn>
                  <a:cxn ang="0">
                    <a:pos x="3" y="14"/>
                  </a:cxn>
                  <a:cxn ang="0">
                    <a:pos x="1" y="9"/>
                  </a:cxn>
                  <a:cxn ang="0">
                    <a:pos x="2" y="7"/>
                  </a:cxn>
                  <a:cxn ang="0">
                    <a:pos x="4" y="4"/>
                  </a:cxn>
                  <a:cxn ang="0">
                    <a:pos x="13" y="2"/>
                  </a:cxn>
                  <a:cxn ang="0">
                    <a:pos x="16" y="2"/>
                  </a:cxn>
                  <a:cxn ang="0">
                    <a:pos x="19" y="4"/>
                  </a:cxn>
                  <a:cxn ang="0">
                    <a:pos x="21" y="3"/>
                  </a:cxn>
                  <a:cxn ang="0">
                    <a:pos x="23" y="1"/>
                  </a:cxn>
                  <a:cxn ang="0">
                    <a:pos x="25" y="2"/>
                  </a:cxn>
                  <a:cxn ang="0">
                    <a:pos x="27" y="1"/>
                  </a:cxn>
                  <a:cxn ang="0">
                    <a:pos x="28" y="0"/>
                  </a:cxn>
                </a:cxnLst>
                <a:rect l="0" t="0" r="r" b="b"/>
                <a:pathLst>
                  <a:path w="29" h="27">
                    <a:moveTo>
                      <a:pt x="28" y="0"/>
                    </a:moveTo>
                    <a:cubicBezTo>
                      <a:pt x="28" y="1"/>
                      <a:pt x="27" y="4"/>
                      <a:pt x="27" y="4"/>
                    </a:cubicBezTo>
                    <a:cubicBezTo>
                      <a:pt x="28" y="5"/>
                      <a:pt x="28" y="5"/>
                      <a:pt x="28" y="7"/>
                    </a:cubicBezTo>
                    <a:cubicBezTo>
                      <a:pt x="29" y="9"/>
                      <a:pt x="28" y="10"/>
                      <a:pt x="28" y="12"/>
                    </a:cubicBezTo>
                    <a:cubicBezTo>
                      <a:pt x="29" y="14"/>
                      <a:pt x="29" y="16"/>
                      <a:pt x="27" y="15"/>
                    </a:cubicBezTo>
                    <a:cubicBezTo>
                      <a:pt x="26" y="15"/>
                      <a:pt x="26" y="17"/>
                      <a:pt x="24" y="17"/>
                    </a:cubicBezTo>
                    <a:cubicBezTo>
                      <a:pt x="21" y="17"/>
                      <a:pt x="24" y="20"/>
                      <a:pt x="22" y="19"/>
                    </a:cubicBezTo>
                    <a:cubicBezTo>
                      <a:pt x="20" y="18"/>
                      <a:pt x="19" y="19"/>
                      <a:pt x="20" y="20"/>
                    </a:cubicBezTo>
                    <a:cubicBezTo>
                      <a:pt x="20" y="21"/>
                      <a:pt x="19" y="22"/>
                      <a:pt x="20" y="23"/>
                    </a:cubicBezTo>
                    <a:cubicBezTo>
                      <a:pt x="23" y="25"/>
                      <a:pt x="20" y="25"/>
                      <a:pt x="19" y="24"/>
                    </a:cubicBezTo>
                    <a:cubicBezTo>
                      <a:pt x="19" y="22"/>
                      <a:pt x="17" y="25"/>
                      <a:pt x="16" y="24"/>
                    </a:cubicBezTo>
                    <a:cubicBezTo>
                      <a:pt x="16" y="23"/>
                      <a:pt x="15" y="25"/>
                      <a:pt x="15" y="25"/>
                    </a:cubicBezTo>
                    <a:cubicBezTo>
                      <a:pt x="16" y="27"/>
                      <a:pt x="13" y="26"/>
                      <a:pt x="12" y="27"/>
                    </a:cubicBezTo>
                    <a:cubicBezTo>
                      <a:pt x="11" y="26"/>
                      <a:pt x="10" y="27"/>
                      <a:pt x="9" y="26"/>
                    </a:cubicBezTo>
                    <a:cubicBezTo>
                      <a:pt x="9" y="25"/>
                      <a:pt x="9" y="27"/>
                      <a:pt x="8" y="26"/>
                    </a:cubicBezTo>
                    <a:cubicBezTo>
                      <a:pt x="6" y="25"/>
                      <a:pt x="9" y="25"/>
                      <a:pt x="8" y="23"/>
                    </a:cubicBezTo>
                    <a:cubicBezTo>
                      <a:pt x="6" y="21"/>
                      <a:pt x="7" y="24"/>
                      <a:pt x="7" y="24"/>
                    </a:cubicBezTo>
                    <a:cubicBezTo>
                      <a:pt x="6" y="24"/>
                      <a:pt x="5" y="26"/>
                      <a:pt x="5" y="23"/>
                    </a:cubicBezTo>
                    <a:cubicBezTo>
                      <a:pt x="5" y="21"/>
                      <a:pt x="6" y="22"/>
                      <a:pt x="4" y="19"/>
                    </a:cubicBezTo>
                    <a:cubicBezTo>
                      <a:pt x="2" y="16"/>
                      <a:pt x="4" y="15"/>
                      <a:pt x="3" y="14"/>
                    </a:cubicBezTo>
                    <a:cubicBezTo>
                      <a:pt x="1" y="13"/>
                      <a:pt x="3" y="12"/>
                      <a:pt x="1" y="9"/>
                    </a:cubicBezTo>
                    <a:cubicBezTo>
                      <a:pt x="0" y="6"/>
                      <a:pt x="2" y="8"/>
                      <a:pt x="2" y="7"/>
                    </a:cubicBezTo>
                    <a:cubicBezTo>
                      <a:pt x="2" y="6"/>
                      <a:pt x="3" y="7"/>
                      <a:pt x="4" y="4"/>
                    </a:cubicBezTo>
                    <a:cubicBezTo>
                      <a:pt x="5" y="1"/>
                      <a:pt x="10" y="2"/>
                      <a:pt x="13" y="2"/>
                    </a:cubicBezTo>
                    <a:cubicBezTo>
                      <a:pt x="16" y="1"/>
                      <a:pt x="15" y="3"/>
                      <a:pt x="16" y="2"/>
                    </a:cubicBezTo>
                    <a:cubicBezTo>
                      <a:pt x="17" y="5"/>
                      <a:pt x="18" y="2"/>
                      <a:pt x="19" y="4"/>
                    </a:cubicBezTo>
                    <a:cubicBezTo>
                      <a:pt x="20" y="6"/>
                      <a:pt x="22" y="5"/>
                      <a:pt x="21" y="3"/>
                    </a:cubicBezTo>
                    <a:cubicBezTo>
                      <a:pt x="19" y="1"/>
                      <a:pt x="22" y="2"/>
                      <a:pt x="23" y="1"/>
                    </a:cubicBezTo>
                    <a:cubicBezTo>
                      <a:pt x="24" y="0"/>
                      <a:pt x="24" y="3"/>
                      <a:pt x="25" y="2"/>
                    </a:cubicBezTo>
                    <a:cubicBezTo>
                      <a:pt x="26" y="2"/>
                      <a:pt x="27" y="0"/>
                      <a:pt x="27" y="1"/>
                    </a:cubicBezTo>
                    <a:cubicBezTo>
                      <a:pt x="28" y="1"/>
                      <a:pt x="28" y="0"/>
                      <a:pt x="28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2" name="Freeform 20154">
                <a:extLst>
                  <a:ext uri="{FF2B5EF4-FFF2-40B4-BE49-F238E27FC236}">
                    <a16:creationId xmlns:a16="http://schemas.microsoft.com/office/drawing/2014/main" id="{1F4631F3-5C19-7463-BF05-9BDC6D1C2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4109" y="3303062"/>
                <a:ext cx="496139" cy="492323"/>
              </a:xfrm>
              <a:custGeom>
                <a:avLst/>
                <a:gdLst/>
                <a:ahLst/>
                <a:cxnLst>
                  <a:cxn ang="0">
                    <a:pos x="83" y="90"/>
                  </a:cxn>
                  <a:cxn ang="0">
                    <a:pos x="71" y="97"/>
                  </a:cxn>
                  <a:cxn ang="0">
                    <a:pos x="61" y="104"/>
                  </a:cxn>
                  <a:cxn ang="0">
                    <a:pos x="50" y="98"/>
                  </a:cxn>
                  <a:cxn ang="0">
                    <a:pos x="49" y="98"/>
                  </a:cxn>
                  <a:cxn ang="0">
                    <a:pos x="48" y="98"/>
                  </a:cxn>
                  <a:cxn ang="0">
                    <a:pos x="45" y="98"/>
                  </a:cxn>
                  <a:cxn ang="0">
                    <a:pos x="45" y="101"/>
                  </a:cxn>
                  <a:cxn ang="0">
                    <a:pos x="43" y="104"/>
                  </a:cxn>
                  <a:cxn ang="0">
                    <a:pos x="36" y="92"/>
                  </a:cxn>
                  <a:cxn ang="0">
                    <a:pos x="33" y="85"/>
                  </a:cxn>
                  <a:cxn ang="0">
                    <a:pos x="24" y="75"/>
                  </a:cxn>
                  <a:cxn ang="0">
                    <a:pos x="23" y="64"/>
                  </a:cxn>
                  <a:cxn ang="0">
                    <a:pos x="14" y="49"/>
                  </a:cxn>
                  <a:cxn ang="0">
                    <a:pos x="10" y="41"/>
                  </a:cxn>
                  <a:cxn ang="0">
                    <a:pos x="1" y="26"/>
                  </a:cxn>
                  <a:cxn ang="0">
                    <a:pos x="8" y="20"/>
                  </a:cxn>
                  <a:cxn ang="0">
                    <a:pos x="16" y="15"/>
                  </a:cxn>
                  <a:cxn ang="0">
                    <a:pos x="18" y="11"/>
                  </a:cxn>
                  <a:cxn ang="0">
                    <a:pos x="16" y="4"/>
                  </a:cxn>
                  <a:cxn ang="0">
                    <a:pos x="31" y="2"/>
                  </a:cxn>
                  <a:cxn ang="0">
                    <a:pos x="39" y="7"/>
                  </a:cxn>
                  <a:cxn ang="0">
                    <a:pos x="53" y="20"/>
                  </a:cxn>
                  <a:cxn ang="0">
                    <a:pos x="67" y="22"/>
                  </a:cxn>
                  <a:cxn ang="0">
                    <a:pos x="72" y="25"/>
                  </a:cxn>
                  <a:cxn ang="0">
                    <a:pos x="77" y="32"/>
                  </a:cxn>
                  <a:cxn ang="0">
                    <a:pos x="81" y="38"/>
                  </a:cxn>
                  <a:cxn ang="0">
                    <a:pos x="82" y="45"/>
                  </a:cxn>
                  <a:cxn ang="0">
                    <a:pos x="86" y="51"/>
                  </a:cxn>
                  <a:cxn ang="0">
                    <a:pos x="90" y="59"/>
                  </a:cxn>
                  <a:cxn ang="0">
                    <a:pos x="108" y="63"/>
                  </a:cxn>
                  <a:cxn ang="0">
                    <a:pos x="109" y="72"/>
                  </a:cxn>
                  <a:cxn ang="0">
                    <a:pos x="99" y="84"/>
                  </a:cxn>
                </a:cxnLst>
                <a:rect l="0" t="0" r="r" b="b"/>
                <a:pathLst>
                  <a:path w="110" h="109">
                    <a:moveTo>
                      <a:pt x="91" y="87"/>
                    </a:moveTo>
                    <a:cubicBezTo>
                      <a:pt x="88" y="88"/>
                      <a:pt x="86" y="89"/>
                      <a:pt x="83" y="90"/>
                    </a:cubicBezTo>
                    <a:cubicBezTo>
                      <a:pt x="81" y="90"/>
                      <a:pt x="76" y="91"/>
                      <a:pt x="74" y="92"/>
                    </a:cubicBezTo>
                    <a:cubicBezTo>
                      <a:pt x="73" y="93"/>
                      <a:pt x="71" y="96"/>
                      <a:pt x="71" y="97"/>
                    </a:cubicBezTo>
                    <a:cubicBezTo>
                      <a:pt x="68" y="101"/>
                      <a:pt x="64" y="105"/>
                      <a:pt x="61" y="109"/>
                    </a:cubicBezTo>
                    <a:cubicBezTo>
                      <a:pt x="61" y="107"/>
                      <a:pt x="61" y="105"/>
                      <a:pt x="61" y="104"/>
                    </a:cubicBezTo>
                    <a:cubicBezTo>
                      <a:pt x="61" y="103"/>
                      <a:pt x="61" y="102"/>
                      <a:pt x="61" y="102"/>
                    </a:cubicBezTo>
                    <a:cubicBezTo>
                      <a:pt x="61" y="102"/>
                      <a:pt x="51" y="97"/>
                      <a:pt x="50" y="98"/>
                    </a:cubicBezTo>
                    <a:cubicBezTo>
                      <a:pt x="50" y="98"/>
                      <a:pt x="50" y="98"/>
                      <a:pt x="49" y="98"/>
                    </a:cubicBezTo>
                    <a:cubicBezTo>
                      <a:pt x="49" y="98"/>
                      <a:pt x="49" y="98"/>
                      <a:pt x="49" y="98"/>
                    </a:cubicBezTo>
                    <a:cubicBezTo>
                      <a:pt x="49" y="98"/>
                      <a:pt x="49" y="98"/>
                      <a:pt x="49" y="98"/>
                    </a:cubicBezTo>
                    <a:cubicBezTo>
                      <a:pt x="49" y="98"/>
                      <a:pt x="48" y="98"/>
                      <a:pt x="48" y="98"/>
                    </a:cubicBezTo>
                    <a:cubicBezTo>
                      <a:pt x="48" y="98"/>
                      <a:pt x="47" y="97"/>
                      <a:pt x="46" y="97"/>
                    </a:cubicBezTo>
                    <a:cubicBezTo>
                      <a:pt x="46" y="97"/>
                      <a:pt x="45" y="98"/>
                      <a:pt x="45" y="98"/>
                    </a:cubicBezTo>
                    <a:cubicBezTo>
                      <a:pt x="45" y="98"/>
                      <a:pt x="46" y="98"/>
                      <a:pt x="45" y="98"/>
                    </a:cubicBezTo>
                    <a:cubicBezTo>
                      <a:pt x="45" y="99"/>
                      <a:pt x="45" y="100"/>
                      <a:pt x="45" y="101"/>
                    </a:cubicBezTo>
                    <a:cubicBezTo>
                      <a:pt x="45" y="101"/>
                      <a:pt x="45" y="101"/>
                      <a:pt x="45" y="102"/>
                    </a:cubicBezTo>
                    <a:cubicBezTo>
                      <a:pt x="45" y="102"/>
                      <a:pt x="44" y="103"/>
                      <a:pt x="43" y="104"/>
                    </a:cubicBezTo>
                    <a:cubicBezTo>
                      <a:pt x="41" y="97"/>
                      <a:pt x="41" y="102"/>
                      <a:pt x="40" y="99"/>
                    </a:cubicBezTo>
                    <a:cubicBezTo>
                      <a:pt x="40" y="96"/>
                      <a:pt x="36" y="94"/>
                      <a:pt x="36" y="92"/>
                    </a:cubicBezTo>
                    <a:cubicBezTo>
                      <a:pt x="36" y="90"/>
                      <a:pt x="35" y="90"/>
                      <a:pt x="35" y="88"/>
                    </a:cubicBezTo>
                    <a:cubicBezTo>
                      <a:pt x="35" y="86"/>
                      <a:pt x="34" y="87"/>
                      <a:pt x="33" y="85"/>
                    </a:cubicBezTo>
                    <a:cubicBezTo>
                      <a:pt x="32" y="83"/>
                      <a:pt x="31" y="80"/>
                      <a:pt x="29" y="79"/>
                    </a:cubicBezTo>
                    <a:cubicBezTo>
                      <a:pt x="26" y="79"/>
                      <a:pt x="27" y="78"/>
                      <a:pt x="24" y="75"/>
                    </a:cubicBezTo>
                    <a:cubicBezTo>
                      <a:pt x="22" y="71"/>
                      <a:pt x="25" y="73"/>
                      <a:pt x="23" y="70"/>
                    </a:cubicBezTo>
                    <a:cubicBezTo>
                      <a:pt x="22" y="67"/>
                      <a:pt x="25" y="68"/>
                      <a:pt x="23" y="64"/>
                    </a:cubicBezTo>
                    <a:cubicBezTo>
                      <a:pt x="22" y="61"/>
                      <a:pt x="20" y="54"/>
                      <a:pt x="18" y="54"/>
                    </a:cubicBezTo>
                    <a:cubicBezTo>
                      <a:pt x="15" y="53"/>
                      <a:pt x="13" y="50"/>
                      <a:pt x="14" y="49"/>
                    </a:cubicBezTo>
                    <a:cubicBezTo>
                      <a:pt x="15" y="47"/>
                      <a:pt x="14" y="45"/>
                      <a:pt x="12" y="44"/>
                    </a:cubicBezTo>
                    <a:cubicBezTo>
                      <a:pt x="11" y="42"/>
                      <a:pt x="12" y="42"/>
                      <a:pt x="10" y="41"/>
                    </a:cubicBezTo>
                    <a:cubicBezTo>
                      <a:pt x="8" y="38"/>
                      <a:pt x="5" y="28"/>
                      <a:pt x="3" y="28"/>
                    </a:cubicBezTo>
                    <a:cubicBezTo>
                      <a:pt x="0" y="27"/>
                      <a:pt x="0" y="30"/>
                      <a:pt x="1" y="26"/>
                    </a:cubicBezTo>
                    <a:cubicBezTo>
                      <a:pt x="2" y="23"/>
                      <a:pt x="1" y="25"/>
                      <a:pt x="2" y="19"/>
                    </a:cubicBezTo>
                    <a:cubicBezTo>
                      <a:pt x="3" y="19"/>
                      <a:pt x="7" y="20"/>
                      <a:pt x="8" y="20"/>
                    </a:cubicBezTo>
                    <a:cubicBezTo>
                      <a:pt x="10" y="20"/>
                      <a:pt x="10" y="17"/>
                      <a:pt x="12" y="16"/>
                    </a:cubicBezTo>
                    <a:cubicBezTo>
                      <a:pt x="12" y="15"/>
                      <a:pt x="15" y="16"/>
                      <a:pt x="16" y="15"/>
                    </a:cubicBezTo>
                    <a:cubicBezTo>
                      <a:pt x="16" y="14"/>
                      <a:pt x="16" y="13"/>
                      <a:pt x="16" y="13"/>
                    </a:cubicBezTo>
                    <a:cubicBezTo>
                      <a:pt x="17" y="12"/>
                      <a:pt x="18" y="12"/>
                      <a:pt x="18" y="11"/>
                    </a:cubicBezTo>
                    <a:cubicBezTo>
                      <a:pt x="18" y="11"/>
                      <a:pt x="13" y="5"/>
                      <a:pt x="13" y="5"/>
                    </a:cubicBezTo>
                    <a:cubicBezTo>
                      <a:pt x="13" y="4"/>
                      <a:pt x="15" y="4"/>
                      <a:pt x="16" y="4"/>
                    </a:cubicBezTo>
                    <a:cubicBezTo>
                      <a:pt x="17" y="3"/>
                      <a:pt x="23" y="2"/>
                      <a:pt x="24" y="0"/>
                    </a:cubicBezTo>
                    <a:cubicBezTo>
                      <a:pt x="26" y="1"/>
                      <a:pt x="29" y="1"/>
                      <a:pt x="31" y="2"/>
                    </a:cubicBezTo>
                    <a:cubicBezTo>
                      <a:pt x="33" y="2"/>
                      <a:pt x="34" y="4"/>
                      <a:pt x="36" y="6"/>
                    </a:cubicBezTo>
                    <a:cubicBezTo>
                      <a:pt x="37" y="6"/>
                      <a:pt x="38" y="7"/>
                      <a:pt x="39" y="7"/>
                    </a:cubicBezTo>
                    <a:cubicBezTo>
                      <a:pt x="41" y="9"/>
                      <a:pt x="43" y="10"/>
                      <a:pt x="44" y="12"/>
                    </a:cubicBezTo>
                    <a:cubicBezTo>
                      <a:pt x="46" y="13"/>
                      <a:pt x="52" y="20"/>
                      <a:pt x="53" y="20"/>
                    </a:cubicBezTo>
                    <a:cubicBezTo>
                      <a:pt x="54" y="21"/>
                      <a:pt x="62" y="21"/>
                      <a:pt x="63" y="21"/>
                    </a:cubicBezTo>
                    <a:cubicBezTo>
                      <a:pt x="63" y="21"/>
                      <a:pt x="67" y="21"/>
                      <a:pt x="67" y="22"/>
                    </a:cubicBezTo>
                    <a:cubicBezTo>
                      <a:pt x="68" y="22"/>
                      <a:pt x="68" y="24"/>
                      <a:pt x="68" y="24"/>
                    </a:cubicBezTo>
                    <a:cubicBezTo>
                      <a:pt x="69" y="25"/>
                      <a:pt x="72" y="25"/>
                      <a:pt x="72" y="25"/>
                    </a:cubicBezTo>
                    <a:cubicBezTo>
                      <a:pt x="74" y="28"/>
                      <a:pt x="75" y="29"/>
                      <a:pt x="75" y="30"/>
                    </a:cubicBezTo>
                    <a:cubicBezTo>
                      <a:pt x="75" y="31"/>
                      <a:pt x="77" y="30"/>
                      <a:pt x="77" y="32"/>
                    </a:cubicBezTo>
                    <a:cubicBezTo>
                      <a:pt x="77" y="34"/>
                      <a:pt x="81" y="36"/>
                      <a:pt x="81" y="37"/>
                    </a:cubicBezTo>
                    <a:cubicBezTo>
                      <a:pt x="82" y="38"/>
                      <a:pt x="80" y="36"/>
                      <a:pt x="81" y="38"/>
                    </a:cubicBezTo>
                    <a:cubicBezTo>
                      <a:pt x="82" y="40"/>
                      <a:pt x="80" y="41"/>
                      <a:pt x="81" y="43"/>
                    </a:cubicBezTo>
                    <a:cubicBezTo>
                      <a:pt x="82" y="44"/>
                      <a:pt x="81" y="44"/>
                      <a:pt x="82" y="45"/>
                    </a:cubicBezTo>
                    <a:cubicBezTo>
                      <a:pt x="84" y="46"/>
                      <a:pt x="83" y="48"/>
                      <a:pt x="85" y="50"/>
                    </a:cubicBezTo>
                    <a:cubicBezTo>
                      <a:pt x="85" y="51"/>
                      <a:pt x="86" y="51"/>
                      <a:pt x="86" y="51"/>
                    </a:cubicBezTo>
                    <a:cubicBezTo>
                      <a:pt x="86" y="53"/>
                      <a:pt x="86" y="53"/>
                      <a:pt x="88" y="54"/>
                    </a:cubicBezTo>
                    <a:cubicBezTo>
                      <a:pt x="90" y="56"/>
                      <a:pt x="90" y="56"/>
                      <a:pt x="90" y="59"/>
                    </a:cubicBezTo>
                    <a:cubicBezTo>
                      <a:pt x="91" y="61"/>
                      <a:pt x="90" y="61"/>
                      <a:pt x="96" y="62"/>
                    </a:cubicBezTo>
                    <a:cubicBezTo>
                      <a:pt x="102" y="63"/>
                      <a:pt x="107" y="66"/>
                      <a:pt x="108" y="63"/>
                    </a:cubicBezTo>
                    <a:cubicBezTo>
                      <a:pt x="108" y="64"/>
                      <a:pt x="110" y="67"/>
                      <a:pt x="110" y="68"/>
                    </a:cubicBezTo>
                    <a:cubicBezTo>
                      <a:pt x="110" y="69"/>
                      <a:pt x="109" y="71"/>
                      <a:pt x="109" y="72"/>
                    </a:cubicBezTo>
                    <a:cubicBezTo>
                      <a:pt x="109" y="73"/>
                      <a:pt x="107" y="80"/>
                      <a:pt x="107" y="81"/>
                    </a:cubicBezTo>
                    <a:cubicBezTo>
                      <a:pt x="106" y="82"/>
                      <a:pt x="101" y="83"/>
                      <a:pt x="99" y="84"/>
                    </a:cubicBezTo>
                    <a:cubicBezTo>
                      <a:pt x="96" y="85"/>
                      <a:pt x="94" y="86"/>
                      <a:pt x="91" y="8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3" name="Freeform 20155">
                <a:extLst>
                  <a:ext uri="{FF2B5EF4-FFF2-40B4-BE49-F238E27FC236}">
                    <a16:creationId xmlns:a16="http://schemas.microsoft.com/office/drawing/2014/main" id="{30141DD1-D753-A217-F638-6C7225EEFD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3337" y="3140862"/>
                <a:ext cx="230896" cy="257611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34" y="9"/>
                  </a:cxn>
                  <a:cxn ang="0">
                    <a:pos x="40" y="11"/>
                  </a:cxn>
                  <a:cxn ang="0">
                    <a:pos x="38" y="14"/>
                  </a:cxn>
                  <a:cxn ang="0">
                    <a:pos x="35" y="22"/>
                  </a:cxn>
                  <a:cxn ang="0">
                    <a:pos x="39" y="29"/>
                  </a:cxn>
                  <a:cxn ang="0">
                    <a:pos x="46" y="36"/>
                  </a:cxn>
                  <a:cxn ang="0">
                    <a:pos x="47" y="44"/>
                  </a:cxn>
                  <a:cxn ang="0">
                    <a:pos x="49" y="48"/>
                  </a:cxn>
                  <a:cxn ang="0">
                    <a:pos x="51" y="51"/>
                  </a:cxn>
                  <a:cxn ang="0">
                    <a:pos x="48" y="51"/>
                  </a:cxn>
                  <a:cxn ang="0">
                    <a:pos x="44" y="51"/>
                  </a:cxn>
                  <a:cxn ang="0">
                    <a:pos x="41" y="57"/>
                  </a:cxn>
                  <a:cxn ang="0">
                    <a:pos x="31" y="56"/>
                  </a:cxn>
                  <a:cxn ang="0">
                    <a:pos x="22" y="48"/>
                  </a:cxn>
                  <a:cxn ang="0">
                    <a:pos x="17" y="43"/>
                  </a:cxn>
                  <a:cxn ang="0">
                    <a:pos x="14" y="42"/>
                  </a:cxn>
                  <a:cxn ang="0">
                    <a:pos x="9" y="38"/>
                  </a:cxn>
                  <a:cxn ang="0">
                    <a:pos x="2" y="36"/>
                  </a:cxn>
                  <a:cxn ang="0">
                    <a:pos x="3" y="36"/>
                  </a:cxn>
                  <a:cxn ang="0">
                    <a:pos x="1" y="35"/>
                  </a:cxn>
                  <a:cxn ang="0">
                    <a:pos x="1" y="34"/>
                  </a:cxn>
                  <a:cxn ang="0">
                    <a:pos x="2" y="34"/>
                  </a:cxn>
                  <a:cxn ang="0">
                    <a:pos x="2" y="33"/>
                  </a:cxn>
                  <a:cxn ang="0">
                    <a:pos x="0" y="28"/>
                  </a:cxn>
                  <a:cxn ang="0">
                    <a:pos x="7" y="24"/>
                  </a:cxn>
                  <a:cxn ang="0">
                    <a:pos x="12" y="21"/>
                  </a:cxn>
                  <a:cxn ang="0">
                    <a:pos x="13" y="18"/>
                  </a:cxn>
                  <a:cxn ang="0">
                    <a:pos x="13" y="18"/>
                  </a:cxn>
                  <a:cxn ang="0">
                    <a:pos x="13" y="17"/>
                  </a:cxn>
                  <a:cxn ang="0">
                    <a:pos x="13" y="15"/>
                  </a:cxn>
                  <a:cxn ang="0">
                    <a:pos x="14" y="11"/>
                  </a:cxn>
                  <a:cxn ang="0">
                    <a:pos x="13" y="7"/>
                  </a:cxn>
                  <a:cxn ang="0">
                    <a:pos x="16" y="6"/>
                  </a:cxn>
                  <a:cxn ang="0">
                    <a:pos x="19" y="2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22" y="1"/>
                  </a:cxn>
                  <a:cxn ang="0">
                    <a:pos x="22" y="0"/>
                  </a:cxn>
                  <a:cxn ang="0">
                    <a:pos x="23" y="0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29" y="3"/>
                  </a:cxn>
                  <a:cxn ang="0">
                    <a:pos x="30" y="2"/>
                  </a:cxn>
                  <a:cxn ang="0">
                    <a:pos x="31" y="2"/>
                  </a:cxn>
                </a:cxnLst>
                <a:rect l="0" t="0" r="r" b="b"/>
                <a:pathLst>
                  <a:path w="51" h="57">
                    <a:moveTo>
                      <a:pt x="31" y="2"/>
                    </a:moveTo>
                    <a:cubicBezTo>
                      <a:pt x="32" y="5"/>
                      <a:pt x="34" y="7"/>
                      <a:pt x="34" y="9"/>
                    </a:cubicBezTo>
                    <a:cubicBezTo>
                      <a:pt x="34" y="11"/>
                      <a:pt x="39" y="10"/>
                      <a:pt x="40" y="11"/>
                    </a:cubicBezTo>
                    <a:cubicBezTo>
                      <a:pt x="40" y="12"/>
                      <a:pt x="37" y="11"/>
                      <a:pt x="38" y="14"/>
                    </a:cubicBezTo>
                    <a:cubicBezTo>
                      <a:pt x="40" y="17"/>
                      <a:pt x="35" y="18"/>
                      <a:pt x="35" y="22"/>
                    </a:cubicBezTo>
                    <a:cubicBezTo>
                      <a:pt x="34" y="26"/>
                      <a:pt x="38" y="25"/>
                      <a:pt x="39" y="29"/>
                    </a:cubicBezTo>
                    <a:cubicBezTo>
                      <a:pt x="39" y="32"/>
                      <a:pt x="44" y="33"/>
                      <a:pt x="46" y="36"/>
                    </a:cubicBezTo>
                    <a:cubicBezTo>
                      <a:pt x="48" y="40"/>
                      <a:pt x="46" y="42"/>
                      <a:pt x="47" y="44"/>
                    </a:cubicBezTo>
                    <a:cubicBezTo>
                      <a:pt x="48" y="46"/>
                      <a:pt x="48" y="48"/>
                      <a:pt x="49" y="48"/>
                    </a:cubicBezTo>
                    <a:cubicBezTo>
                      <a:pt x="50" y="49"/>
                      <a:pt x="51" y="49"/>
                      <a:pt x="51" y="51"/>
                    </a:cubicBezTo>
                    <a:cubicBezTo>
                      <a:pt x="50" y="52"/>
                      <a:pt x="47" y="49"/>
                      <a:pt x="48" y="51"/>
                    </a:cubicBezTo>
                    <a:cubicBezTo>
                      <a:pt x="47" y="51"/>
                      <a:pt x="45" y="50"/>
                      <a:pt x="44" y="51"/>
                    </a:cubicBezTo>
                    <a:cubicBezTo>
                      <a:pt x="43" y="52"/>
                      <a:pt x="42" y="56"/>
                      <a:pt x="41" y="57"/>
                    </a:cubicBezTo>
                    <a:cubicBezTo>
                      <a:pt x="40" y="57"/>
                      <a:pt x="32" y="57"/>
                      <a:pt x="31" y="56"/>
                    </a:cubicBezTo>
                    <a:cubicBezTo>
                      <a:pt x="30" y="56"/>
                      <a:pt x="24" y="49"/>
                      <a:pt x="22" y="48"/>
                    </a:cubicBezTo>
                    <a:cubicBezTo>
                      <a:pt x="21" y="46"/>
                      <a:pt x="19" y="45"/>
                      <a:pt x="17" y="43"/>
                    </a:cubicBezTo>
                    <a:cubicBezTo>
                      <a:pt x="16" y="43"/>
                      <a:pt x="15" y="42"/>
                      <a:pt x="14" y="42"/>
                    </a:cubicBezTo>
                    <a:cubicBezTo>
                      <a:pt x="12" y="40"/>
                      <a:pt x="11" y="38"/>
                      <a:pt x="9" y="38"/>
                    </a:cubicBezTo>
                    <a:cubicBezTo>
                      <a:pt x="7" y="37"/>
                      <a:pt x="4" y="37"/>
                      <a:pt x="2" y="36"/>
                    </a:cubicBezTo>
                    <a:cubicBezTo>
                      <a:pt x="3" y="36"/>
                      <a:pt x="3" y="36"/>
                      <a:pt x="3" y="36"/>
                    </a:cubicBezTo>
                    <a:cubicBezTo>
                      <a:pt x="3" y="34"/>
                      <a:pt x="2" y="35"/>
                      <a:pt x="1" y="35"/>
                    </a:cubicBezTo>
                    <a:cubicBezTo>
                      <a:pt x="1" y="35"/>
                      <a:pt x="1" y="34"/>
                      <a:pt x="1" y="34"/>
                    </a:cubicBezTo>
                    <a:cubicBezTo>
                      <a:pt x="1" y="34"/>
                      <a:pt x="2" y="34"/>
                      <a:pt x="2" y="34"/>
                    </a:cubicBezTo>
                    <a:cubicBezTo>
                      <a:pt x="2" y="34"/>
                      <a:pt x="2" y="34"/>
                      <a:pt x="2" y="33"/>
                    </a:cubicBezTo>
                    <a:cubicBezTo>
                      <a:pt x="1" y="32"/>
                      <a:pt x="1" y="30"/>
                      <a:pt x="0" y="28"/>
                    </a:cubicBezTo>
                    <a:cubicBezTo>
                      <a:pt x="2" y="26"/>
                      <a:pt x="5" y="25"/>
                      <a:pt x="7" y="24"/>
                    </a:cubicBezTo>
                    <a:cubicBezTo>
                      <a:pt x="8" y="23"/>
                      <a:pt x="10" y="22"/>
                      <a:pt x="12" y="21"/>
                    </a:cubicBezTo>
                    <a:cubicBezTo>
                      <a:pt x="12" y="20"/>
                      <a:pt x="13" y="19"/>
                      <a:pt x="13" y="18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3" y="18"/>
                      <a:pt x="13" y="18"/>
                      <a:pt x="13" y="17"/>
                    </a:cubicBezTo>
                    <a:cubicBezTo>
                      <a:pt x="13" y="17"/>
                      <a:pt x="13" y="16"/>
                      <a:pt x="13" y="15"/>
                    </a:cubicBezTo>
                    <a:cubicBezTo>
                      <a:pt x="13" y="14"/>
                      <a:pt x="14" y="12"/>
                      <a:pt x="14" y="11"/>
                    </a:cubicBezTo>
                    <a:cubicBezTo>
                      <a:pt x="13" y="10"/>
                      <a:pt x="13" y="9"/>
                      <a:pt x="13" y="7"/>
                    </a:cubicBezTo>
                    <a:cubicBezTo>
                      <a:pt x="14" y="6"/>
                      <a:pt x="15" y="6"/>
                      <a:pt x="16" y="6"/>
                    </a:cubicBezTo>
                    <a:cubicBezTo>
                      <a:pt x="17" y="5"/>
                      <a:pt x="18" y="3"/>
                      <a:pt x="19" y="2"/>
                    </a:cubicBezTo>
                    <a:cubicBezTo>
                      <a:pt x="20" y="2"/>
                      <a:pt x="20" y="1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1"/>
                      <a:pt x="22" y="1"/>
                    </a:cubicBezTo>
                    <a:cubicBezTo>
                      <a:pt x="22" y="1"/>
                      <a:pt x="22" y="0"/>
                      <a:pt x="22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4" y="0"/>
                      <a:pt x="24" y="1"/>
                      <a:pt x="25" y="1"/>
                    </a:cubicBezTo>
                    <a:cubicBezTo>
                      <a:pt x="27" y="2"/>
                      <a:pt x="27" y="0"/>
                      <a:pt x="28" y="1"/>
                    </a:cubicBezTo>
                    <a:cubicBezTo>
                      <a:pt x="29" y="1"/>
                      <a:pt x="28" y="2"/>
                      <a:pt x="29" y="3"/>
                    </a:cubicBezTo>
                    <a:cubicBezTo>
                      <a:pt x="29" y="3"/>
                      <a:pt x="30" y="2"/>
                      <a:pt x="30" y="2"/>
                    </a:cubicBezTo>
                    <a:cubicBezTo>
                      <a:pt x="31" y="2"/>
                      <a:pt x="31" y="2"/>
                      <a:pt x="3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4" name="Freeform 20156">
                <a:extLst>
                  <a:ext uri="{FF2B5EF4-FFF2-40B4-BE49-F238E27FC236}">
                    <a16:creationId xmlns:a16="http://schemas.microsoft.com/office/drawing/2014/main" id="{4A831326-DAFE-0738-9161-B4FF7ACEB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9208" y="3696158"/>
                <a:ext cx="251886" cy="190823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49" y="3"/>
                  </a:cxn>
                  <a:cxn ang="0">
                    <a:pos x="53" y="10"/>
                  </a:cxn>
                  <a:cxn ang="0">
                    <a:pos x="54" y="13"/>
                  </a:cxn>
                  <a:cxn ang="0">
                    <a:pos x="56" y="15"/>
                  </a:cxn>
                  <a:cxn ang="0">
                    <a:pos x="50" y="23"/>
                  </a:cxn>
                  <a:cxn ang="0">
                    <a:pos x="45" y="25"/>
                  </a:cxn>
                  <a:cxn ang="0">
                    <a:pos x="40" y="27"/>
                  </a:cxn>
                  <a:cxn ang="0">
                    <a:pos x="30" y="32"/>
                  </a:cxn>
                  <a:cxn ang="0">
                    <a:pos x="20" y="36"/>
                  </a:cxn>
                  <a:cxn ang="0">
                    <a:pos x="15" y="39"/>
                  </a:cxn>
                  <a:cxn ang="0">
                    <a:pos x="12" y="40"/>
                  </a:cxn>
                  <a:cxn ang="0">
                    <a:pos x="10" y="41"/>
                  </a:cxn>
                  <a:cxn ang="0">
                    <a:pos x="8" y="41"/>
                  </a:cxn>
                  <a:cxn ang="0">
                    <a:pos x="5" y="40"/>
                  </a:cxn>
                  <a:cxn ang="0">
                    <a:pos x="4" y="36"/>
                  </a:cxn>
                  <a:cxn ang="0">
                    <a:pos x="3" y="30"/>
                  </a:cxn>
                  <a:cxn ang="0">
                    <a:pos x="2" y="26"/>
                  </a:cxn>
                  <a:cxn ang="0">
                    <a:pos x="1" y="24"/>
                  </a:cxn>
                  <a:cxn ang="0">
                    <a:pos x="1" y="21"/>
                  </a:cxn>
                  <a:cxn ang="0">
                    <a:pos x="2" y="17"/>
                  </a:cxn>
                  <a:cxn ang="0">
                    <a:pos x="4" y="15"/>
                  </a:cxn>
                  <a:cxn ang="0">
                    <a:pos x="4" y="14"/>
                  </a:cxn>
                  <a:cxn ang="0">
                    <a:pos x="4" y="11"/>
                  </a:cxn>
                  <a:cxn ang="0">
                    <a:pos x="4" y="11"/>
                  </a:cxn>
                  <a:cxn ang="0">
                    <a:pos x="5" y="10"/>
                  </a:cxn>
                  <a:cxn ang="0">
                    <a:pos x="7" y="11"/>
                  </a:cxn>
                  <a:cxn ang="0">
                    <a:pos x="8" y="11"/>
                  </a:cxn>
                  <a:cxn ang="0">
                    <a:pos x="8" y="11"/>
                  </a:cxn>
                  <a:cxn ang="0">
                    <a:pos x="8" y="11"/>
                  </a:cxn>
                  <a:cxn ang="0">
                    <a:pos x="9" y="11"/>
                  </a:cxn>
                  <a:cxn ang="0">
                    <a:pos x="20" y="15"/>
                  </a:cxn>
                  <a:cxn ang="0">
                    <a:pos x="20" y="17"/>
                  </a:cxn>
                  <a:cxn ang="0">
                    <a:pos x="20" y="22"/>
                  </a:cxn>
                  <a:cxn ang="0">
                    <a:pos x="30" y="10"/>
                  </a:cxn>
                  <a:cxn ang="0">
                    <a:pos x="33" y="5"/>
                  </a:cxn>
                  <a:cxn ang="0">
                    <a:pos x="42" y="3"/>
                  </a:cxn>
                  <a:cxn ang="0">
                    <a:pos x="50" y="0"/>
                  </a:cxn>
                </a:cxnLst>
                <a:rect l="0" t="0" r="r" b="b"/>
                <a:pathLst>
                  <a:path w="56" h="42">
                    <a:moveTo>
                      <a:pt x="50" y="0"/>
                    </a:moveTo>
                    <a:cubicBezTo>
                      <a:pt x="50" y="1"/>
                      <a:pt x="49" y="2"/>
                      <a:pt x="49" y="3"/>
                    </a:cubicBezTo>
                    <a:cubicBezTo>
                      <a:pt x="50" y="5"/>
                      <a:pt x="52" y="8"/>
                      <a:pt x="53" y="10"/>
                    </a:cubicBezTo>
                    <a:cubicBezTo>
                      <a:pt x="54" y="11"/>
                      <a:pt x="53" y="11"/>
                      <a:pt x="54" y="13"/>
                    </a:cubicBezTo>
                    <a:cubicBezTo>
                      <a:pt x="54" y="14"/>
                      <a:pt x="55" y="15"/>
                      <a:pt x="56" y="15"/>
                    </a:cubicBezTo>
                    <a:cubicBezTo>
                      <a:pt x="48" y="19"/>
                      <a:pt x="54" y="22"/>
                      <a:pt x="50" y="23"/>
                    </a:cubicBezTo>
                    <a:cubicBezTo>
                      <a:pt x="48" y="23"/>
                      <a:pt x="50" y="24"/>
                      <a:pt x="45" y="25"/>
                    </a:cubicBezTo>
                    <a:cubicBezTo>
                      <a:pt x="41" y="26"/>
                      <a:pt x="41" y="28"/>
                      <a:pt x="40" y="27"/>
                    </a:cubicBezTo>
                    <a:cubicBezTo>
                      <a:pt x="35" y="27"/>
                      <a:pt x="34" y="34"/>
                      <a:pt x="30" y="32"/>
                    </a:cubicBezTo>
                    <a:cubicBezTo>
                      <a:pt x="27" y="31"/>
                      <a:pt x="26" y="37"/>
                      <a:pt x="20" y="36"/>
                    </a:cubicBezTo>
                    <a:cubicBezTo>
                      <a:pt x="16" y="36"/>
                      <a:pt x="17" y="39"/>
                      <a:pt x="15" y="39"/>
                    </a:cubicBezTo>
                    <a:cubicBezTo>
                      <a:pt x="13" y="39"/>
                      <a:pt x="15" y="41"/>
                      <a:pt x="12" y="40"/>
                    </a:cubicBezTo>
                    <a:cubicBezTo>
                      <a:pt x="10" y="40"/>
                      <a:pt x="11" y="41"/>
                      <a:pt x="10" y="41"/>
                    </a:cubicBezTo>
                    <a:cubicBezTo>
                      <a:pt x="9" y="41"/>
                      <a:pt x="9" y="42"/>
                      <a:pt x="8" y="41"/>
                    </a:cubicBezTo>
                    <a:cubicBezTo>
                      <a:pt x="6" y="40"/>
                      <a:pt x="6" y="42"/>
                      <a:pt x="5" y="40"/>
                    </a:cubicBezTo>
                    <a:cubicBezTo>
                      <a:pt x="5" y="37"/>
                      <a:pt x="4" y="38"/>
                      <a:pt x="4" y="36"/>
                    </a:cubicBezTo>
                    <a:cubicBezTo>
                      <a:pt x="5" y="34"/>
                      <a:pt x="3" y="33"/>
                      <a:pt x="3" y="30"/>
                    </a:cubicBezTo>
                    <a:cubicBezTo>
                      <a:pt x="3" y="28"/>
                      <a:pt x="2" y="28"/>
                      <a:pt x="2" y="26"/>
                    </a:cubicBezTo>
                    <a:cubicBezTo>
                      <a:pt x="2" y="25"/>
                      <a:pt x="0" y="25"/>
                      <a:pt x="1" y="24"/>
                    </a:cubicBezTo>
                    <a:cubicBezTo>
                      <a:pt x="3" y="23"/>
                      <a:pt x="1" y="23"/>
                      <a:pt x="1" y="21"/>
                    </a:cubicBezTo>
                    <a:cubicBezTo>
                      <a:pt x="2" y="20"/>
                      <a:pt x="2" y="19"/>
                      <a:pt x="2" y="17"/>
                    </a:cubicBezTo>
                    <a:cubicBezTo>
                      <a:pt x="3" y="16"/>
                      <a:pt x="4" y="15"/>
                      <a:pt x="4" y="15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4" y="13"/>
                      <a:pt x="4" y="12"/>
                      <a:pt x="4" y="11"/>
                    </a:cubicBezTo>
                    <a:cubicBezTo>
                      <a:pt x="5" y="11"/>
                      <a:pt x="4" y="11"/>
                      <a:pt x="4" y="11"/>
                    </a:cubicBezTo>
                    <a:cubicBezTo>
                      <a:pt x="4" y="11"/>
                      <a:pt x="5" y="10"/>
                      <a:pt x="5" y="10"/>
                    </a:cubicBezTo>
                    <a:cubicBezTo>
                      <a:pt x="6" y="10"/>
                      <a:pt x="7" y="11"/>
                      <a:pt x="7" y="11"/>
                    </a:cubicBezTo>
                    <a:cubicBezTo>
                      <a:pt x="7" y="11"/>
                      <a:pt x="8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9" y="11"/>
                      <a:pt x="9" y="11"/>
                      <a:pt x="9" y="11"/>
                    </a:cubicBezTo>
                    <a:cubicBezTo>
                      <a:pt x="10" y="10"/>
                      <a:pt x="20" y="15"/>
                      <a:pt x="20" y="15"/>
                    </a:cubicBezTo>
                    <a:cubicBezTo>
                      <a:pt x="20" y="15"/>
                      <a:pt x="20" y="16"/>
                      <a:pt x="20" y="17"/>
                    </a:cubicBezTo>
                    <a:cubicBezTo>
                      <a:pt x="20" y="18"/>
                      <a:pt x="20" y="20"/>
                      <a:pt x="20" y="22"/>
                    </a:cubicBezTo>
                    <a:cubicBezTo>
                      <a:pt x="23" y="18"/>
                      <a:pt x="27" y="14"/>
                      <a:pt x="30" y="10"/>
                    </a:cubicBezTo>
                    <a:cubicBezTo>
                      <a:pt x="30" y="9"/>
                      <a:pt x="32" y="6"/>
                      <a:pt x="33" y="5"/>
                    </a:cubicBezTo>
                    <a:cubicBezTo>
                      <a:pt x="35" y="4"/>
                      <a:pt x="40" y="3"/>
                      <a:pt x="42" y="3"/>
                    </a:cubicBezTo>
                    <a:cubicBezTo>
                      <a:pt x="45" y="2"/>
                      <a:pt x="47" y="1"/>
                      <a:pt x="5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" name="Freeform 20157">
                <a:extLst>
                  <a:ext uri="{FF2B5EF4-FFF2-40B4-BE49-F238E27FC236}">
                    <a16:creationId xmlns:a16="http://schemas.microsoft.com/office/drawing/2014/main" id="{B5165747-67E5-2BA1-D944-22F56F5EC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3018" y="3276347"/>
                <a:ext cx="383555" cy="406453"/>
              </a:xfrm>
              <a:custGeom>
                <a:avLst/>
                <a:gdLst/>
                <a:ahLst/>
                <a:cxnLst>
                  <a:cxn ang="0">
                    <a:pos x="78" y="90"/>
                  </a:cxn>
                  <a:cxn ang="0">
                    <a:pos x="78" y="87"/>
                  </a:cxn>
                  <a:cxn ang="0">
                    <a:pos x="84" y="87"/>
                  </a:cxn>
                  <a:cxn ang="0">
                    <a:pos x="84" y="74"/>
                  </a:cxn>
                  <a:cxn ang="0">
                    <a:pos x="84" y="25"/>
                  </a:cxn>
                  <a:cxn ang="0">
                    <a:pos x="83" y="18"/>
                  </a:cxn>
                  <a:cxn ang="0">
                    <a:pos x="84" y="11"/>
                  </a:cxn>
                  <a:cxn ang="0">
                    <a:pos x="84" y="10"/>
                  </a:cxn>
                  <a:cxn ang="0">
                    <a:pos x="81" y="7"/>
                  </a:cxn>
                  <a:cxn ang="0">
                    <a:pos x="76" y="6"/>
                  </a:cxn>
                  <a:cxn ang="0">
                    <a:pos x="71" y="2"/>
                  </a:cxn>
                  <a:cxn ang="0">
                    <a:pos x="65" y="2"/>
                  </a:cxn>
                  <a:cxn ang="0">
                    <a:pos x="58" y="6"/>
                  </a:cxn>
                  <a:cxn ang="0">
                    <a:pos x="57" y="16"/>
                  </a:cxn>
                  <a:cxn ang="0">
                    <a:pos x="50" y="17"/>
                  </a:cxn>
                  <a:cxn ang="0">
                    <a:pos x="40" y="13"/>
                  </a:cxn>
                  <a:cxn ang="0">
                    <a:pos x="34" y="8"/>
                  </a:cxn>
                  <a:cxn ang="0">
                    <a:pos x="28" y="3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3" y="5"/>
                  </a:cxn>
                  <a:cxn ang="0">
                    <a:pos x="7" y="9"/>
                  </a:cxn>
                  <a:cxn ang="0">
                    <a:pos x="3" y="19"/>
                  </a:cxn>
                  <a:cxn ang="0">
                    <a:pos x="5" y="34"/>
                  </a:cxn>
                  <a:cxn ang="0">
                    <a:pos x="5" y="41"/>
                  </a:cxn>
                  <a:cxn ang="0">
                    <a:pos x="4" y="49"/>
                  </a:cxn>
                  <a:cxn ang="0">
                    <a:pos x="6" y="56"/>
                  </a:cxn>
                  <a:cxn ang="0">
                    <a:pos x="12" y="58"/>
                  </a:cxn>
                  <a:cxn ang="0">
                    <a:pos x="16" y="64"/>
                  </a:cxn>
                  <a:cxn ang="0">
                    <a:pos x="26" y="68"/>
                  </a:cxn>
                  <a:cxn ang="0">
                    <a:pos x="31" y="67"/>
                  </a:cxn>
                  <a:cxn ang="0">
                    <a:pos x="37" y="64"/>
                  </a:cxn>
                  <a:cxn ang="0">
                    <a:pos x="78" y="90"/>
                  </a:cxn>
                </a:cxnLst>
                <a:rect l="0" t="0" r="r" b="b"/>
                <a:pathLst>
                  <a:path w="85" h="90">
                    <a:moveTo>
                      <a:pt x="78" y="90"/>
                    </a:moveTo>
                    <a:cubicBezTo>
                      <a:pt x="78" y="87"/>
                      <a:pt x="78" y="87"/>
                      <a:pt x="78" y="87"/>
                    </a:cubicBezTo>
                    <a:cubicBezTo>
                      <a:pt x="84" y="87"/>
                      <a:pt x="84" y="87"/>
                      <a:pt x="84" y="87"/>
                    </a:cubicBezTo>
                    <a:cubicBezTo>
                      <a:pt x="84" y="74"/>
                      <a:pt x="84" y="74"/>
                      <a:pt x="84" y="74"/>
                    </a:cubicBezTo>
                    <a:cubicBezTo>
                      <a:pt x="84" y="25"/>
                      <a:pt x="84" y="25"/>
                      <a:pt x="84" y="25"/>
                    </a:cubicBezTo>
                    <a:cubicBezTo>
                      <a:pt x="84" y="23"/>
                      <a:pt x="81" y="22"/>
                      <a:pt x="83" y="18"/>
                    </a:cubicBezTo>
                    <a:cubicBezTo>
                      <a:pt x="85" y="15"/>
                      <a:pt x="82" y="13"/>
                      <a:pt x="84" y="11"/>
                    </a:cubicBezTo>
                    <a:cubicBezTo>
                      <a:pt x="84" y="11"/>
                      <a:pt x="84" y="10"/>
                      <a:pt x="84" y="10"/>
                    </a:cubicBezTo>
                    <a:cubicBezTo>
                      <a:pt x="84" y="9"/>
                      <a:pt x="84" y="7"/>
                      <a:pt x="81" y="7"/>
                    </a:cubicBezTo>
                    <a:cubicBezTo>
                      <a:pt x="78" y="7"/>
                      <a:pt x="79" y="7"/>
                      <a:pt x="76" y="6"/>
                    </a:cubicBezTo>
                    <a:cubicBezTo>
                      <a:pt x="73" y="6"/>
                      <a:pt x="76" y="4"/>
                      <a:pt x="71" y="2"/>
                    </a:cubicBezTo>
                    <a:cubicBezTo>
                      <a:pt x="67" y="0"/>
                      <a:pt x="66" y="1"/>
                      <a:pt x="65" y="2"/>
                    </a:cubicBezTo>
                    <a:cubicBezTo>
                      <a:pt x="64" y="3"/>
                      <a:pt x="63" y="1"/>
                      <a:pt x="58" y="6"/>
                    </a:cubicBezTo>
                    <a:cubicBezTo>
                      <a:pt x="56" y="9"/>
                      <a:pt x="60" y="13"/>
                      <a:pt x="57" y="16"/>
                    </a:cubicBezTo>
                    <a:cubicBezTo>
                      <a:pt x="54" y="20"/>
                      <a:pt x="52" y="20"/>
                      <a:pt x="50" y="17"/>
                    </a:cubicBezTo>
                    <a:cubicBezTo>
                      <a:pt x="48" y="15"/>
                      <a:pt x="44" y="13"/>
                      <a:pt x="40" y="13"/>
                    </a:cubicBezTo>
                    <a:cubicBezTo>
                      <a:pt x="37" y="12"/>
                      <a:pt x="35" y="12"/>
                      <a:pt x="34" y="8"/>
                    </a:cubicBezTo>
                    <a:cubicBezTo>
                      <a:pt x="33" y="3"/>
                      <a:pt x="30" y="5"/>
                      <a:pt x="28" y="3"/>
                    </a:cubicBezTo>
                    <a:cubicBezTo>
                      <a:pt x="27" y="2"/>
                      <a:pt x="23" y="1"/>
                      <a:pt x="20" y="2"/>
                    </a:cubicBezTo>
                    <a:cubicBezTo>
                      <a:pt x="18" y="2"/>
                      <a:pt x="15" y="0"/>
                      <a:pt x="14" y="0"/>
                    </a:cubicBezTo>
                    <a:cubicBezTo>
                      <a:pt x="12" y="3"/>
                      <a:pt x="15" y="4"/>
                      <a:pt x="13" y="5"/>
                    </a:cubicBezTo>
                    <a:cubicBezTo>
                      <a:pt x="11" y="6"/>
                      <a:pt x="10" y="7"/>
                      <a:pt x="7" y="9"/>
                    </a:cubicBezTo>
                    <a:cubicBezTo>
                      <a:pt x="4" y="12"/>
                      <a:pt x="10" y="15"/>
                      <a:pt x="3" y="19"/>
                    </a:cubicBezTo>
                    <a:cubicBezTo>
                      <a:pt x="6" y="28"/>
                      <a:pt x="4" y="30"/>
                      <a:pt x="5" y="34"/>
                    </a:cubicBezTo>
                    <a:cubicBezTo>
                      <a:pt x="6" y="37"/>
                      <a:pt x="4" y="38"/>
                      <a:pt x="5" y="41"/>
                    </a:cubicBezTo>
                    <a:cubicBezTo>
                      <a:pt x="6" y="46"/>
                      <a:pt x="0" y="44"/>
                      <a:pt x="4" y="49"/>
                    </a:cubicBezTo>
                    <a:cubicBezTo>
                      <a:pt x="7" y="54"/>
                      <a:pt x="5" y="53"/>
                      <a:pt x="6" y="56"/>
                    </a:cubicBezTo>
                    <a:cubicBezTo>
                      <a:pt x="8" y="59"/>
                      <a:pt x="8" y="56"/>
                      <a:pt x="12" y="58"/>
                    </a:cubicBezTo>
                    <a:cubicBezTo>
                      <a:pt x="15" y="60"/>
                      <a:pt x="14" y="60"/>
                      <a:pt x="16" y="64"/>
                    </a:cubicBezTo>
                    <a:cubicBezTo>
                      <a:pt x="18" y="66"/>
                      <a:pt x="24" y="65"/>
                      <a:pt x="26" y="68"/>
                    </a:cubicBezTo>
                    <a:cubicBezTo>
                      <a:pt x="28" y="71"/>
                      <a:pt x="27" y="70"/>
                      <a:pt x="31" y="67"/>
                    </a:cubicBezTo>
                    <a:cubicBezTo>
                      <a:pt x="33" y="66"/>
                      <a:pt x="36" y="64"/>
                      <a:pt x="37" y="64"/>
                    </a:cubicBezTo>
                    <a:cubicBezTo>
                      <a:pt x="51" y="72"/>
                      <a:pt x="78" y="90"/>
                      <a:pt x="78" y="9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7" name="Freeform 20158">
                <a:extLst>
                  <a:ext uri="{FF2B5EF4-FFF2-40B4-BE49-F238E27FC236}">
                    <a16:creationId xmlns:a16="http://schemas.microsoft.com/office/drawing/2014/main" id="{B0CC3A23-87E3-C0ED-A906-9976E135A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0679" y="3194293"/>
                <a:ext cx="53430" cy="36257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5" y="2"/>
                  </a:cxn>
                  <a:cxn ang="0">
                    <a:pos x="11" y="0"/>
                  </a:cxn>
                  <a:cxn ang="0">
                    <a:pos x="11" y="1"/>
                  </a:cxn>
                  <a:cxn ang="0">
                    <a:pos x="9" y="4"/>
                  </a:cxn>
                  <a:cxn ang="0">
                    <a:pos x="7" y="5"/>
                  </a:cxn>
                  <a:cxn ang="0">
                    <a:pos x="4" y="7"/>
                  </a:cxn>
                  <a:cxn ang="0">
                    <a:pos x="3" y="7"/>
                  </a:cxn>
                  <a:cxn ang="0">
                    <a:pos x="1" y="6"/>
                  </a:cxn>
                </a:cxnLst>
                <a:rect l="0" t="0" r="r" b="b"/>
                <a:pathLst>
                  <a:path w="12" h="8">
                    <a:moveTo>
                      <a:pt x="1" y="6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3"/>
                      <a:pt x="3" y="4"/>
                    </a:cubicBezTo>
                    <a:cubicBezTo>
                      <a:pt x="4" y="4"/>
                      <a:pt x="2" y="2"/>
                      <a:pt x="5" y="2"/>
                    </a:cubicBezTo>
                    <a:cubicBezTo>
                      <a:pt x="8" y="3"/>
                      <a:pt x="10" y="1"/>
                      <a:pt x="11" y="0"/>
                    </a:cubicBezTo>
                    <a:cubicBezTo>
                      <a:pt x="12" y="0"/>
                      <a:pt x="12" y="0"/>
                      <a:pt x="11" y="1"/>
                    </a:cubicBezTo>
                    <a:cubicBezTo>
                      <a:pt x="9" y="3"/>
                      <a:pt x="8" y="3"/>
                      <a:pt x="9" y="4"/>
                    </a:cubicBezTo>
                    <a:cubicBezTo>
                      <a:pt x="10" y="5"/>
                      <a:pt x="8" y="4"/>
                      <a:pt x="7" y="5"/>
                    </a:cubicBezTo>
                    <a:cubicBezTo>
                      <a:pt x="6" y="7"/>
                      <a:pt x="4" y="7"/>
                      <a:pt x="4" y="7"/>
                    </a:cubicBezTo>
                    <a:cubicBezTo>
                      <a:pt x="4" y="8"/>
                      <a:pt x="4" y="7"/>
                      <a:pt x="3" y="7"/>
                    </a:cubicBezTo>
                    <a:cubicBezTo>
                      <a:pt x="2" y="7"/>
                      <a:pt x="1" y="7"/>
                      <a:pt x="1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8" name="Freeform 20159">
                <a:extLst>
                  <a:ext uri="{FF2B5EF4-FFF2-40B4-BE49-F238E27FC236}">
                    <a16:creationId xmlns:a16="http://schemas.microsoft.com/office/drawing/2014/main" id="{35C98517-D1E9-2F11-9E56-6ACD0AAD74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5145" y="3180936"/>
                <a:ext cx="9542" cy="954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2" y="2"/>
                  </a:cxn>
                  <a:cxn ang="0">
                    <a:pos x="1" y="1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cubicBezTo>
                      <a:pt x="1" y="0"/>
                      <a:pt x="2" y="2"/>
                      <a:pt x="2" y="2"/>
                    </a:cubicBezTo>
                    <a:cubicBezTo>
                      <a:pt x="1" y="2"/>
                      <a:pt x="0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9" name="Freeform 20160">
                <a:extLst>
                  <a:ext uri="{FF2B5EF4-FFF2-40B4-BE49-F238E27FC236}">
                    <a16:creationId xmlns:a16="http://schemas.microsoft.com/office/drawing/2014/main" id="{29D7F30E-8842-0C96-F829-DF295EBDF3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932" y="3144679"/>
                <a:ext cx="486599" cy="555295"/>
              </a:xfrm>
              <a:custGeom>
                <a:avLst/>
                <a:gdLst/>
                <a:ahLst/>
                <a:cxnLst>
                  <a:cxn ang="0">
                    <a:pos x="0" y="65"/>
                  </a:cxn>
                  <a:cxn ang="0">
                    <a:pos x="0" y="68"/>
                  </a:cxn>
                  <a:cxn ang="0">
                    <a:pos x="21" y="83"/>
                  </a:cxn>
                  <a:cxn ang="0">
                    <a:pos x="51" y="108"/>
                  </a:cxn>
                  <a:cxn ang="0">
                    <a:pos x="53" y="111"/>
                  </a:cxn>
                  <a:cxn ang="0">
                    <a:pos x="56" y="114"/>
                  </a:cxn>
                  <a:cxn ang="0">
                    <a:pos x="60" y="116"/>
                  </a:cxn>
                  <a:cxn ang="0">
                    <a:pos x="62" y="121"/>
                  </a:cxn>
                  <a:cxn ang="0">
                    <a:pos x="67" y="121"/>
                  </a:cxn>
                  <a:cxn ang="0">
                    <a:pos x="85" y="110"/>
                  </a:cxn>
                  <a:cxn ang="0">
                    <a:pos x="108" y="93"/>
                  </a:cxn>
                  <a:cxn ang="0">
                    <a:pos x="104" y="87"/>
                  </a:cxn>
                  <a:cxn ang="0">
                    <a:pos x="98" y="85"/>
                  </a:cxn>
                  <a:cxn ang="0">
                    <a:pos x="96" y="78"/>
                  </a:cxn>
                  <a:cxn ang="0">
                    <a:pos x="97" y="70"/>
                  </a:cxn>
                  <a:cxn ang="0">
                    <a:pos x="97" y="63"/>
                  </a:cxn>
                  <a:cxn ang="0">
                    <a:pos x="95" y="48"/>
                  </a:cxn>
                  <a:cxn ang="0">
                    <a:pos x="88" y="31"/>
                  </a:cxn>
                  <a:cxn ang="0">
                    <a:pos x="84" y="23"/>
                  </a:cxn>
                  <a:cxn ang="0">
                    <a:pos x="88" y="18"/>
                  </a:cxn>
                  <a:cxn ang="0">
                    <a:pos x="89" y="11"/>
                  </a:cxn>
                  <a:cxn ang="0">
                    <a:pos x="88" y="6"/>
                  </a:cxn>
                  <a:cxn ang="0">
                    <a:pos x="90" y="2"/>
                  </a:cxn>
                  <a:cxn ang="0">
                    <a:pos x="87" y="3"/>
                  </a:cxn>
                  <a:cxn ang="0">
                    <a:pos x="84" y="1"/>
                  </a:cxn>
                  <a:cxn ang="0">
                    <a:pos x="81" y="2"/>
                  </a:cxn>
                  <a:cxn ang="0">
                    <a:pos x="76" y="3"/>
                  </a:cxn>
                  <a:cxn ang="0">
                    <a:pos x="72" y="4"/>
                  </a:cxn>
                  <a:cxn ang="0">
                    <a:pos x="65" y="3"/>
                  </a:cxn>
                  <a:cxn ang="0">
                    <a:pos x="60" y="4"/>
                  </a:cxn>
                  <a:cxn ang="0">
                    <a:pos x="55" y="5"/>
                  </a:cxn>
                  <a:cxn ang="0">
                    <a:pos x="46" y="9"/>
                  </a:cxn>
                  <a:cxn ang="0">
                    <a:pos x="43" y="10"/>
                  </a:cxn>
                  <a:cxn ang="0">
                    <a:pos x="39" y="12"/>
                  </a:cxn>
                  <a:cxn ang="0">
                    <a:pos x="34" y="15"/>
                  </a:cxn>
                  <a:cxn ang="0">
                    <a:pos x="39" y="32"/>
                  </a:cxn>
                  <a:cxn ang="0">
                    <a:pos x="39" y="35"/>
                  </a:cxn>
                  <a:cxn ang="0">
                    <a:pos x="30" y="37"/>
                  </a:cxn>
                  <a:cxn ang="0">
                    <a:pos x="25" y="40"/>
                  </a:cxn>
                  <a:cxn ang="0">
                    <a:pos x="24" y="45"/>
                  </a:cxn>
                  <a:cxn ang="0">
                    <a:pos x="18" y="49"/>
                  </a:cxn>
                  <a:cxn ang="0">
                    <a:pos x="5" y="55"/>
                  </a:cxn>
                  <a:cxn ang="0">
                    <a:pos x="0" y="58"/>
                  </a:cxn>
                  <a:cxn ang="0">
                    <a:pos x="0" y="65"/>
                  </a:cxn>
                </a:cxnLst>
                <a:rect l="0" t="0" r="r" b="b"/>
                <a:pathLst>
                  <a:path w="108" h="123">
                    <a:moveTo>
                      <a:pt x="0" y="65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21" y="83"/>
                      <a:pt x="21" y="83"/>
                      <a:pt x="21" y="83"/>
                    </a:cubicBezTo>
                    <a:cubicBezTo>
                      <a:pt x="21" y="83"/>
                      <a:pt x="50" y="107"/>
                      <a:pt x="51" y="108"/>
                    </a:cubicBezTo>
                    <a:cubicBezTo>
                      <a:pt x="53" y="110"/>
                      <a:pt x="51" y="110"/>
                      <a:pt x="53" y="111"/>
                    </a:cubicBezTo>
                    <a:cubicBezTo>
                      <a:pt x="55" y="112"/>
                      <a:pt x="54" y="115"/>
                      <a:pt x="56" y="114"/>
                    </a:cubicBezTo>
                    <a:cubicBezTo>
                      <a:pt x="59" y="114"/>
                      <a:pt x="57" y="116"/>
                      <a:pt x="60" y="116"/>
                    </a:cubicBezTo>
                    <a:cubicBezTo>
                      <a:pt x="63" y="116"/>
                      <a:pt x="63" y="119"/>
                      <a:pt x="62" y="121"/>
                    </a:cubicBezTo>
                    <a:cubicBezTo>
                      <a:pt x="61" y="122"/>
                      <a:pt x="62" y="123"/>
                      <a:pt x="67" y="121"/>
                    </a:cubicBezTo>
                    <a:cubicBezTo>
                      <a:pt x="81" y="121"/>
                      <a:pt x="79" y="114"/>
                      <a:pt x="85" y="110"/>
                    </a:cubicBezTo>
                    <a:cubicBezTo>
                      <a:pt x="91" y="105"/>
                      <a:pt x="105" y="95"/>
                      <a:pt x="108" y="93"/>
                    </a:cubicBezTo>
                    <a:cubicBezTo>
                      <a:pt x="106" y="89"/>
                      <a:pt x="107" y="89"/>
                      <a:pt x="104" y="87"/>
                    </a:cubicBezTo>
                    <a:cubicBezTo>
                      <a:pt x="100" y="85"/>
                      <a:pt x="100" y="88"/>
                      <a:pt x="98" y="85"/>
                    </a:cubicBezTo>
                    <a:cubicBezTo>
                      <a:pt x="97" y="82"/>
                      <a:pt x="99" y="83"/>
                      <a:pt x="96" y="78"/>
                    </a:cubicBezTo>
                    <a:cubicBezTo>
                      <a:pt x="92" y="73"/>
                      <a:pt x="98" y="75"/>
                      <a:pt x="97" y="70"/>
                    </a:cubicBezTo>
                    <a:cubicBezTo>
                      <a:pt x="96" y="67"/>
                      <a:pt x="98" y="66"/>
                      <a:pt x="97" y="63"/>
                    </a:cubicBezTo>
                    <a:cubicBezTo>
                      <a:pt x="96" y="59"/>
                      <a:pt x="98" y="57"/>
                      <a:pt x="95" y="48"/>
                    </a:cubicBezTo>
                    <a:cubicBezTo>
                      <a:pt x="93" y="30"/>
                      <a:pt x="90" y="37"/>
                      <a:pt x="88" y="31"/>
                    </a:cubicBezTo>
                    <a:cubicBezTo>
                      <a:pt x="88" y="29"/>
                      <a:pt x="84" y="25"/>
                      <a:pt x="84" y="23"/>
                    </a:cubicBezTo>
                    <a:cubicBezTo>
                      <a:pt x="85" y="21"/>
                      <a:pt x="88" y="19"/>
                      <a:pt x="88" y="18"/>
                    </a:cubicBezTo>
                    <a:cubicBezTo>
                      <a:pt x="88" y="14"/>
                      <a:pt x="90" y="16"/>
                      <a:pt x="89" y="11"/>
                    </a:cubicBezTo>
                    <a:cubicBezTo>
                      <a:pt x="88" y="8"/>
                      <a:pt x="89" y="6"/>
                      <a:pt x="88" y="6"/>
                    </a:cubicBezTo>
                    <a:cubicBezTo>
                      <a:pt x="87" y="5"/>
                      <a:pt x="90" y="4"/>
                      <a:pt x="90" y="2"/>
                    </a:cubicBezTo>
                    <a:cubicBezTo>
                      <a:pt x="89" y="2"/>
                      <a:pt x="88" y="2"/>
                      <a:pt x="87" y="3"/>
                    </a:cubicBezTo>
                    <a:cubicBezTo>
                      <a:pt x="86" y="4"/>
                      <a:pt x="86" y="2"/>
                      <a:pt x="84" y="1"/>
                    </a:cubicBezTo>
                    <a:cubicBezTo>
                      <a:pt x="82" y="0"/>
                      <a:pt x="83" y="3"/>
                      <a:pt x="81" y="2"/>
                    </a:cubicBezTo>
                    <a:cubicBezTo>
                      <a:pt x="78" y="1"/>
                      <a:pt x="79" y="2"/>
                      <a:pt x="76" y="3"/>
                    </a:cubicBezTo>
                    <a:cubicBezTo>
                      <a:pt x="73" y="3"/>
                      <a:pt x="74" y="5"/>
                      <a:pt x="72" y="4"/>
                    </a:cubicBezTo>
                    <a:cubicBezTo>
                      <a:pt x="71" y="2"/>
                      <a:pt x="67" y="2"/>
                      <a:pt x="65" y="3"/>
                    </a:cubicBezTo>
                    <a:cubicBezTo>
                      <a:pt x="62" y="4"/>
                      <a:pt x="61" y="2"/>
                      <a:pt x="60" y="4"/>
                    </a:cubicBezTo>
                    <a:cubicBezTo>
                      <a:pt x="59" y="5"/>
                      <a:pt x="58" y="5"/>
                      <a:pt x="55" y="5"/>
                    </a:cubicBezTo>
                    <a:cubicBezTo>
                      <a:pt x="51" y="5"/>
                      <a:pt x="46" y="7"/>
                      <a:pt x="46" y="9"/>
                    </a:cubicBezTo>
                    <a:cubicBezTo>
                      <a:pt x="45" y="12"/>
                      <a:pt x="44" y="9"/>
                      <a:pt x="43" y="10"/>
                    </a:cubicBezTo>
                    <a:cubicBezTo>
                      <a:pt x="41" y="12"/>
                      <a:pt x="41" y="9"/>
                      <a:pt x="39" y="12"/>
                    </a:cubicBezTo>
                    <a:cubicBezTo>
                      <a:pt x="38" y="13"/>
                      <a:pt x="36" y="16"/>
                      <a:pt x="34" y="15"/>
                    </a:cubicBezTo>
                    <a:cubicBezTo>
                      <a:pt x="38" y="17"/>
                      <a:pt x="35" y="30"/>
                      <a:pt x="39" y="32"/>
                    </a:cubicBezTo>
                    <a:cubicBezTo>
                      <a:pt x="41" y="33"/>
                      <a:pt x="39" y="33"/>
                      <a:pt x="39" y="35"/>
                    </a:cubicBezTo>
                    <a:cubicBezTo>
                      <a:pt x="39" y="37"/>
                      <a:pt x="32" y="34"/>
                      <a:pt x="30" y="37"/>
                    </a:cubicBezTo>
                    <a:cubicBezTo>
                      <a:pt x="28" y="39"/>
                      <a:pt x="24" y="37"/>
                      <a:pt x="25" y="40"/>
                    </a:cubicBezTo>
                    <a:cubicBezTo>
                      <a:pt x="27" y="43"/>
                      <a:pt x="28" y="43"/>
                      <a:pt x="24" y="45"/>
                    </a:cubicBezTo>
                    <a:cubicBezTo>
                      <a:pt x="20" y="46"/>
                      <a:pt x="20" y="46"/>
                      <a:pt x="18" y="49"/>
                    </a:cubicBezTo>
                    <a:cubicBezTo>
                      <a:pt x="18" y="50"/>
                      <a:pt x="6" y="53"/>
                      <a:pt x="5" y="55"/>
                    </a:cubicBezTo>
                    <a:cubicBezTo>
                      <a:pt x="0" y="58"/>
                      <a:pt x="0" y="58"/>
                      <a:pt x="0" y="58"/>
                    </a:cubicBezTo>
                    <a:lnTo>
                      <a:pt x="0" y="6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0" name="Freeform 20161">
                <a:extLst>
                  <a:ext uri="{FF2B5EF4-FFF2-40B4-BE49-F238E27FC236}">
                    <a16:creationId xmlns:a16="http://schemas.microsoft.com/office/drawing/2014/main" id="{C508F1E5-19D1-14ED-4DB3-061BD9458C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6761" y="3140862"/>
                <a:ext cx="104953" cy="221354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4" y="7"/>
                  </a:cxn>
                  <a:cxn ang="0">
                    <a:pos x="5" y="12"/>
                  </a:cxn>
                  <a:cxn ang="0">
                    <a:pos x="4" y="19"/>
                  </a:cxn>
                  <a:cxn ang="0">
                    <a:pos x="0" y="24"/>
                  </a:cxn>
                  <a:cxn ang="0">
                    <a:pos x="4" y="32"/>
                  </a:cxn>
                  <a:cxn ang="0">
                    <a:pos x="11" y="49"/>
                  </a:cxn>
                  <a:cxn ang="0">
                    <a:pos x="15" y="39"/>
                  </a:cxn>
                  <a:cxn ang="0">
                    <a:pos x="21" y="35"/>
                  </a:cxn>
                  <a:cxn ang="0">
                    <a:pos x="22" y="30"/>
                  </a:cxn>
                  <a:cxn ang="0">
                    <a:pos x="19" y="27"/>
                  </a:cxn>
                  <a:cxn ang="0">
                    <a:pos x="18" y="26"/>
                  </a:cxn>
                  <a:cxn ang="0">
                    <a:pos x="14" y="23"/>
                  </a:cxn>
                  <a:cxn ang="0">
                    <a:pos x="19" y="15"/>
                  </a:cxn>
                  <a:cxn ang="0">
                    <a:pos x="17" y="11"/>
                  </a:cxn>
                  <a:cxn ang="0">
                    <a:pos x="16" y="7"/>
                  </a:cxn>
                  <a:cxn ang="0">
                    <a:pos x="19" y="3"/>
                  </a:cxn>
                  <a:cxn ang="0">
                    <a:pos x="15" y="5"/>
                  </a:cxn>
                  <a:cxn ang="0">
                    <a:pos x="13" y="1"/>
                  </a:cxn>
                  <a:cxn ang="0">
                    <a:pos x="7" y="3"/>
                  </a:cxn>
                  <a:cxn ang="0">
                    <a:pos x="6" y="3"/>
                  </a:cxn>
                </a:cxnLst>
                <a:rect l="0" t="0" r="r" b="b"/>
                <a:pathLst>
                  <a:path w="23" h="49">
                    <a:moveTo>
                      <a:pt x="6" y="3"/>
                    </a:moveTo>
                    <a:cubicBezTo>
                      <a:pt x="6" y="5"/>
                      <a:pt x="3" y="6"/>
                      <a:pt x="4" y="7"/>
                    </a:cubicBezTo>
                    <a:cubicBezTo>
                      <a:pt x="5" y="7"/>
                      <a:pt x="4" y="9"/>
                      <a:pt x="5" y="12"/>
                    </a:cubicBezTo>
                    <a:cubicBezTo>
                      <a:pt x="6" y="17"/>
                      <a:pt x="4" y="15"/>
                      <a:pt x="4" y="19"/>
                    </a:cubicBezTo>
                    <a:cubicBezTo>
                      <a:pt x="4" y="20"/>
                      <a:pt x="1" y="22"/>
                      <a:pt x="0" y="24"/>
                    </a:cubicBezTo>
                    <a:cubicBezTo>
                      <a:pt x="0" y="26"/>
                      <a:pt x="4" y="30"/>
                      <a:pt x="4" y="32"/>
                    </a:cubicBezTo>
                    <a:cubicBezTo>
                      <a:pt x="6" y="38"/>
                      <a:pt x="9" y="31"/>
                      <a:pt x="11" y="49"/>
                    </a:cubicBezTo>
                    <a:cubicBezTo>
                      <a:pt x="18" y="45"/>
                      <a:pt x="12" y="42"/>
                      <a:pt x="15" y="39"/>
                    </a:cubicBezTo>
                    <a:cubicBezTo>
                      <a:pt x="18" y="37"/>
                      <a:pt x="19" y="36"/>
                      <a:pt x="21" y="35"/>
                    </a:cubicBezTo>
                    <a:cubicBezTo>
                      <a:pt x="23" y="34"/>
                      <a:pt x="20" y="33"/>
                      <a:pt x="22" y="30"/>
                    </a:cubicBezTo>
                    <a:cubicBezTo>
                      <a:pt x="20" y="29"/>
                      <a:pt x="20" y="29"/>
                      <a:pt x="19" y="27"/>
                    </a:cubicBezTo>
                    <a:cubicBezTo>
                      <a:pt x="19" y="25"/>
                      <a:pt x="18" y="27"/>
                      <a:pt x="18" y="26"/>
                    </a:cubicBezTo>
                    <a:cubicBezTo>
                      <a:pt x="17" y="26"/>
                      <a:pt x="14" y="26"/>
                      <a:pt x="14" y="23"/>
                    </a:cubicBezTo>
                    <a:cubicBezTo>
                      <a:pt x="13" y="21"/>
                      <a:pt x="21" y="17"/>
                      <a:pt x="19" y="15"/>
                    </a:cubicBezTo>
                    <a:cubicBezTo>
                      <a:pt x="18" y="13"/>
                      <a:pt x="20" y="13"/>
                      <a:pt x="17" y="11"/>
                    </a:cubicBezTo>
                    <a:cubicBezTo>
                      <a:pt x="15" y="10"/>
                      <a:pt x="15" y="8"/>
                      <a:pt x="16" y="7"/>
                    </a:cubicBezTo>
                    <a:cubicBezTo>
                      <a:pt x="18" y="6"/>
                      <a:pt x="20" y="4"/>
                      <a:pt x="19" y="3"/>
                    </a:cubicBezTo>
                    <a:cubicBezTo>
                      <a:pt x="18" y="1"/>
                      <a:pt x="16" y="5"/>
                      <a:pt x="15" y="5"/>
                    </a:cubicBezTo>
                    <a:cubicBezTo>
                      <a:pt x="14" y="4"/>
                      <a:pt x="16" y="2"/>
                      <a:pt x="13" y="1"/>
                    </a:cubicBezTo>
                    <a:cubicBezTo>
                      <a:pt x="9" y="0"/>
                      <a:pt x="8" y="3"/>
                      <a:pt x="7" y="3"/>
                    </a:cubicBezTo>
                    <a:cubicBezTo>
                      <a:pt x="7" y="3"/>
                      <a:pt x="7" y="3"/>
                      <a:pt x="6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5" name="Freeform 20162">
                <a:extLst>
                  <a:ext uri="{FF2B5EF4-FFF2-40B4-BE49-F238E27FC236}">
                    <a16:creationId xmlns:a16="http://schemas.microsoft.com/office/drawing/2014/main" id="{4C0EDBC5-D64F-74E7-D36E-0A6F313D7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9398" y="3316419"/>
                <a:ext cx="270968" cy="307225"/>
              </a:xfrm>
              <a:custGeom>
                <a:avLst/>
                <a:gdLst/>
                <a:ahLst/>
                <a:cxnLst>
                  <a:cxn ang="0">
                    <a:pos x="54" y="15"/>
                  </a:cxn>
                  <a:cxn ang="0">
                    <a:pos x="51" y="26"/>
                  </a:cxn>
                  <a:cxn ang="0">
                    <a:pos x="46" y="23"/>
                  </a:cxn>
                  <a:cxn ang="0">
                    <a:pos x="44" y="17"/>
                  </a:cxn>
                  <a:cxn ang="0">
                    <a:pos x="42" y="12"/>
                  </a:cxn>
                  <a:cxn ang="0">
                    <a:pos x="42" y="17"/>
                  </a:cxn>
                  <a:cxn ang="0">
                    <a:pos x="47" y="28"/>
                  </a:cxn>
                  <a:cxn ang="0">
                    <a:pos x="49" y="33"/>
                  </a:cxn>
                  <a:cxn ang="0">
                    <a:pos x="55" y="47"/>
                  </a:cxn>
                  <a:cxn ang="0">
                    <a:pos x="58" y="52"/>
                  </a:cxn>
                  <a:cxn ang="0">
                    <a:pos x="58" y="58"/>
                  </a:cxn>
                  <a:cxn ang="0">
                    <a:pos x="54" y="61"/>
                  </a:cxn>
                  <a:cxn ang="0">
                    <a:pos x="50" y="65"/>
                  </a:cxn>
                  <a:cxn ang="0">
                    <a:pos x="45" y="65"/>
                  </a:cxn>
                  <a:cxn ang="0">
                    <a:pos x="36" y="65"/>
                  </a:cxn>
                  <a:cxn ang="0">
                    <a:pos x="36" y="64"/>
                  </a:cxn>
                  <a:cxn ang="0">
                    <a:pos x="35" y="65"/>
                  </a:cxn>
                  <a:cxn ang="0">
                    <a:pos x="3" y="65"/>
                  </a:cxn>
                  <a:cxn ang="0">
                    <a:pos x="3" y="16"/>
                  </a:cxn>
                  <a:cxn ang="0">
                    <a:pos x="2" y="9"/>
                  </a:cxn>
                  <a:cxn ang="0">
                    <a:pos x="3" y="2"/>
                  </a:cxn>
                  <a:cxn ang="0">
                    <a:pos x="11" y="2"/>
                  </a:cxn>
                  <a:cxn ang="0">
                    <a:pos x="16" y="4"/>
                  </a:cxn>
                  <a:cxn ang="0">
                    <a:pos x="20" y="5"/>
                  </a:cxn>
                  <a:cxn ang="0">
                    <a:pos x="26" y="6"/>
                  </a:cxn>
                  <a:cxn ang="0">
                    <a:pos x="30" y="3"/>
                  </a:cxn>
                  <a:cxn ang="0">
                    <a:pos x="33" y="1"/>
                  </a:cxn>
                  <a:cxn ang="0">
                    <a:pos x="37" y="2"/>
                  </a:cxn>
                  <a:cxn ang="0">
                    <a:pos x="39" y="2"/>
                  </a:cxn>
                  <a:cxn ang="0">
                    <a:pos x="40" y="3"/>
                  </a:cxn>
                  <a:cxn ang="0">
                    <a:pos x="38" y="2"/>
                  </a:cxn>
                  <a:cxn ang="0">
                    <a:pos x="38" y="3"/>
                  </a:cxn>
                  <a:cxn ang="0">
                    <a:pos x="39" y="4"/>
                  </a:cxn>
                  <a:cxn ang="0">
                    <a:pos x="40" y="4"/>
                  </a:cxn>
                  <a:cxn ang="0">
                    <a:pos x="41" y="4"/>
                  </a:cxn>
                  <a:cxn ang="0">
                    <a:pos x="45" y="4"/>
                  </a:cxn>
                  <a:cxn ang="0">
                    <a:pos x="50" y="3"/>
                  </a:cxn>
                  <a:cxn ang="0">
                    <a:pos x="51" y="4"/>
                  </a:cxn>
                  <a:cxn ang="0">
                    <a:pos x="54" y="15"/>
                  </a:cxn>
                </a:cxnLst>
                <a:rect l="0" t="0" r="r" b="b"/>
                <a:pathLst>
                  <a:path w="60" h="68">
                    <a:moveTo>
                      <a:pt x="54" y="15"/>
                    </a:moveTo>
                    <a:cubicBezTo>
                      <a:pt x="51" y="24"/>
                      <a:pt x="52" y="24"/>
                      <a:pt x="51" y="26"/>
                    </a:cubicBezTo>
                    <a:cubicBezTo>
                      <a:pt x="50" y="28"/>
                      <a:pt x="49" y="26"/>
                      <a:pt x="46" y="23"/>
                    </a:cubicBezTo>
                    <a:cubicBezTo>
                      <a:pt x="44" y="21"/>
                      <a:pt x="46" y="19"/>
                      <a:pt x="44" y="17"/>
                    </a:cubicBezTo>
                    <a:cubicBezTo>
                      <a:pt x="41" y="14"/>
                      <a:pt x="43" y="13"/>
                      <a:pt x="42" y="12"/>
                    </a:cubicBezTo>
                    <a:cubicBezTo>
                      <a:pt x="39" y="16"/>
                      <a:pt x="42" y="14"/>
                      <a:pt x="42" y="17"/>
                    </a:cubicBezTo>
                    <a:cubicBezTo>
                      <a:pt x="42" y="21"/>
                      <a:pt x="47" y="25"/>
                      <a:pt x="47" y="28"/>
                    </a:cubicBezTo>
                    <a:cubicBezTo>
                      <a:pt x="47" y="30"/>
                      <a:pt x="49" y="31"/>
                      <a:pt x="49" y="33"/>
                    </a:cubicBezTo>
                    <a:cubicBezTo>
                      <a:pt x="48" y="36"/>
                      <a:pt x="52" y="40"/>
                      <a:pt x="55" y="47"/>
                    </a:cubicBezTo>
                    <a:cubicBezTo>
                      <a:pt x="57" y="52"/>
                      <a:pt x="60" y="52"/>
                      <a:pt x="58" y="52"/>
                    </a:cubicBezTo>
                    <a:cubicBezTo>
                      <a:pt x="56" y="52"/>
                      <a:pt x="57" y="56"/>
                      <a:pt x="58" y="58"/>
                    </a:cubicBezTo>
                    <a:cubicBezTo>
                      <a:pt x="56" y="61"/>
                      <a:pt x="55" y="58"/>
                      <a:pt x="54" y="61"/>
                    </a:cubicBezTo>
                    <a:cubicBezTo>
                      <a:pt x="53" y="64"/>
                      <a:pt x="51" y="63"/>
                      <a:pt x="50" y="65"/>
                    </a:cubicBezTo>
                    <a:cubicBezTo>
                      <a:pt x="49" y="67"/>
                      <a:pt x="47" y="68"/>
                      <a:pt x="45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4"/>
                      <a:pt x="36" y="64"/>
                      <a:pt x="36" y="64"/>
                    </a:cubicBezTo>
                    <a:cubicBezTo>
                      <a:pt x="35" y="65"/>
                      <a:pt x="35" y="65"/>
                      <a:pt x="35" y="65"/>
                    </a:cubicBezTo>
                    <a:cubicBezTo>
                      <a:pt x="3" y="65"/>
                      <a:pt x="3" y="65"/>
                      <a:pt x="3" y="65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3" y="14"/>
                      <a:pt x="0" y="13"/>
                      <a:pt x="2" y="9"/>
                    </a:cubicBezTo>
                    <a:cubicBezTo>
                      <a:pt x="4" y="6"/>
                      <a:pt x="1" y="4"/>
                      <a:pt x="3" y="2"/>
                    </a:cubicBezTo>
                    <a:cubicBezTo>
                      <a:pt x="4" y="2"/>
                      <a:pt x="5" y="0"/>
                      <a:pt x="11" y="2"/>
                    </a:cubicBezTo>
                    <a:cubicBezTo>
                      <a:pt x="18" y="3"/>
                      <a:pt x="15" y="4"/>
                      <a:pt x="16" y="4"/>
                    </a:cubicBezTo>
                    <a:cubicBezTo>
                      <a:pt x="18" y="3"/>
                      <a:pt x="18" y="5"/>
                      <a:pt x="20" y="5"/>
                    </a:cubicBezTo>
                    <a:cubicBezTo>
                      <a:pt x="21" y="4"/>
                      <a:pt x="24" y="8"/>
                      <a:pt x="26" y="6"/>
                    </a:cubicBezTo>
                    <a:cubicBezTo>
                      <a:pt x="30" y="2"/>
                      <a:pt x="29" y="4"/>
                      <a:pt x="30" y="3"/>
                    </a:cubicBezTo>
                    <a:cubicBezTo>
                      <a:pt x="31" y="1"/>
                      <a:pt x="31" y="2"/>
                      <a:pt x="33" y="1"/>
                    </a:cubicBezTo>
                    <a:cubicBezTo>
                      <a:pt x="35" y="0"/>
                      <a:pt x="36" y="3"/>
                      <a:pt x="37" y="2"/>
                    </a:cubicBezTo>
                    <a:cubicBezTo>
                      <a:pt x="38" y="1"/>
                      <a:pt x="38" y="1"/>
                      <a:pt x="39" y="2"/>
                    </a:cubicBezTo>
                    <a:cubicBezTo>
                      <a:pt x="39" y="2"/>
                      <a:pt x="40" y="3"/>
                      <a:pt x="40" y="3"/>
                    </a:cubicBezTo>
                    <a:cubicBezTo>
                      <a:pt x="39" y="3"/>
                      <a:pt x="38" y="2"/>
                      <a:pt x="38" y="2"/>
                    </a:cubicBezTo>
                    <a:cubicBezTo>
                      <a:pt x="38" y="3"/>
                      <a:pt x="37" y="3"/>
                      <a:pt x="38" y="3"/>
                    </a:cubicBezTo>
                    <a:cubicBezTo>
                      <a:pt x="38" y="4"/>
                      <a:pt x="39" y="3"/>
                      <a:pt x="39" y="4"/>
                    </a:cubicBezTo>
                    <a:cubicBezTo>
                      <a:pt x="40" y="5"/>
                      <a:pt x="41" y="4"/>
                      <a:pt x="40" y="4"/>
                    </a:cubicBezTo>
                    <a:cubicBezTo>
                      <a:pt x="40" y="3"/>
                      <a:pt x="40" y="3"/>
                      <a:pt x="41" y="4"/>
                    </a:cubicBezTo>
                    <a:cubicBezTo>
                      <a:pt x="43" y="6"/>
                      <a:pt x="44" y="3"/>
                      <a:pt x="45" y="4"/>
                    </a:cubicBezTo>
                    <a:cubicBezTo>
                      <a:pt x="46" y="5"/>
                      <a:pt x="45" y="5"/>
                      <a:pt x="50" y="3"/>
                    </a:cubicBezTo>
                    <a:cubicBezTo>
                      <a:pt x="50" y="3"/>
                      <a:pt x="50" y="4"/>
                      <a:pt x="51" y="4"/>
                    </a:cubicBezTo>
                    <a:cubicBezTo>
                      <a:pt x="52" y="7"/>
                      <a:pt x="53" y="11"/>
                      <a:pt x="54" y="1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6" name="Freeform 20163">
                <a:extLst>
                  <a:ext uri="{FF2B5EF4-FFF2-40B4-BE49-F238E27FC236}">
                    <a16:creationId xmlns:a16="http://schemas.microsoft.com/office/drawing/2014/main" id="{66AABA3B-0B39-331A-4906-F932EAE06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0825" y="3140862"/>
                <a:ext cx="158384" cy="158384"/>
              </a:xfrm>
              <a:custGeom>
                <a:avLst/>
                <a:gdLst/>
                <a:ahLst/>
                <a:cxnLst>
                  <a:cxn ang="0">
                    <a:pos x="1" y="19"/>
                  </a:cxn>
                  <a:cxn ang="0">
                    <a:pos x="3" y="19"/>
                  </a:cxn>
                  <a:cxn ang="0">
                    <a:pos x="3" y="19"/>
                  </a:cxn>
                  <a:cxn ang="0">
                    <a:pos x="3" y="20"/>
                  </a:cxn>
                  <a:cxn ang="0">
                    <a:pos x="5" y="22"/>
                  </a:cxn>
                  <a:cxn ang="0">
                    <a:pos x="3" y="24"/>
                  </a:cxn>
                  <a:cxn ang="0">
                    <a:pos x="4" y="25"/>
                  </a:cxn>
                  <a:cxn ang="0">
                    <a:pos x="2" y="25"/>
                  </a:cxn>
                  <a:cxn ang="0">
                    <a:pos x="1" y="26"/>
                  </a:cxn>
                  <a:cxn ang="0">
                    <a:pos x="2" y="26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31"/>
                  </a:cxn>
                  <a:cxn ang="0">
                    <a:pos x="0" y="32"/>
                  </a:cxn>
                  <a:cxn ang="0">
                    <a:pos x="1" y="32"/>
                  </a:cxn>
                  <a:cxn ang="0">
                    <a:pos x="2" y="34"/>
                  </a:cxn>
                  <a:cxn ang="0">
                    <a:pos x="6" y="35"/>
                  </a:cxn>
                  <a:cxn ang="0">
                    <a:pos x="12" y="31"/>
                  </a:cxn>
                  <a:cxn ang="0">
                    <a:pos x="16" y="28"/>
                  </a:cxn>
                  <a:cxn ang="0">
                    <a:pos x="23" y="24"/>
                  </a:cxn>
                  <a:cxn ang="0">
                    <a:pos x="28" y="21"/>
                  </a:cxn>
                  <a:cxn ang="0">
                    <a:pos x="29" y="18"/>
                  </a:cxn>
                  <a:cxn ang="0">
                    <a:pos x="29" y="18"/>
                  </a:cxn>
                  <a:cxn ang="0">
                    <a:pos x="29" y="17"/>
                  </a:cxn>
                  <a:cxn ang="0">
                    <a:pos x="29" y="15"/>
                  </a:cxn>
                  <a:cxn ang="0">
                    <a:pos x="30" y="11"/>
                  </a:cxn>
                  <a:cxn ang="0">
                    <a:pos x="29" y="7"/>
                  </a:cxn>
                  <a:cxn ang="0">
                    <a:pos x="32" y="6"/>
                  </a:cxn>
                  <a:cxn ang="0">
                    <a:pos x="35" y="2"/>
                  </a:cxn>
                  <a:cxn ang="0">
                    <a:pos x="35" y="1"/>
                  </a:cxn>
                  <a:cxn ang="0">
                    <a:pos x="34" y="1"/>
                  </a:cxn>
                  <a:cxn ang="0">
                    <a:pos x="31" y="2"/>
                  </a:cxn>
                  <a:cxn ang="0">
                    <a:pos x="27" y="2"/>
                  </a:cxn>
                  <a:cxn ang="0">
                    <a:pos x="18" y="5"/>
                  </a:cxn>
                  <a:cxn ang="0">
                    <a:pos x="14" y="3"/>
                  </a:cxn>
                  <a:cxn ang="0">
                    <a:pos x="9" y="5"/>
                  </a:cxn>
                  <a:cxn ang="0">
                    <a:pos x="8" y="5"/>
                  </a:cxn>
                  <a:cxn ang="0">
                    <a:pos x="5" y="4"/>
                  </a:cxn>
                  <a:cxn ang="0">
                    <a:pos x="5" y="7"/>
                  </a:cxn>
                  <a:cxn ang="0">
                    <a:pos x="5" y="8"/>
                  </a:cxn>
                  <a:cxn ang="0">
                    <a:pos x="4" y="8"/>
                  </a:cxn>
                  <a:cxn ang="0">
                    <a:pos x="2" y="11"/>
                  </a:cxn>
                  <a:cxn ang="0">
                    <a:pos x="1" y="10"/>
                  </a:cxn>
                  <a:cxn ang="0">
                    <a:pos x="1" y="14"/>
                  </a:cxn>
                  <a:cxn ang="0">
                    <a:pos x="1" y="19"/>
                  </a:cxn>
                </a:cxnLst>
                <a:rect l="0" t="0" r="r" b="b"/>
                <a:pathLst>
                  <a:path w="35" h="35">
                    <a:moveTo>
                      <a:pt x="1" y="19"/>
                    </a:moveTo>
                    <a:cubicBezTo>
                      <a:pt x="2" y="19"/>
                      <a:pt x="2" y="19"/>
                      <a:pt x="3" y="19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4" y="20"/>
                      <a:pt x="3" y="20"/>
                      <a:pt x="3" y="20"/>
                    </a:cubicBezTo>
                    <a:cubicBezTo>
                      <a:pt x="4" y="20"/>
                      <a:pt x="5" y="21"/>
                      <a:pt x="5" y="22"/>
                    </a:cubicBezTo>
                    <a:cubicBezTo>
                      <a:pt x="5" y="23"/>
                      <a:pt x="3" y="23"/>
                      <a:pt x="3" y="24"/>
                    </a:cubicBezTo>
                    <a:cubicBezTo>
                      <a:pt x="3" y="24"/>
                      <a:pt x="4" y="24"/>
                      <a:pt x="4" y="25"/>
                    </a:cubicBezTo>
                    <a:cubicBezTo>
                      <a:pt x="4" y="25"/>
                      <a:pt x="2" y="25"/>
                      <a:pt x="2" y="25"/>
                    </a:cubicBezTo>
                    <a:cubicBezTo>
                      <a:pt x="2" y="25"/>
                      <a:pt x="2" y="25"/>
                      <a:pt x="1" y="26"/>
                    </a:cubicBezTo>
                    <a:cubicBezTo>
                      <a:pt x="1" y="26"/>
                      <a:pt x="2" y="26"/>
                      <a:pt x="2" y="26"/>
                    </a:cubicBezTo>
                    <a:cubicBezTo>
                      <a:pt x="2" y="27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30"/>
                      <a:pt x="0" y="31"/>
                      <a:pt x="0" y="3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3"/>
                      <a:pt x="0" y="32"/>
                      <a:pt x="1" y="32"/>
                    </a:cubicBezTo>
                    <a:cubicBezTo>
                      <a:pt x="2" y="33"/>
                      <a:pt x="2" y="33"/>
                      <a:pt x="2" y="34"/>
                    </a:cubicBezTo>
                    <a:cubicBezTo>
                      <a:pt x="3" y="34"/>
                      <a:pt x="5" y="35"/>
                      <a:pt x="6" y="35"/>
                    </a:cubicBezTo>
                    <a:cubicBezTo>
                      <a:pt x="7" y="35"/>
                      <a:pt x="10" y="32"/>
                      <a:pt x="12" y="31"/>
                    </a:cubicBezTo>
                    <a:cubicBezTo>
                      <a:pt x="13" y="30"/>
                      <a:pt x="15" y="29"/>
                      <a:pt x="16" y="28"/>
                    </a:cubicBezTo>
                    <a:cubicBezTo>
                      <a:pt x="18" y="26"/>
                      <a:pt x="21" y="25"/>
                      <a:pt x="23" y="24"/>
                    </a:cubicBezTo>
                    <a:cubicBezTo>
                      <a:pt x="24" y="23"/>
                      <a:pt x="26" y="22"/>
                      <a:pt x="28" y="21"/>
                    </a:cubicBezTo>
                    <a:cubicBezTo>
                      <a:pt x="28" y="20"/>
                      <a:pt x="29" y="19"/>
                      <a:pt x="29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29" y="18"/>
                      <a:pt x="29" y="18"/>
                      <a:pt x="29" y="17"/>
                    </a:cubicBezTo>
                    <a:cubicBezTo>
                      <a:pt x="29" y="17"/>
                      <a:pt x="29" y="16"/>
                      <a:pt x="29" y="15"/>
                    </a:cubicBezTo>
                    <a:cubicBezTo>
                      <a:pt x="29" y="14"/>
                      <a:pt x="30" y="12"/>
                      <a:pt x="30" y="11"/>
                    </a:cubicBezTo>
                    <a:cubicBezTo>
                      <a:pt x="29" y="10"/>
                      <a:pt x="29" y="9"/>
                      <a:pt x="29" y="7"/>
                    </a:cubicBezTo>
                    <a:cubicBezTo>
                      <a:pt x="30" y="6"/>
                      <a:pt x="31" y="6"/>
                      <a:pt x="32" y="6"/>
                    </a:cubicBezTo>
                    <a:cubicBezTo>
                      <a:pt x="33" y="5"/>
                      <a:pt x="34" y="3"/>
                      <a:pt x="35" y="2"/>
                    </a:cubicBezTo>
                    <a:cubicBezTo>
                      <a:pt x="35" y="2"/>
                      <a:pt x="35" y="1"/>
                      <a:pt x="35" y="1"/>
                    </a:cubicBezTo>
                    <a:cubicBezTo>
                      <a:pt x="35" y="1"/>
                      <a:pt x="34" y="0"/>
                      <a:pt x="34" y="1"/>
                    </a:cubicBezTo>
                    <a:cubicBezTo>
                      <a:pt x="33" y="2"/>
                      <a:pt x="32" y="2"/>
                      <a:pt x="31" y="2"/>
                    </a:cubicBezTo>
                    <a:cubicBezTo>
                      <a:pt x="29" y="2"/>
                      <a:pt x="28" y="2"/>
                      <a:pt x="27" y="2"/>
                    </a:cubicBezTo>
                    <a:cubicBezTo>
                      <a:pt x="24" y="3"/>
                      <a:pt x="22" y="5"/>
                      <a:pt x="18" y="5"/>
                    </a:cubicBezTo>
                    <a:cubicBezTo>
                      <a:pt x="16" y="5"/>
                      <a:pt x="16" y="4"/>
                      <a:pt x="14" y="3"/>
                    </a:cubicBezTo>
                    <a:cubicBezTo>
                      <a:pt x="12" y="3"/>
                      <a:pt x="11" y="5"/>
                      <a:pt x="9" y="5"/>
                    </a:cubicBezTo>
                    <a:cubicBezTo>
                      <a:pt x="9" y="5"/>
                      <a:pt x="8" y="5"/>
                      <a:pt x="8" y="5"/>
                    </a:cubicBezTo>
                    <a:cubicBezTo>
                      <a:pt x="7" y="5"/>
                      <a:pt x="5" y="4"/>
                      <a:pt x="5" y="4"/>
                    </a:cubicBezTo>
                    <a:cubicBezTo>
                      <a:pt x="5" y="4"/>
                      <a:pt x="4" y="6"/>
                      <a:pt x="5" y="7"/>
                    </a:cubicBezTo>
                    <a:cubicBezTo>
                      <a:pt x="5" y="7"/>
                      <a:pt x="5" y="8"/>
                      <a:pt x="5" y="8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3" y="8"/>
                      <a:pt x="3" y="11"/>
                      <a:pt x="2" y="11"/>
                    </a:cubicBezTo>
                    <a:cubicBezTo>
                      <a:pt x="2" y="11"/>
                      <a:pt x="2" y="10"/>
                      <a:pt x="1" y="10"/>
                    </a:cubicBezTo>
                    <a:cubicBezTo>
                      <a:pt x="1" y="11"/>
                      <a:pt x="0" y="12"/>
                      <a:pt x="1" y="14"/>
                    </a:cubicBezTo>
                    <a:cubicBezTo>
                      <a:pt x="2" y="15"/>
                      <a:pt x="1" y="16"/>
                      <a:pt x="1" y="1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7" name="Freeform 20164">
                <a:extLst>
                  <a:ext uri="{FF2B5EF4-FFF2-40B4-BE49-F238E27FC236}">
                    <a16:creationId xmlns:a16="http://schemas.microsoft.com/office/drawing/2014/main" id="{6916389A-8DC8-0DF8-7651-1761E2ADD4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7468" y="3226733"/>
                <a:ext cx="36257" cy="49614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2" y="10"/>
                  </a:cxn>
                  <a:cxn ang="0">
                    <a:pos x="2" y="11"/>
                  </a:cxn>
                  <a:cxn ang="0">
                    <a:pos x="0" y="11"/>
                  </a:cxn>
                  <a:cxn ang="0">
                    <a:pos x="2" y="7"/>
                  </a:cxn>
                  <a:cxn ang="0">
                    <a:pos x="3" y="4"/>
                  </a:cxn>
                  <a:cxn ang="0">
                    <a:pos x="4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8" y="3"/>
                  </a:cxn>
                  <a:cxn ang="0">
                    <a:pos x="6" y="5"/>
                  </a:cxn>
                  <a:cxn ang="0">
                    <a:pos x="7" y="6"/>
                  </a:cxn>
                  <a:cxn ang="0">
                    <a:pos x="5" y="6"/>
                  </a:cxn>
                  <a:cxn ang="0">
                    <a:pos x="4" y="7"/>
                  </a:cxn>
                  <a:cxn ang="0">
                    <a:pos x="5" y="7"/>
                  </a:cxn>
                  <a:cxn ang="0">
                    <a:pos x="3" y="10"/>
                  </a:cxn>
                </a:cxnLst>
                <a:rect l="0" t="0" r="r" b="b"/>
                <a:pathLst>
                  <a:path w="8" h="11">
                    <a:moveTo>
                      <a:pt x="3" y="10"/>
                    </a:moveTo>
                    <a:cubicBezTo>
                      <a:pt x="2" y="10"/>
                      <a:pt x="2" y="9"/>
                      <a:pt x="2" y="10"/>
                    </a:cubicBezTo>
                    <a:cubicBezTo>
                      <a:pt x="2" y="10"/>
                      <a:pt x="2" y="11"/>
                      <a:pt x="2" y="11"/>
                    </a:cubicBezTo>
                    <a:cubicBezTo>
                      <a:pt x="2" y="11"/>
                      <a:pt x="1" y="11"/>
                      <a:pt x="0" y="11"/>
                    </a:cubicBezTo>
                    <a:cubicBezTo>
                      <a:pt x="1" y="8"/>
                      <a:pt x="1" y="9"/>
                      <a:pt x="2" y="7"/>
                    </a:cubicBezTo>
                    <a:cubicBezTo>
                      <a:pt x="2" y="4"/>
                      <a:pt x="3" y="6"/>
                      <a:pt x="3" y="4"/>
                    </a:cubicBezTo>
                    <a:cubicBezTo>
                      <a:pt x="2" y="1"/>
                      <a:pt x="5" y="2"/>
                      <a:pt x="4" y="0"/>
                    </a:cubicBezTo>
                    <a:cubicBezTo>
                      <a:pt x="5" y="0"/>
                      <a:pt x="5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1"/>
                      <a:pt x="6" y="1"/>
                      <a:pt x="6" y="1"/>
                    </a:cubicBezTo>
                    <a:cubicBezTo>
                      <a:pt x="7" y="1"/>
                      <a:pt x="8" y="2"/>
                      <a:pt x="8" y="3"/>
                    </a:cubicBezTo>
                    <a:cubicBezTo>
                      <a:pt x="8" y="4"/>
                      <a:pt x="6" y="4"/>
                      <a:pt x="6" y="5"/>
                    </a:cubicBezTo>
                    <a:cubicBezTo>
                      <a:pt x="6" y="5"/>
                      <a:pt x="7" y="5"/>
                      <a:pt x="7" y="6"/>
                    </a:cubicBezTo>
                    <a:cubicBezTo>
                      <a:pt x="7" y="6"/>
                      <a:pt x="5" y="6"/>
                      <a:pt x="5" y="6"/>
                    </a:cubicBezTo>
                    <a:cubicBezTo>
                      <a:pt x="5" y="6"/>
                      <a:pt x="5" y="6"/>
                      <a:pt x="4" y="7"/>
                    </a:cubicBezTo>
                    <a:cubicBezTo>
                      <a:pt x="4" y="7"/>
                      <a:pt x="5" y="7"/>
                      <a:pt x="5" y="7"/>
                    </a:cubicBezTo>
                    <a:cubicBezTo>
                      <a:pt x="5" y="8"/>
                      <a:pt x="3" y="10"/>
                      <a:pt x="3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8" name="Freeform 20165">
                <a:extLst>
                  <a:ext uri="{FF2B5EF4-FFF2-40B4-BE49-F238E27FC236}">
                    <a16:creationId xmlns:a16="http://schemas.microsoft.com/office/drawing/2014/main" id="{5C789D1A-1F4F-C37C-56A8-46C32E08F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651" y="3266806"/>
                <a:ext cx="103044" cy="125943"/>
              </a:xfrm>
              <a:custGeom>
                <a:avLst/>
                <a:gdLst/>
                <a:ahLst/>
                <a:cxnLst>
                  <a:cxn ang="0">
                    <a:pos x="4" y="4"/>
                  </a:cxn>
                  <a:cxn ang="0">
                    <a:pos x="3" y="6"/>
                  </a:cxn>
                  <a:cxn ang="0">
                    <a:pos x="3" y="7"/>
                  </a:cxn>
                  <a:cxn ang="0">
                    <a:pos x="3" y="12"/>
                  </a:cxn>
                  <a:cxn ang="0">
                    <a:pos x="3" y="15"/>
                  </a:cxn>
                  <a:cxn ang="0">
                    <a:pos x="1" y="22"/>
                  </a:cxn>
                  <a:cxn ang="0">
                    <a:pos x="0" y="26"/>
                  </a:cxn>
                  <a:cxn ang="0">
                    <a:pos x="0" y="27"/>
                  </a:cxn>
                  <a:cxn ang="0">
                    <a:pos x="6" y="28"/>
                  </a:cxn>
                  <a:cxn ang="0">
                    <a:pos x="10" y="24"/>
                  </a:cxn>
                  <a:cxn ang="0">
                    <a:pos x="14" y="23"/>
                  </a:cxn>
                  <a:cxn ang="0">
                    <a:pos x="14" y="21"/>
                  </a:cxn>
                  <a:cxn ang="0">
                    <a:pos x="16" y="19"/>
                  </a:cxn>
                  <a:cxn ang="0">
                    <a:pos x="11" y="13"/>
                  </a:cxn>
                  <a:cxn ang="0">
                    <a:pos x="14" y="12"/>
                  </a:cxn>
                  <a:cxn ang="0">
                    <a:pos x="22" y="8"/>
                  </a:cxn>
                  <a:cxn ang="0">
                    <a:pos x="23" y="8"/>
                  </a:cxn>
                  <a:cxn ang="0">
                    <a:pos x="21" y="7"/>
                  </a:cxn>
                  <a:cxn ang="0">
                    <a:pos x="21" y="6"/>
                  </a:cxn>
                  <a:cxn ang="0">
                    <a:pos x="22" y="6"/>
                  </a:cxn>
                  <a:cxn ang="0">
                    <a:pos x="22" y="5"/>
                  </a:cxn>
                  <a:cxn ang="0">
                    <a:pos x="20" y="0"/>
                  </a:cxn>
                  <a:cxn ang="0">
                    <a:pos x="16" y="3"/>
                  </a:cxn>
                  <a:cxn ang="0">
                    <a:pos x="10" y="7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4" y="4"/>
                  </a:cxn>
                </a:cxnLst>
                <a:rect l="0" t="0" r="r" b="b"/>
                <a:pathLst>
                  <a:path w="23" h="28">
                    <a:moveTo>
                      <a:pt x="4" y="4"/>
                    </a:moveTo>
                    <a:cubicBezTo>
                      <a:pt x="3" y="4"/>
                      <a:pt x="3" y="5"/>
                      <a:pt x="3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3" y="8"/>
                      <a:pt x="4" y="11"/>
                      <a:pt x="3" y="12"/>
                    </a:cubicBezTo>
                    <a:cubicBezTo>
                      <a:pt x="3" y="13"/>
                      <a:pt x="3" y="14"/>
                      <a:pt x="3" y="15"/>
                    </a:cubicBezTo>
                    <a:cubicBezTo>
                      <a:pt x="3" y="16"/>
                      <a:pt x="1" y="19"/>
                      <a:pt x="1" y="22"/>
                    </a:cubicBezTo>
                    <a:cubicBezTo>
                      <a:pt x="1" y="23"/>
                      <a:pt x="0" y="26"/>
                      <a:pt x="0" y="26"/>
                    </a:cubicBezTo>
                    <a:cubicBezTo>
                      <a:pt x="0" y="26"/>
                      <a:pt x="0" y="26"/>
                      <a:pt x="0" y="27"/>
                    </a:cubicBezTo>
                    <a:cubicBezTo>
                      <a:pt x="1" y="27"/>
                      <a:pt x="5" y="28"/>
                      <a:pt x="6" y="28"/>
                    </a:cubicBezTo>
                    <a:cubicBezTo>
                      <a:pt x="8" y="28"/>
                      <a:pt x="8" y="25"/>
                      <a:pt x="10" y="24"/>
                    </a:cubicBezTo>
                    <a:cubicBezTo>
                      <a:pt x="10" y="23"/>
                      <a:pt x="13" y="24"/>
                      <a:pt x="14" y="23"/>
                    </a:cubicBezTo>
                    <a:cubicBezTo>
                      <a:pt x="14" y="22"/>
                      <a:pt x="14" y="21"/>
                      <a:pt x="14" y="21"/>
                    </a:cubicBezTo>
                    <a:cubicBezTo>
                      <a:pt x="15" y="20"/>
                      <a:pt x="16" y="20"/>
                      <a:pt x="16" y="19"/>
                    </a:cubicBezTo>
                    <a:cubicBezTo>
                      <a:pt x="16" y="19"/>
                      <a:pt x="11" y="13"/>
                      <a:pt x="11" y="13"/>
                    </a:cubicBezTo>
                    <a:cubicBezTo>
                      <a:pt x="11" y="12"/>
                      <a:pt x="13" y="12"/>
                      <a:pt x="14" y="12"/>
                    </a:cubicBezTo>
                    <a:cubicBezTo>
                      <a:pt x="15" y="11"/>
                      <a:pt x="21" y="10"/>
                      <a:pt x="22" y="8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3" y="6"/>
                      <a:pt x="22" y="7"/>
                      <a:pt x="21" y="7"/>
                    </a:cubicBezTo>
                    <a:cubicBezTo>
                      <a:pt x="21" y="7"/>
                      <a:pt x="21" y="6"/>
                      <a:pt x="21" y="6"/>
                    </a:cubicBezTo>
                    <a:cubicBezTo>
                      <a:pt x="21" y="6"/>
                      <a:pt x="22" y="6"/>
                      <a:pt x="22" y="6"/>
                    </a:cubicBezTo>
                    <a:cubicBezTo>
                      <a:pt x="22" y="6"/>
                      <a:pt x="22" y="6"/>
                      <a:pt x="22" y="5"/>
                    </a:cubicBezTo>
                    <a:cubicBezTo>
                      <a:pt x="21" y="4"/>
                      <a:pt x="21" y="2"/>
                      <a:pt x="20" y="0"/>
                    </a:cubicBezTo>
                    <a:cubicBezTo>
                      <a:pt x="19" y="1"/>
                      <a:pt x="17" y="2"/>
                      <a:pt x="16" y="3"/>
                    </a:cubicBezTo>
                    <a:cubicBezTo>
                      <a:pt x="14" y="4"/>
                      <a:pt x="11" y="7"/>
                      <a:pt x="10" y="7"/>
                    </a:cubicBezTo>
                    <a:cubicBezTo>
                      <a:pt x="9" y="7"/>
                      <a:pt x="7" y="6"/>
                      <a:pt x="6" y="6"/>
                    </a:cubicBezTo>
                    <a:cubicBezTo>
                      <a:pt x="6" y="5"/>
                      <a:pt x="6" y="5"/>
                      <a:pt x="5" y="4"/>
                    </a:cubicBezTo>
                    <a:cubicBezTo>
                      <a:pt x="4" y="4"/>
                      <a:pt x="4" y="5"/>
                      <a:pt x="4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9" name="Freeform 20166">
                <a:extLst>
                  <a:ext uri="{FF2B5EF4-FFF2-40B4-BE49-F238E27FC236}">
                    <a16:creationId xmlns:a16="http://schemas.microsoft.com/office/drawing/2014/main" id="{3E28F811-1C05-B92D-E8D6-F1D49F99AC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6768" y="3894613"/>
                <a:ext cx="253795" cy="393095"/>
              </a:xfrm>
              <a:custGeom>
                <a:avLst/>
                <a:gdLst/>
                <a:ahLst/>
                <a:cxnLst>
                  <a:cxn ang="0">
                    <a:pos x="3" y="87"/>
                  </a:cxn>
                  <a:cxn ang="0">
                    <a:pos x="0" y="81"/>
                  </a:cxn>
                  <a:cxn ang="0">
                    <a:pos x="0" y="59"/>
                  </a:cxn>
                  <a:cxn ang="0">
                    <a:pos x="5" y="52"/>
                  </a:cxn>
                  <a:cxn ang="0">
                    <a:pos x="8" y="50"/>
                  </a:cxn>
                  <a:cxn ang="0">
                    <a:pos x="12" y="47"/>
                  </a:cxn>
                  <a:cxn ang="0">
                    <a:pos x="22" y="44"/>
                  </a:cxn>
                  <a:cxn ang="0">
                    <a:pos x="32" y="31"/>
                  </a:cxn>
                  <a:cxn ang="0">
                    <a:pos x="35" y="26"/>
                  </a:cxn>
                  <a:cxn ang="0">
                    <a:pos x="25" y="24"/>
                  </a:cxn>
                  <a:cxn ang="0">
                    <a:pos x="15" y="19"/>
                  </a:cxn>
                  <a:cxn ang="0">
                    <a:pos x="12" y="16"/>
                  </a:cxn>
                  <a:cxn ang="0">
                    <a:pos x="10" y="13"/>
                  </a:cxn>
                  <a:cxn ang="0">
                    <a:pos x="10" y="8"/>
                  </a:cxn>
                  <a:cxn ang="0">
                    <a:pos x="12" y="4"/>
                  </a:cxn>
                  <a:cxn ang="0">
                    <a:pos x="18" y="11"/>
                  </a:cxn>
                  <a:cxn ang="0">
                    <a:pos x="27" y="9"/>
                  </a:cxn>
                  <a:cxn ang="0">
                    <a:pos x="35" y="7"/>
                  </a:cxn>
                  <a:cxn ang="0">
                    <a:pos x="41" y="5"/>
                  </a:cxn>
                  <a:cxn ang="0">
                    <a:pos x="52" y="2"/>
                  </a:cxn>
                  <a:cxn ang="0">
                    <a:pos x="53" y="10"/>
                  </a:cxn>
                  <a:cxn ang="0">
                    <a:pos x="51" y="15"/>
                  </a:cxn>
                  <a:cxn ang="0">
                    <a:pos x="45" y="31"/>
                  </a:cxn>
                  <a:cxn ang="0">
                    <a:pos x="23" y="63"/>
                  </a:cxn>
                  <a:cxn ang="0">
                    <a:pos x="8" y="78"/>
                  </a:cxn>
                  <a:cxn ang="0">
                    <a:pos x="3" y="87"/>
                  </a:cxn>
                </a:cxnLst>
                <a:rect l="0" t="0" r="r" b="b"/>
                <a:pathLst>
                  <a:path w="56" h="87">
                    <a:moveTo>
                      <a:pt x="3" y="87"/>
                    </a:moveTo>
                    <a:cubicBezTo>
                      <a:pt x="2" y="84"/>
                      <a:pt x="0" y="85"/>
                      <a:pt x="0" y="81"/>
                    </a:cubicBezTo>
                    <a:cubicBezTo>
                      <a:pt x="0" y="76"/>
                      <a:pt x="0" y="59"/>
                      <a:pt x="0" y="59"/>
                    </a:cubicBezTo>
                    <a:cubicBezTo>
                      <a:pt x="0" y="59"/>
                      <a:pt x="3" y="54"/>
                      <a:pt x="5" y="52"/>
                    </a:cubicBezTo>
                    <a:cubicBezTo>
                      <a:pt x="6" y="50"/>
                      <a:pt x="6" y="50"/>
                      <a:pt x="8" y="50"/>
                    </a:cubicBezTo>
                    <a:cubicBezTo>
                      <a:pt x="12" y="50"/>
                      <a:pt x="7" y="49"/>
                      <a:pt x="12" y="47"/>
                    </a:cubicBezTo>
                    <a:cubicBezTo>
                      <a:pt x="18" y="44"/>
                      <a:pt x="18" y="49"/>
                      <a:pt x="22" y="44"/>
                    </a:cubicBezTo>
                    <a:cubicBezTo>
                      <a:pt x="26" y="39"/>
                      <a:pt x="28" y="36"/>
                      <a:pt x="32" y="31"/>
                    </a:cubicBezTo>
                    <a:cubicBezTo>
                      <a:pt x="37" y="26"/>
                      <a:pt x="37" y="26"/>
                      <a:pt x="35" y="26"/>
                    </a:cubicBezTo>
                    <a:cubicBezTo>
                      <a:pt x="34" y="26"/>
                      <a:pt x="32" y="27"/>
                      <a:pt x="25" y="24"/>
                    </a:cubicBezTo>
                    <a:cubicBezTo>
                      <a:pt x="18" y="21"/>
                      <a:pt x="17" y="22"/>
                      <a:pt x="15" y="19"/>
                    </a:cubicBezTo>
                    <a:cubicBezTo>
                      <a:pt x="13" y="17"/>
                      <a:pt x="12" y="18"/>
                      <a:pt x="12" y="16"/>
                    </a:cubicBezTo>
                    <a:cubicBezTo>
                      <a:pt x="11" y="14"/>
                      <a:pt x="11" y="15"/>
                      <a:pt x="10" y="13"/>
                    </a:cubicBezTo>
                    <a:cubicBezTo>
                      <a:pt x="9" y="10"/>
                      <a:pt x="8" y="10"/>
                      <a:pt x="10" y="8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4" y="7"/>
                      <a:pt x="13" y="9"/>
                      <a:pt x="18" y="11"/>
                    </a:cubicBezTo>
                    <a:cubicBezTo>
                      <a:pt x="21" y="13"/>
                      <a:pt x="22" y="7"/>
                      <a:pt x="27" y="9"/>
                    </a:cubicBezTo>
                    <a:cubicBezTo>
                      <a:pt x="31" y="11"/>
                      <a:pt x="30" y="6"/>
                      <a:pt x="35" y="7"/>
                    </a:cubicBezTo>
                    <a:cubicBezTo>
                      <a:pt x="40" y="7"/>
                      <a:pt x="34" y="5"/>
                      <a:pt x="41" y="5"/>
                    </a:cubicBezTo>
                    <a:cubicBezTo>
                      <a:pt x="48" y="6"/>
                      <a:pt x="49" y="0"/>
                      <a:pt x="52" y="2"/>
                    </a:cubicBezTo>
                    <a:cubicBezTo>
                      <a:pt x="55" y="3"/>
                      <a:pt x="50" y="5"/>
                      <a:pt x="53" y="10"/>
                    </a:cubicBezTo>
                    <a:cubicBezTo>
                      <a:pt x="56" y="14"/>
                      <a:pt x="52" y="8"/>
                      <a:pt x="51" y="15"/>
                    </a:cubicBezTo>
                    <a:cubicBezTo>
                      <a:pt x="51" y="19"/>
                      <a:pt x="48" y="22"/>
                      <a:pt x="45" y="31"/>
                    </a:cubicBezTo>
                    <a:cubicBezTo>
                      <a:pt x="39" y="46"/>
                      <a:pt x="31" y="57"/>
                      <a:pt x="23" y="63"/>
                    </a:cubicBezTo>
                    <a:cubicBezTo>
                      <a:pt x="14" y="70"/>
                      <a:pt x="14" y="71"/>
                      <a:pt x="8" y="78"/>
                    </a:cubicBezTo>
                    <a:cubicBezTo>
                      <a:pt x="3" y="84"/>
                      <a:pt x="6" y="83"/>
                      <a:pt x="3" y="8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1" name="Freeform 20167">
                <a:extLst>
                  <a:ext uri="{FF2B5EF4-FFF2-40B4-BE49-F238E27FC236}">
                    <a16:creationId xmlns:a16="http://schemas.microsoft.com/office/drawing/2014/main" id="{E6896EB0-DCA6-94F7-514D-47672C4F6B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312" y="3808742"/>
                <a:ext cx="366380" cy="339665"/>
              </a:xfrm>
              <a:custGeom>
                <a:avLst/>
                <a:gdLst/>
                <a:ahLst/>
                <a:cxnLst>
                  <a:cxn ang="0">
                    <a:pos x="17" y="67"/>
                  </a:cxn>
                  <a:cxn ang="0">
                    <a:pos x="25" y="70"/>
                  </a:cxn>
                  <a:cxn ang="0">
                    <a:pos x="32" y="73"/>
                  </a:cxn>
                  <a:cxn ang="0">
                    <a:pos x="35" y="74"/>
                  </a:cxn>
                  <a:cxn ang="0">
                    <a:pos x="40" y="70"/>
                  </a:cxn>
                  <a:cxn ang="0">
                    <a:pos x="44" y="70"/>
                  </a:cxn>
                  <a:cxn ang="0">
                    <a:pos x="49" y="71"/>
                  </a:cxn>
                  <a:cxn ang="0">
                    <a:pos x="52" y="69"/>
                  </a:cxn>
                  <a:cxn ang="0">
                    <a:pos x="56" y="66"/>
                  </a:cxn>
                  <a:cxn ang="0">
                    <a:pos x="66" y="63"/>
                  </a:cxn>
                  <a:cxn ang="0">
                    <a:pos x="76" y="50"/>
                  </a:cxn>
                  <a:cxn ang="0">
                    <a:pos x="79" y="45"/>
                  </a:cxn>
                  <a:cxn ang="0">
                    <a:pos x="69" y="43"/>
                  </a:cxn>
                  <a:cxn ang="0">
                    <a:pos x="59" y="38"/>
                  </a:cxn>
                  <a:cxn ang="0">
                    <a:pos x="56" y="35"/>
                  </a:cxn>
                  <a:cxn ang="0">
                    <a:pos x="54" y="32"/>
                  </a:cxn>
                  <a:cxn ang="0">
                    <a:pos x="54" y="27"/>
                  </a:cxn>
                  <a:cxn ang="0">
                    <a:pos x="48" y="26"/>
                  </a:cxn>
                  <a:cxn ang="0">
                    <a:pos x="51" y="17"/>
                  </a:cxn>
                  <a:cxn ang="0">
                    <a:pos x="47" y="11"/>
                  </a:cxn>
                  <a:cxn ang="0">
                    <a:pos x="42" y="6"/>
                  </a:cxn>
                  <a:cxn ang="0">
                    <a:pos x="37" y="4"/>
                  </a:cxn>
                  <a:cxn ang="0">
                    <a:pos x="34" y="4"/>
                  </a:cxn>
                  <a:cxn ang="0">
                    <a:pos x="29" y="2"/>
                  </a:cxn>
                  <a:cxn ang="0">
                    <a:pos x="25" y="5"/>
                  </a:cxn>
                  <a:cxn ang="0">
                    <a:pos x="21" y="5"/>
                  </a:cxn>
                  <a:cxn ang="0">
                    <a:pos x="19" y="15"/>
                  </a:cxn>
                  <a:cxn ang="0">
                    <a:pos x="14" y="20"/>
                  </a:cxn>
                  <a:cxn ang="0">
                    <a:pos x="12" y="28"/>
                  </a:cxn>
                  <a:cxn ang="0">
                    <a:pos x="9" y="28"/>
                  </a:cxn>
                  <a:cxn ang="0">
                    <a:pos x="9" y="33"/>
                  </a:cxn>
                  <a:cxn ang="0">
                    <a:pos x="6" y="43"/>
                  </a:cxn>
                  <a:cxn ang="0">
                    <a:pos x="3" y="45"/>
                  </a:cxn>
                  <a:cxn ang="0">
                    <a:pos x="8" y="50"/>
                  </a:cxn>
                  <a:cxn ang="0">
                    <a:pos x="12" y="56"/>
                  </a:cxn>
                  <a:cxn ang="0">
                    <a:pos x="16" y="62"/>
                  </a:cxn>
                  <a:cxn ang="0">
                    <a:pos x="17" y="67"/>
                  </a:cxn>
                </a:cxnLst>
                <a:rect l="0" t="0" r="r" b="b"/>
                <a:pathLst>
                  <a:path w="81" h="75">
                    <a:moveTo>
                      <a:pt x="17" y="67"/>
                    </a:moveTo>
                    <a:cubicBezTo>
                      <a:pt x="20" y="70"/>
                      <a:pt x="20" y="65"/>
                      <a:pt x="25" y="70"/>
                    </a:cubicBezTo>
                    <a:cubicBezTo>
                      <a:pt x="30" y="75"/>
                      <a:pt x="30" y="72"/>
                      <a:pt x="32" y="73"/>
                    </a:cubicBezTo>
                    <a:cubicBezTo>
                      <a:pt x="34" y="74"/>
                      <a:pt x="35" y="73"/>
                      <a:pt x="35" y="74"/>
                    </a:cubicBezTo>
                    <a:cubicBezTo>
                      <a:pt x="37" y="75"/>
                      <a:pt x="36" y="72"/>
                      <a:pt x="40" y="70"/>
                    </a:cubicBezTo>
                    <a:cubicBezTo>
                      <a:pt x="43" y="68"/>
                      <a:pt x="43" y="69"/>
                      <a:pt x="44" y="70"/>
                    </a:cubicBezTo>
                    <a:cubicBezTo>
                      <a:pt x="45" y="71"/>
                      <a:pt x="47" y="71"/>
                      <a:pt x="49" y="71"/>
                    </a:cubicBezTo>
                    <a:cubicBezTo>
                      <a:pt x="50" y="69"/>
                      <a:pt x="50" y="69"/>
                      <a:pt x="52" y="69"/>
                    </a:cubicBezTo>
                    <a:cubicBezTo>
                      <a:pt x="56" y="69"/>
                      <a:pt x="51" y="68"/>
                      <a:pt x="56" y="66"/>
                    </a:cubicBezTo>
                    <a:cubicBezTo>
                      <a:pt x="62" y="63"/>
                      <a:pt x="62" y="68"/>
                      <a:pt x="66" y="63"/>
                    </a:cubicBezTo>
                    <a:cubicBezTo>
                      <a:pt x="70" y="58"/>
                      <a:pt x="72" y="55"/>
                      <a:pt x="76" y="50"/>
                    </a:cubicBezTo>
                    <a:cubicBezTo>
                      <a:pt x="81" y="45"/>
                      <a:pt x="81" y="45"/>
                      <a:pt x="79" y="45"/>
                    </a:cubicBezTo>
                    <a:cubicBezTo>
                      <a:pt x="78" y="45"/>
                      <a:pt x="76" y="46"/>
                      <a:pt x="69" y="43"/>
                    </a:cubicBezTo>
                    <a:cubicBezTo>
                      <a:pt x="62" y="40"/>
                      <a:pt x="61" y="41"/>
                      <a:pt x="59" y="38"/>
                    </a:cubicBezTo>
                    <a:cubicBezTo>
                      <a:pt x="57" y="36"/>
                      <a:pt x="56" y="37"/>
                      <a:pt x="56" y="35"/>
                    </a:cubicBezTo>
                    <a:cubicBezTo>
                      <a:pt x="55" y="33"/>
                      <a:pt x="55" y="34"/>
                      <a:pt x="54" y="32"/>
                    </a:cubicBezTo>
                    <a:cubicBezTo>
                      <a:pt x="53" y="29"/>
                      <a:pt x="52" y="29"/>
                      <a:pt x="54" y="27"/>
                    </a:cubicBezTo>
                    <a:cubicBezTo>
                      <a:pt x="53" y="24"/>
                      <a:pt x="50" y="28"/>
                      <a:pt x="48" y="26"/>
                    </a:cubicBezTo>
                    <a:cubicBezTo>
                      <a:pt x="48" y="20"/>
                      <a:pt x="49" y="23"/>
                      <a:pt x="51" y="17"/>
                    </a:cubicBezTo>
                    <a:cubicBezTo>
                      <a:pt x="48" y="15"/>
                      <a:pt x="49" y="13"/>
                      <a:pt x="47" y="11"/>
                    </a:cubicBezTo>
                    <a:cubicBezTo>
                      <a:pt x="45" y="10"/>
                      <a:pt x="44" y="6"/>
                      <a:pt x="42" y="6"/>
                    </a:cubicBezTo>
                    <a:cubicBezTo>
                      <a:pt x="41" y="5"/>
                      <a:pt x="40" y="4"/>
                      <a:pt x="37" y="4"/>
                    </a:cubicBezTo>
                    <a:cubicBezTo>
                      <a:pt x="34" y="3"/>
                      <a:pt x="35" y="5"/>
                      <a:pt x="34" y="4"/>
                    </a:cubicBezTo>
                    <a:cubicBezTo>
                      <a:pt x="33" y="2"/>
                      <a:pt x="33" y="8"/>
                      <a:pt x="29" y="2"/>
                    </a:cubicBezTo>
                    <a:cubicBezTo>
                      <a:pt x="27" y="0"/>
                      <a:pt x="27" y="8"/>
                      <a:pt x="25" y="5"/>
                    </a:cubicBezTo>
                    <a:cubicBezTo>
                      <a:pt x="24" y="2"/>
                      <a:pt x="25" y="7"/>
                      <a:pt x="21" y="5"/>
                    </a:cubicBezTo>
                    <a:cubicBezTo>
                      <a:pt x="20" y="11"/>
                      <a:pt x="18" y="12"/>
                      <a:pt x="19" y="15"/>
                    </a:cubicBezTo>
                    <a:cubicBezTo>
                      <a:pt x="15" y="15"/>
                      <a:pt x="16" y="19"/>
                      <a:pt x="14" y="20"/>
                    </a:cubicBezTo>
                    <a:cubicBezTo>
                      <a:pt x="12" y="22"/>
                      <a:pt x="13" y="27"/>
                      <a:pt x="12" y="28"/>
                    </a:cubicBezTo>
                    <a:cubicBezTo>
                      <a:pt x="11" y="29"/>
                      <a:pt x="11" y="25"/>
                      <a:pt x="9" y="28"/>
                    </a:cubicBezTo>
                    <a:cubicBezTo>
                      <a:pt x="8" y="31"/>
                      <a:pt x="10" y="30"/>
                      <a:pt x="9" y="33"/>
                    </a:cubicBezTo>
                    <a:cubicBezTo>
                      <a:pt x="7" y="37"/>
                      <a:pt x="10" y="44"/>
                      <a:pt x="6" y="43"/>
                    </a:cubicBezTo>
                    <a:cubicBezTo>
                      <a:pt x="1" y="41"/>
                      <a:pt x="4" y="44"/>
                      <a:pt x="3" y="45"/>
                    </a:cubicBezTo>
                    <a:cubicBezTo>
                      <a:pt x="0" y="47"/>
                      <a:pt x="6" y="46"/>
                      <a:pt x="8" y="50"/>
                    </a:cubicBezTo>
                    <a:cubicBezTo>
                      <a:pt x="10" y="53"/>
                      <a:pt x="11" y="51"/>
                      <a:pt x="12" y="56"/>
                    </a:cubicBezTo>
                    <a:cubicBezTo>
                      <a:pt x="13" y="61"/>
                      <a:pt x="13" y="61"/>
                      <a:pt x="16" y="62"/>
                    </a:cubicBezTo>
                    <a:cubicBezTo>
                      <a:pt x="18" y="62"/>
                      <a:pt x="16" y="63"/>
                      <a:pt x="17" y="6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2" name="Freeform 20168">
                <a:extLst>
                  <a:ext uri="{FF2B5EF4-FFF2-40B4-BE49-F238E27FC236}">
                    <a16:creationId xmlns:a16="http://schemas.microsoft.com/office/drawing/2014/main" id="{61F4127B-4CCD-5A8E-FEBA-363E7356F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4183" y="3722873"/>
                <a:ext cx="162200" cy="171741"/>
              </a:xfrm>
              <a:custGeom>
                <a:avLst/>
                <a:gdLst/>
                <a:ahLst/>
                <a:cxnLst>
                  <a:cxn ang="0">
                    <a:pos x="2" y="24"/>
                  </a:cxn>
                  <a:cxn ang="0">
                    <a:pos x="6" y="24"/>
                  </a:cxn>
                  <a:cxn ang="0">
                    <a:pos x="10" y="21"/>
                  </a:cxn>
                  <a:cxn ang="0">
                    <a:pos x="15" y="23"/>
                  </a:cxn>
                  <a:cxn ang="0">
                    <a:pos x="18" y="23"/>
                  </a:cxn>
                  <a:cxn ang="0">
                    <a:pos x="23" y="25"/>
                  </a:cxn>
                  <a:cxn ang="0">
                    <a:pos x="28" y="30"/>
                  </a:cxn>
                  <a:cxn ang="0">
                    <a:pos x="32" y="36"/>
                  </a:cxn>
                  <a:cxn ang="0">
                    <a:pos x="36" y="34"/>
                  </a:cxn>
                  <a:cxn ang="0">
                    <a:pos x="33" y="32"/>
                  </a:cxn>
                  <a:cxn ang="0">
                    <a:pos x="32" y="30"/>
                  </a:cxn>
                  <a:cxn ang="0">
                    <a:pos x="30" y="28"/>
                  </a:cxn>
                  <a:cxn ang="0">
                    <a:pos x="27" y="24"/>
                  </a:cxn>
                  <a:cxn ang="0">
                    <a:pos x="23" y="21"/>
                  </a:cxn>
                  <a:cxn ang="0">
                    <a:pos x="20" y="18"/>
                  </a:cxn>
                  <a:cxn ang="0">
                    <a:pos x="18" y="20"/>
                  </a:cxn>
                  <a:cxn ang="0">
                    <a:pos x="16" y="15"/>
                  </a:cxn>
                  <a:cxn ang="0">
                    <a:pos x="12" y="0"/>
                  </a:cxn>
                  <a:cxn ang="0">
                    <a:pos x="7" y="5"/>
                  </a:cxn>
                  <a:cxn ang="0">
                    <a:pos x="4" y="8"/>
                  </a:cxn>
                  <a:cxn ang="0">
                    <a:pos x="1" y="19"/>
                  </a:cxn>
                  <a:cxn ang="0">
                    <a:pos x="2" y="24"/>
                  </a:cxn>
                </a:cxnLst>
                <a:rect l="0" t="0" r="r" b="b"/>
                <a:pathLst>
                  <a:path w="36" h="38">
                    <a:moveTo>
                      <a:pt x="2" y="24"/>
                    </a:moveTo>
                    <a:cubicBezTo>
                      <a:pt x="6" y="26"/>
                      <a:pt x="5" y="21"/>
                      <a:pt x="6" y="24"/>
                    </a:cubicBezTo>
                    <a:cubicBezTo>
                      <a:pt x="8" y="27"/>
                      <a:pt x="8" y="19"/>
                      <a:pt x="10" y="21"/>
                    </a:cubicBezTo>
                    <a:cubicBezTo>
                      <a:pt x="14" y="27"/>
                      <a:pt x="14" y="21"/>
                      <a:pt x="15" y="23"/>
                    </a:cubicBezTo>
                    <a:cubicBezTo>
                      <a:pt x="16" y="24"/>
                      <a:pt x="15" y="22"/>
                      <a:pt x="18" y="23"/>
                    </a:cubicBezTo>
                    <a:cubicBezTo>
                      <a:pt x="21" y="23"/>
                      <a:pt x="22" y="24"/>
                      <a:pt x="23" y="25"/>
                    </a:cubicBezTo>
                    <a:cubicBezTo>
                      <a:pt x="25" y="25"/>
                      <a:pt x="26" y="29"/>
                      <a:pt x="28" y="30"/>
                    </a:cubicBezTo>
                    <a:cubicBezTo>
                      <a:pt x="30" y="32"/>
                      <a:pt x="29" y="34"/>
                      <a:pt x="32" y="36"/>
                    </a:cubicBezTo>
                    <a:cubicBezTo>
                      <a:pt x="33" y="35"/>
                      <a:pt x="33" y="38"/>
                      <a:pt x="36" y="34"/>
                    </a:cubicBezTo>
                    <a:cubicBezTo>
                      <a:pt x="35" y="33"/>
                      <a:pt x="34" y="34"/>
                      <a:pt x="33" y="32"/>
                    </a:cubicBezTo>
                    <a:cubicBezTo>
                      <a:pt x="33" y="31"/>
                      <a:pt x="33" y="32"/>
                      <a:pt x="32" y="30"/>
                    </a:cubicBezTo>
                    <a:cubicBezTo>
                      <a:pt x="30" y="26"/>
                      <a:pt x="31" y="30"/>
                      <a:pt x="30" y="28"/>
                    </a:cubicBezTo>
                    <a:cubicBezTo>
                      <a:pt x="29" y="25"/>
                      <a:pt x="29" y="29"/>
                      <a:pt x="27" y="24"/>
                    </a:cubicBezTo>
                    <a:cubicBezTo>
                      <a:pt x="24" y="20"/>
                      <a:pt x="25" y="24"/>
                      <a:pt x="23" y="21"/>
                    </a:cubicBezTo>
                    <a:cubicBezTo>
                      <a:pt x="22" y="18"/>
                      <a:pt x="22" y="23"/>
                      <a:pt x="20" y="18"/>
                    </a:cubicBezTo>
                    <a:cubicBezTo>
                      <a:pt x="18" y="14"/>
                      <a:pt x="19" y="20"/>
                      <a:pt x="18" y="20"/>
                    </a:cubicBezTo>
                    <a:cubicBezTo>
                      <a:pt x="18" y="19"/>
                      <a:pt x="18" y="18"/>
                      <a:pt x="16" y="15"/>
                    </a:cubicBezTo>
                    <a:cubicBezTo>
                      <a:pt x="15" y="12"/>
                      <a:pt x="15" y="5"/>
                      <a:pt x="12" y="0"/>
                    </a:cubicBezTo>
                    <a:cubicBezTo>
                      <a:pt x="10" y="6"/>
                      <a:pt x="8" y="3"/>
                      <a:pt x="7" y="5"/>
                    </a:cubicBezTo>
                    <a:cubicBezTo>
                      <a:pt x="5" y="9"/>
                      <a:pt x="3" y="4"/>
                      <a:pt x="4" y="8"/>
                    </a:cubicBezTo>
                    <a:cubicBezTo>
                      <a:pt x="4" y="14"/>
                      <a:pt x="2" y="17"/>
                      <a:pt x="1" y="19"/>
                    </a:cubicBezTo>
                    <a:cubicBezTo>
                      <a:pt x="0" y="20"/>
                      <a:pt x="2" y="22"/>
                      <a:pt x="2" y="2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9" name="Freeform 20169">
                <a:extLst>
                  <a:ext uri="{FF2B5EF4-FFF2-40B4-BE49-F238E27FC236}">
                    <a16:creationId xmlns:a16="http://schemas.microsoft.com/office/drawing/2014/main" id="{B6956A4C-9C0E-2A1E-2A33-A00C037C39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5850" y="3877439"/>
                <a:ext cx="40073" cy="59156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0" y="11"/>
                  </a:cxn>
                  <a:cxn ang="0">
                    <a:pos x="3" y="2"/>
                  </a:cxn>
                  <a:cxn ang="0">
                    <a:pos x="7" y="0"/>
                  </a:cxn>
                  <a:cxn ang="0">
                    <a:pos x="7" y="6"/>
                  </a:cxn>
                  <a:cxn ang="0">
                    <a:pos x="8" y="8"/>
                  </a:cxn>
                  <a:cxn ang="0">
                    <a:pos x="6" y="12"/>
                  </a:cxn>
                </a:cxnLst>
                <a:rect l="0" t="0" r="r" b="b"/>
                <a:pathLst>
                  <a:path w="9" h="13">
                    <a:moveTo>
                      <a:pt x="6" y="12"/>
                    </a:moveTo>
                    <a:cubicBezTo>
                      <a:pt x="5" y="9"/>
                      <a:pt x="2" y="13"/>
                      <a:pt x="0" y="11"/>
                    </a:cubicBezTo>
                    <a:cubicBezTo>
                      <a:pt x="0" y="5"/>
                      <a:pt x="1" y="8"/>
                      <a:pt x="3" y="2"/>
                    </a:cubicBezTo>
                    <a:cubicBezTo>
                      <a:pt x="4" y="1"/>
                      <a:pt x="4" y="4"/>
                      <a:pt x="7" y="0"/>
                    </a:cubicBezTo>
                    <a:cubicBezTo>
                      <a:pt x="8" y="3"/>
                      <a:pt x="9" y="4"/>
                      <a:pt x="7" y="6"/>
                    </a:cubicBezTo>
                    <a:cubicBezTo>
                      <a:pt x="2" y="9"/>
                      <a:pt x="6" y="7"/>
                      <a:pt x="8" y="8"/>
                    </a:cubicBezTo>
                    <a:lnTo>
                      <a:pt x="6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1" name="Freeform 20170">
                <a:extLst>
                  <a:ext uri="{FF2B5EF4-FFF2-40B4-BE49-F238E27FC236}">
                    <a16:creationId xmlns:a16="http://schemas.microsoft.com/office/drawing/2014/main" id="{60B2122D-94CA-A43D-BDA7-42C08CB78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9347" y="4079711"/>
                <a:ext cx="456067" cy="561019"/>
              </a:xfrm>
              <a:custGeom>
                <a:avLst/>
                <a:gdLst/>
                <a:ahLst/>
                <a:cxnLst>
                  <a:cxn ang="0">
                    <a:pos x="90" y="73"/>
                  </a:cxn>
                  <a:cxn ang="0">
                    <a:pos x="97" y="87"/>
                  </a:cxn>
                  <a:cxn ang="0">
                    <a:pos x="85" y="95"/>
                  </a:cxn>
                  <a:cxn ang="0">
                    <a:pos x="84" y="109"/>
                  </a:cxn>
                  <a:cxn ang="0">
                    <a:pos x="92" y="116"/>
                  </a:cxn>
                  <a:cxn ang="0">
                    <a:pos x="86" y="117"/>
                  </a:cxn>
                  <a:cxn ang="0">
                    <a:pos x="78" y="110"/>
                  </a:cxn>
                  <a:cxn ang="0">
                    <a:pos x="70" y="110"/>
                  </a:cxn>
                  <a:cxn ang="0">
                    <a:pos x="61" y="104"/>
                  </a:cxn>
                  <a:cxn ang="0">
                    <a:pos x="55" y="105"/>
                  </a:cxn>
                  <a:cxn ang="0">
                    <a:pos x="51" y="98"/>
                  </a:cxn>
                  <a:cxn ang="0">
                    <a:pos x="50" y="82"/>
                  </a:cxn>
                  <a:cxn ang="0">
                    <a:pos x="42" y="79"/>
                  </a:cxn>
                  <a:cxn ang="0">
                    <a:pos x="37" y="85"/>
                  </a:cxn>
                  <a:cxn ang="0">
                    <a:pos x="27" y="85"/>
                  </a:cxn>
                  <a:cxn ang="0">
                    <a:pos x="23" y="75"/>
                  </a:cxn>
                  <a:cxn ang="0">
                    <a:pos x="5" y="72"/>
                  </a:cxn>
                  <a:cxn ang="0">
                    <a:pos x="0" y="72"/>
                  </a:cxn>
                  <a:cxn ang="0">
                    <a:pos x="5" y="65"/>
                  </a:cxn>
                  <a:cxn ang="0">
                    <a:pos x="12" y="66"/>
                  </a:cxn>
                  <a:cxn ang="0">
                    <a:pos x="21" y="55"/>
                  </a:cxn>
                  <a:cxn ang="0">
                    <a:pos x="30" y="34"/>
                  </a:cxn>
                  <a:cxn ang="0">
                    <a:pos x="31" y="19"/>
                  </a:cxn>
                  <a:cxn ang="0">
                    <a:pos x="34" y="8"/>
                  </a:cxn>
                  <a:cxn ang="0">
                    <a:pos x="44" y="8"/>
                  </a:cxn>
                  <a:cxn ang="0">
                    <a:pos x="61" y="5"/>
                  </a:cxn>
                  <a:cxn ang="0">
                    <a:pos x="76" y="4"/>
                  </a:cxn>
                  <a:cxn ang="0">
                    <a:pos x="85" y="8"/>
                  </a:cxn>
                  <a:cxn ang="0">
                    <a:pos x="93" y="9"/>
                  </a:cxn>
                  <a:cxn ang="0">
                    <a:pos x="98" y="21"/>
                  </a:cxn>
                  <a:cxn ang="0">
                    <a:pos x="91" y="44"/>
                  </a:cxn>
                  <a:cxn ang="0">
                    <a:pos x="87" y="53"/>
                  </a:cxn>
                  <a:cxn ang="0">
                    <a:pos x="90" y="64"/>
                  </a:cxn>
                </a:cxnLst>
                <a:rect l="0" t="0" r="r" b="b"/>
                <a:pathLst>
                  <a:path w="101" h="124">
                    <a:moveTo>
                      <a:pt x="90" y="64"/>
                    </a:moveTo>
                    <a:cubicBezTo>
                      <a:pt x="89" y="68"/>
                      <a:pt x="91" y="70"/>
                      <a:pt x="90" y="73"/>
                    </a:cubicBezTo>
                    <a:cubicBezTo>
                      <a:pt x="89" y="76"/>
                      <a:pt x="94" y="80"/>
                      <a:pt x="95" y="82"/>
                    </a:cubicBezTo>
                    <a:cubicBezTo>
                      <a:pt x="95" y="85"/>
                      <a:pt x="96" y="86"/>
                      <a:pt x="97" y="87"/>
                    </a:cubicBezTo>
                    <a:cubicBezTo>
                      <a:pt x="93" y="88"/>
                      <a:pt x="87" y="87"/>
                      <a:pt x="87" y="90"/>
                    </a:cubicBezTo>
                    <a:cubicBezTo>
                      <a:pt x="87" y="94"/>
                      <a:pt x="83" y="93"/>
                      <a:pt x="85" y="95"/>
                    </a:cubicBezTo>
                    <a:cubicBezTo>
                      <a:pt x="88" y="99"/>
                      <a:pt x="84" y="98"/>
                      <a:pt x="85" y="101"/>
                    </a:cubicBezTo>
                    <a:cubicBezTo>
                      <a:pt x="87" y="103"/>
                      <a:pt x="83" y="107"/>
                      <a:pt x="84" y="109"/>
                    </a:cubicBezTo>
                    <a:cubicBezTo>
                      <a:pt x="85" y="111"/>
                      <a:pt x="86" y="113"/>
                      <a:pt x="88" y="114"/>
                    </a:cubicBezTo>
                    <a:cubicBezTo>
                      <a:pt x="91" y="115"/>
                      <a:pt x="92" y="108"/>
                      <a:pt x="92" y="116"/>
                    </a:cubicBezTo>
                    <a:cubicBezTo>
                      <a:pt x="91" y="124"/>
                      <a:pt x="91" y="118"/>
                      <a:pt x="90" y="119"/>
                    </a:cubicBezTo>
                    <a:cubicBezTo>
                      <a:pt x="88" y="121"/>
                      <a:pt x="88" y="121"/>
                      <a:pt x="86" y="117"/>
                    </a:cubicBezTo>
                    <a:cubicBezTo>
                      <a:pt x="84" y="114"/>
                      <a:pt x="83" y="113"/>
                      <a:pt x="81" y="113"/>
                    </a:cubicBezTo>
                    <a:cubicBezTo>
                      <a:pt x="80" y="113"/>
                      <a:pt x="79" y="111"/>
                      <a:pt x="78" y="110"/>
                    </a:cubicBezTo>
                    <a:cubicBezTo>
                      <a:pt x="78" y="108"/>
                      <a:pt x="77" y="107"/>
                      <a:pt x="77" y="110"/>
                    </a:cubicBezTo>
                    <a:cubicBezTo>
                      <a:pt x="76" y="112"/>
                      <a:pt x="75" y="111"/>
                      <a:pt x="70" y="110"/>
                    </a:cubicBezTo>
                    <a:cubicBezTo>
                      <a:pt x="66" y="109"/>
                      <a:pt x="71" y="104"/>
                      <a:pt x="66" y="107"/>
                    </a:cubicBezTo>
                    <a:cubicBezTo>
                      <a:pt x="62" y="109"/>
                      <a:pt x="66" y="104"/>
                      <a:pt x="61" y="104"/>
                    </a:cubicBezTo>
                    <a:cubicBezTo>
                      <a:pt x="61" y="105"/>
                      <a:pt x="61" y="105"/>
                      <a:pt x="59" y="105"/>
                    </a:cubicBezTo>
                    <a:cubicBezTo>
                      <a:pt x="58" y="104"/>
                      <a:pt x="57" y="106"/>
                      <a:pt x="55" y="105"/>
                    </a:cubicBezTo>
                    <a:cubicBezTo>
                      <a:pt x="53" y="105"/>
                      <a:pt x="54" y="107"/>
                      <a:pt x="52" y="107"/>
                    </a:cubicBezTo>
                    <a:cubicBezTo>
                      <a:pt x="50" y="106"/>
                      <a:pt x="54" y="102"/>
                      <a:pt x="51" y="98"/>
                    </a:cubicBezTo>
                    <a:cubicBezTo>
                      <a:pt x="48" y="94"/>
                      <a:pt x="51" y="90"/>
                      <a:pt x="50" y="87"/>
                    </a:cubicBezTo>
                    <a:cubicBezTo>
                      <a:pt x="49" y="84"/>
                      <a:pt x="50" y="84"/>
                      <a:pt x="50" y="82"/>
                    </a:cubicBezTo>
                    <a:cubicBezTo>
                      <a:pt x="50" y="80"/>
                      <a:pt x="42" y="83"/>
                      <a:pt x="44" y="80"/>
                    </a:cubicBezTo>
                    <a:cubicBezTo>
                      <a:pt x="44" y="79"/>
                      <a:pt x="43" y="78"/>
                      <a:pt x="42" y="79"/>
                    </a:cubicBezTo>
                    <a:cubicBezTo>
                      <a:pt x="41" y="80"/>
                      <a:pt x="38" y="78"/>
                      <a:pt x="38" y="81"/>
                    </a:cubicBezTo>
                    <a:cubicBezTo>
                      <a:pt x="38" y="84"/>
                      <a:pt x="37" y="82"/>
                      <a:pt x="37" y="85"/>
                    </a:cubicBezTo>
                    <a:cubicBezTo>
                      <a:pt x="38" y="87"/>
                      <a:pt x="35" y="86"/>
                      <a:pt x="34" y="86"/>
                    </a:cubicBezTo>
                    <a:cubicBezTo>
                      <a:pt x="33" y="85"/>
                      <a:pt x="28" y="88"/>
                      <a:pt x="27" y="85"/>
                    </a:cubicBezTo>
                    <a:cubicBezTo>
                      <a:pt x="26" y="82"/>
                      <a:pt x="25" y="83"/>
                      <a:pt x="25" y="80"/>
                    </a:cubicBezTo>
                    <a:cubicBezTo>
                      <a:pt x="25" y="78"/>
                      <a:pt x="24" y="78"/>
                      <a:pt x="23" y="75"/>
                    </a:cubicBezTo>
                    <a:cubicBezTo>
                      <a:pt x="23" y="72"/>
                      <a:pt x="23" y="72"/>
                      <a:pt x="16" y="73"/>
                    </a:cubicBezTo>
                    <a:cubicBezTo>
                      <a:pt x="8" y="73"/>
                      <a:pt x="9" y="72"/>
                      <a:pt x="5" y="72"/>
                    </a:cubicBezTo>
                    <a:cubicBezTo>
                      <a:pt x="4" y="72"/>
                      <a:pt x="4" y="72"/>
                      <a:pt x="2" y="72"/>
                    </a:cubicBezTo>
                    <a:cubicBezTo>
                      <a:pt x="1" y="73"/>
                      <a:pt x="1" y="73"/>
                      <a:pt x="0" y="72"/>
                    </a:cubicBezTo>
                    <a:cubicBezTo>
                      <a:pt x="3" y="72"/>
                      <a:pt x="1" y="68"/>
                      <a:pt x="2" y="66"/>
                    </a:cubicBezTo>
                    <a:cubicBezTo>
                      <a:pt x="4" y="65"/>
                      <a:pt x="4" y="65"/>
                      <a:pt x="5" y="65"/>
                    </a:cubicBezTo>
                    <a:cubicBezTo>
                      <a:pt x="7" y="68"/>
                      <a:pt x="9" y="62"/>
                      <a:pt x="11" y="63"/>
                    </a:cubicBezTo>
                    <a:cubicBezTo>
                      <a:pt x="13" y="64"/>
                      <a:pt x="10" y="66"/>
                      <a:pt x="12" y="66"/>
                    </a:cubicBezTo>
                    <a:cubicBezTo>
                      <a:pt x="15" y="67"/>
                      <a:pt x="17" y="61"/>
                      <a:pt x="18" y="61"/>
                    </a:cubicBezTo>
                    <a:cubicBezTo>
                      <a:pt x="20" y="61"/>
                      <a:pt x="22" y="57"/>
                      <a:pt x="21" y="55"/>
                    </a:cubicBezTo>
                    <a:cubicBezTo>
                      <a:pt x="19" y="51"/>
                      <a:pt x="24" y="43"/>
                      <a:pt x="27" y="42"/>
                    </a:cubicBezTo>
                    <a:cubicBezTo>
                      <a:pt x="30" y="40"/>
                      <a:pt x="28" y="38"/>
                      <a:pt x="30" y="34"/>
                    </a:cubicBezTo>
                    <a:cubicBezTo>
                      <a:pt x="31" y="31"/>
                      <a:pt x="29" y="32"/>
                      <a:pt x="30" y="27"/>
                    </a:cubicBezTo>
                    <a:cubicBezTo>
                      <a:pt x="31" y="22"/>
                      <a:pt x="29" y="23"/>
                      <a:pt x="31" y="19"/>
                    </a:cubicBezTo>
                    <a:cubicBezTo>
                      <a:pt x="34" y="16"/>
                      <a:pt x="34" y="15"/>
                      <a:pt x="34" y="14"/>
                    </a:cubicBezTo>
                    <a:cubicBezTo>
                      <a:pt x="33" y="11"/>
                      <a:pt x="32" y="9"/>
                      <a:pt x="34" y="8"/>
                    </a:cubicBezTo>
                    <a:cubicBezTo>
                      <a:pt x="35" y="7"/>
                      <a:pt x="35" y="2"/>
                      <a:pt x="40" y="4"/>
                    </a:cubicBezTo>
                    <a:cubicBezTo>
                      <a:pt x="44" y="6"/>
                      <a:pt x="42" y="8"/>
                      <a:pt x="44" y="8"/>
                    </a:cubicBezTo>
                    <a:cubicBezTo>
                      <a:pt x="50" y="8"/>
                      <a:pt x="53" y="12"/>
                      <a:pt x="55" y="7"/>
                    </a:cubicBezTo>
                    <a:cubicBezTo>
                      <a:pt x="57" y="2"/>
                      <a:pt x="55" y="9"/>
                      <a:pt x="61" y="5"/>
                    </a:cubicBezTo>
                    <a:cubicBezTo>
                      <a:pt x="66" y="2"/>
                      <a:pt x="66" y="6"/>
                      <a:pt x="68" y="3"/>
                    </a:cubicBezTo>
                    <a:cubicBezTo>
                      <a:pt x="70" y="0"/>
                      <a:pt x="75" y="6"/>
                      <a:pt x="76" y="4"/>
                    </a:cubicBezTo>
                    <a:cubicBezTo>
                      <a:pt x="78" y="2"/>
                      <a:pt x="78" y="4"/>
                      <a:pt x="80" y="4"/>
                    </a:cubicBezTo>
                    <a:cubicBezTo>
                      <a:pt x="82" y="7"/>
                      <a:pt x="84" y="10"/>
                      <a:pt x="85" y="8"/>
                    </a:cubicBezTo>
                    <a:cubicBezTo>
                      <a:pt x="87" y="6"/>
                      <a:pt x="88" y="10"/>
                      <a:pt x="89" y="7"/>
                    </a:cubicBezTo>
                    <a:cubicBezTo>
                      <a:pt x="91" y="5"/>
                      <a:pt x="92" y="6"/>
                      <a:pt x="93" y="9"/>
                    </a:cubicBezTo>
                    <a:cubicBezTo>
                      <a:pt x="95" y="12"/>
                      <a:pt x="95" y="10"/>
                      <a:pt x="97" y="14"/>
                    </a:cubicBezTo>
                    <a:cubicBezTo>
                      <a:pt x="97" y="19"/>
                      <a:pt x="95" y="20"/>
                      <a:pt x="98" y="21"/>
                    </a:cubicBezTo>
                    <a:cubicBezTo>
                      <a:pt x="101" y="23"/>
                      <a:pt x="97" y="25"/>
                      <a:pt x="94" y="28"/>
                    </a:cubicBezTo>
                    <a:cubicBezTo>
                      <a:pt x="91" y="31"/>
                      <a:pt x="91" y="38"/>
                      <a:pt x="91" y="44"/>
                    </a:cubicBezTo>
                    <a:cubicBezTo>
                      <a:pt x="85" y="48"/>
                      <a:pt x="90" y="48"/>
                      <a:pt x="88" y="50"/>
                    </a:cubicBezTo>
                    <a:cubicBezTo>
                      <a:pt x="86" y="51"/>
                      <a:pt x="87" y="51"/>
                      <a:pt x="87" y="53"/>
                    </a:cubicBezTo>
                    <a:cubicBezTo>
                      <a:pt x="88" y="55"/>
                      <a:pt x="89" y="55"/>
                      <a:pt x="88" y="58"/>
                    </a:cubicBezTo>
                    <a:cubicBezTo>
                      <a:pt x="88" y="61"/>
                      <a:pt x="90" y="62"/>
                      <a:pt x="90" y="6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2" name="Freeform 20171">
                <a:extLst>
                  <a:ext uri="{FF2B5EF4-FFF2-40B4-BE49-F238E27FC236}">
                    <a16:creationId xmlns:a16="http://schemas.microsoft.com/office/drawing/2014/main" id="{604F635F-CCAD-B3A3-2474-975C8BAE4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5027" y="4098793"/>
                <a:ext cx="194639" cy="27478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5" y="14"/>
                  </a:cxn>
                  <a:cxn ang="0">
                    <a:pos x="4" y="26"/>
                  </a:cxn>
                  <a:cxn ang="0">
                    <a:pos x="1" y="38"/>
                  </a:cxn>
                  <a:cxn ang="0">
                    <a:pos x="19" y="50"/>
                  </a:cxn>
                  <a:cxn ang="0">
                    <a:pos x="21" y="55"/>
                  </a:cxn>
                  <a:cxn ang="0">
                    <a:pos x="29" y="61"/>
                  </a:cxn>
                  <a:cxn ang="0">
                    <a:pos x="32" y="55"/>
                  </a:cxn>
                  <a:cxn ang="0">
                    <a:pos x="34" y="50"/>
                  </a:cxn>
                  <a:cxn ang="0">
                    <a:pos x="37" y="45"/>
                  </a:cxn>
                  <a:cxn ang="0">
                    <a:pos x="41" y="42"/>
                  </a:cxn>
                  <a:cxn ang="0">
                    <a:pos x="38" y="36"/>
                  </a:cxn>
                  <a:cxn ang="0">
                    <a:pos x="38" y="14"/>
                  </a:cxn>
                  <a:cxn ang="0">
                    <a:pos x="43" y="7"/>
                  </a:cxn>
                  <a:cxn ang="0">
                    <a:pos x="38" y="6"/>
                  </a:cxn>
                  <a:cxn ang="0">
                    <a:pos x="34" y="6"/>
                  </a:cxn>
                  <a:cxn ang="0">
                    <a:pos x="29" y="10"/>
                  </a:cxn>
                  <a:cxn ang="0">
                    <a:pos x="26" y="9"/>
                  </a:cxn>
                  <a:cxn ang="0">
                    <a:pos x="19" y="6"/>
                  </a:cxn>
                  <a:cxn ang="0">
                    <a:pos x="11" y="3"/>
                  </a:cxn>
                  <a:cxn ang="0">
                    <a:pos x="9" y="1"/>
                  </a:cxn>
                  <a:cxn ang="0">
                    <a:pos x="5" y="1"/>
                  </a:cxn>
                  <a:cxn ang="0">
                    <a:pos x="1" y="5"/>
                  </a:cxn>
                </a:cxnLst>
                <a:rect l="0" t="0" r="r" b="b"/>
                <a:pathLst>
                  <a:path w="43" h="61">
                    <a:moveTo>
                      <a:pt x="1" y="5"/>
                    </a:moveTo>
                    <a:cubicBezTo>
                      <a:pt x="5" y="10"/>
                      <a:pt x="3" y="11"/>
                      <a:pt x="5" y="14"/>
                    </a:cubicBezTo>
                    <a:cubicBezTo>
                      <a:pt x="7" y="17"/>
                      <a:pt x="7" y="22"/>
                      <a:pt x="4" y="26"/>
                    </a:cubicBezTo>
                    <a:cubicBezTo>
                      <a:pt x="0" y="30"/>
                      <a:pt x="2" y="33"/>
                      <a:pt x="1" y="38"/>
                    </a:cubicBezTo>
                    <a:cubicBezTo>
                      <a:pt x="12" y="45"/>
                      <a:pt x="16" y="48"/>
                      <a:pt x="19" y="50"/>
                    </a:cubicBezTo>
                    <a:cubicBezTo>
                      <a:pt x="23" y="52"/>
                      <a:pt x="19" y="52"/>
                      <a:pt x="21" y="55"/>
                    </a:cubicBezTo>
                    <a:cubicBezTo>
                      <a:pt x="24" y="57"/>
                      <a:pt x="28" y="61"/>
                      <a:pt x="29" y="61"/>
                    </a:cubicBezTo>
                    <a:cubicBezTo>
                      <a:pt x="31" y="58"/>
                      <a:pt x="32" y="58"/>
                      <a:pt x="32" y="55"/>
                    </a:cubicBezTo>
                    <a:cubicBezTo>
                      <a:pt x="32" y="51"/>
                      <a:pt x="34" y="55"/>
                      <a:pt x="34" y="50"/>
                    </a:cubicBezTo>
                    <a:cubicBezTo>
                      <a:pt x="33" y="46"/>
                      <a:pt x="38" y="48"/>
                      <a:pt x="37" y="45"/>
                    </a:cubicBezTo>
                    <a:cubicBezTo>
                      <a:pt x="37" y="43"/>
                      <a:pt x="38" y="46"/>
                      <a:pt x="41" y="42"/>
                    </a:cubicBezTo>
                    <a:cubicBezTo>
                      <a:pt x="40" y="39"/>
                      <a:pt x="38" y="40"/>
                      <a:pt x="38" y="36"/>
                    </a:cubicBezTo>
                    <a:cubicBezTo>
                      <a:pt x="38" y="31"/>
                      <a:pt x="38" y="14"/>
                      <a:pt x="38" y="14"/>
                    </a:cubicBezTo>
                    <a:cubicBezTo>
                      <a:pt x="38" y="14"/>
                      <a:pt x="41" y="9"/>
                      <a:pt x="43" y="7"/>
                    </a:cubicBezTo>
                    <a:cubicBezTo>
                      <a:pt x="41" y="7"/>
                      <a:pt x="39" y="7"/>
                      <a:pt x="38" y="6"/>
                    </a:cubicBezTo>
                    <a:cubicBezTo>
                      <a:pt x="37" y="5"/>
                      <a:pt x="37" y="4"/>
                      <a:pt x="34" y="6"/>
                    </a:cubicBezTo>
                    <a:cubicBezTo>
                      <a:pt x="30" y="8"/>
                      <a:pt x="31" y="11"/>
                      <a:pt x="29" y="10"/>
                    </a:cubicBezTo>
                    <a:cubicBezTo>
                      <a:pt x="29" y="9"/>
                      <a:pt x="28" y="10"/>
                      <a:pt x="26" y="9"/>
                    </a:cubicBezTo>
                    <a:cubicBezTo>
                      <a:pt x="24" y="8"/>
                      <a:pt x="24" y="11"/>
                      <a:pt x="19" y="6"/>
                    </a:cubicBezTo>
                    <a:cubicBezTo>
                      <a:pt x="14" y="1"/>
                      <a:pt x="14" y="6"/>
                      <a:pt x="11" y="3"/>
                    </a:cubicBezTo>
                    <a:cubicBezTo>
                      <a:pt x="10" y="3"/>
                      <a:pt x="8" y="3"/>
                      <a:pt x="9" y="1"/>
                    </a:cubicBezTo>
                    <a:cubicBezTo>
                      <a:pt x="9" y="0"/>
                      <a:pt x="7" y="1"/>
                      <a:pt x="5" y="1"/>
                    </a:cubicBezTo>
                    <a:cubicBezTo>
                      <a:pt x="3" y="2"/>
                      <a:pt x="2" y="4"/>
                      <a:pt x="1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3" name="Freeform 20172">
                <a:extLst>
                  <a:ext uri="{FF2B5EF4-FFF2-40B4-BE49-F238E27FC236}">
                    <a16:creationId xmlns:a16="http://schemas.microsoft.com/office/drawing/2014/main" id="{5E45F560-2F0F-71FD-2A86-C07FF6722F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1525" y="4121692"/>
                <a:ext cx="125943" cy="162200"/>
              </a:xfrm>
              <a:custGeom>
                <a:avLst/>
                <a:gdLst/>
                <a:ahLst/>
                <a:cxnLst>
                  <a:cxn ang="0">
                    <a:pos x="6" y="5"/>
                  </a:cxn>
                  <a:cxn ang="0">
                    <a:pos x="7" y="12"/>
                  </a:cxn>
                  <a:cxn ang="0">
                    <a:pos x="3" y="19"/>
                  </a:cxn>
                  <a:cxn ang="0">
                    <a:pos x="0" y="35"/>
                  </a:cxn>
                  <a:cxn ang="0">
                    <a:pos x="2" y="36"/>
                  </a:cxn>
                  <a:cxn ang="0">
                    <a:pos x="4" y="33"/>
                  </a:cxn>
                  <a:cxn ang="0">
                    <a:pos x="22" y="33"/>
                  </a:cxn>
                  <a:cxn ang="0">
                    <a:pos x="25" y="21"/>
                  </a:cxn>
                  <a:cxn ang="0">
                    <a:pos x="26" y="9"/>
                  </a:cxn>
                  <a:cxn ang="0">
                    <a:pos x="22" y="0"/>
                  </a:cxn>
                  <a:cxn ang="0">
                    <a:pos x="19" y="3"/>
                  </a:cxn>
                  <a:cxn ang="0">
                    <a:pos x="18" y="2"/>
                  </a:cxn>
                  <a:cxn ang="0">
                    <a:pos x="12" y="4"/>
                  </a:cxn>
                  <a:cxn ang="0">
                    <a:pos x="10" y="3"/>
                  </a:cxn>
                  <a:cxn ang="0">
                    <a:pos x="6" y="5"/>
                  </a:cxn>
                </a:cxnLst>
                <a:rect l="0" t="0" r="r" b="b"/>
                <a:pathLst>
                  <a:path w="28" h="36">
                    <a:moveTo>
                      <a:pt x="6" y="5"/>
                    </a:moveTo>
                    <a:cubicBezTo>
                      <a:pt x="6" y="10"/>
                      <a:pt x="4" y="11"/>
                      <a:pt x="7" y="12"/>
                    </a:cubicBezTo>
                    <a:cubicBezTo>
                      <a:pt x="10" y="14"/>
                      <a:pt x="6" y="16"/>
                      <a:pt x="3" y="19"/>
                    </a:cubicBezTo>
                    <a:cubicBezTo>
                      <a:pt x="0" y="22"/>
                      <a:pt x="0" y="29"/>
                      <a:pt x="0" y="35"/>
                    </a:cubicBezTo>
                    <a:cubicBezTo>
                      <a:pt x="2" y="34"/>
                      <a:pt x="0" y="36"/>
                      <a:pt x="2" y="36"/>
                    </a:cubicBezTo>
                    <a:cubicBezTo>
                      <a:pt x="3" y="35"/>
                      <a:pt x="3" y="34"/>
                      <a:pt x="4" y="33"/>
                    </a:cubicBezTo>
                    <a:cubicBezTo>
                      <a:pt x="6" y="33"/>
                      <a:pt x="19" y="33"/>
                      <a:pt x="22" y="33"/>
                    </a:cubicBezTo>
                    <a:cubicBezTo>
                      <a:pt x="23" y="28"/>
                      <a:pt x="21" y="25"/>
                      <a:pt x="25" y="21"/>
                    </a:cubicBezTo>
                    <a:cubicBezTo>
                      <a:pt x="28" y="17"/>
                      <a:pt x="28" y="12"/>
                      <a:pt x="26" y="9"/>
                    </a:cubicBezTo>
                    <a:cubicBezTo>
                      <a:pt x="24" y="6"/>
                      <a:pt x="26" y="5"/>
                      <a:pt x="22" y="0"/>
                    </a:cubicBezTo>
                    <a:cubicBezTo>
                      <a:pt x="21" y="2"/>
                      <a:pt x="21" y="3"/>
                      <a:pt x="19" y="3"/>
                    </a:cubicBezTo>
                    <a:cubicBezTo>
                      <a:pt x="17" y="3"/>
                      <a:pt x="19" y="3"/>
                      <a:pt x="18" y="2"/>
                    </a:cubicBezTo>
                    <a:cubicBezTo>
                      <a:pt x="15" y="2"/>
                      <a:pt x="13" y="6"/>
                      <a:pt x="12" y="4"/>
                    </a:cubicBezTo>
                    <a:cubicBezTo>
                      <a:pt x="11" y="3"/>
                      <a:pt x="11" y="2"/>
                      <a:pt x="10" y="3"/>
                    </a:cubicBezTo>
                    <a:cubicBezTo>
                      <a:pt x="9" y="5"/>
                      <a:pt x="8" y="0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" name="Freeform 20173">
                <a:extLst>
                  <a:ext uri="{FF2B5EF4-FFF2-40B4-BE49-F238E27FC236}">
                    <a16:creationId xmlns:a16="http://schemas.microsoft.com/office/drawing/2014/main" id="{209B91E6-2A36-2260-C581-A1095F855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242" y="4474715"/>
                <a:ext cx="274785" cy="291960"/>
              </a:xfrm>
              <a:custGeom>
                <a:avLst/>
                <a:gdLst/>
                <a:ahLst/>
                <a:cxnLst>
                  <a:cxn ang="0">
                    <a:pos x="17" y="61"/>
                  </a:cxn>
                  <a:cxn ang="0">
                    <a:pos x="7" y="60"/>
                  </a:cxn>
                  <a:cxn ang="0">
                    <a:pos x="0" y="49"/>
                  </a:cxn>
                  <a:cxn ang="0">
                    <a:pos x="0" y="32"/>
                  </a:cxn>
                  <a:cxn ang="0">
                    <a:pos x="9" y="31"/>
                  </a:cxn>
                  <a:cxn ang="0">
                    <a:pos x="10" y="27"/>
                  </a:cxn>
                  <a:cxn ang="0">
                    <a:pos x="10" y="23"/>
                  </a:cxn>
                  <a:cxn ang="0">
                    <a:pos x="10" y="17"/>
                  </a:cxn>
                  <a:cxn ang="0">
                    <a:pos x="15" y="20"/>
                  </a:cxn>
                  <a:cxn ang="0">
                    <a:pos x="19" y="23"/>
                  </a:cxn>
                  <a:cxn ang="0">
                    <a:pos x="26" y="23"/>
                  </a:cxn>
                  <a:cxn ang="0">
                    <a:pos x="27" y="23"/>
                  </a:cxn>
                  <a:cxn ang="0">
                    <a:pos x="30" y="26"/>
                  </a:cxn>
                  <a:cxn ang="0">
                    <a:pos x="35" y="30"/>
                  </a:cxn>
                  <a:cxn ang="0">
                    <a:pos x="39" y="32"/>
                  </a:cxn>
                  <a:cxn ang="0">
                    <a:pos x="41" y="29"/>
                  </a:cxn>
                  <a:cxn ang="0">
                    <a:pos x="37" y="27"/>
                  </a:cxn>
                  <a:cxn ang="0">
                    <a:pos x="33" y="22"/>
                  </a:cxn>
                  <a:cxn ang="0">
                    <a:pos x="34" y="14"/>
                  </a:cxn>
                  <a:cxn ang="0">
                    <a:pos x="34" y="8"/>
                  </a:cxn>
                  <a:cxn ang="0">
                    <a:pos x="36" y="3"/>
                  </a:cxn>
                  <a:cxn ang="0">
                    <a:pos x="46" y="0"/>
                  </a:cxn>
                  <a:cxn ang="0">
                    <a:pos x="50" y="4"/>
                  </a:cxn>
                  <a:cxn ang="0">
                    <a:pos x="52" y="5"/>
                  </a:cxn>
                  <a:cxn ang="0">
                    <a:pos x="57" y="8"/>
                  </a:cxn>
                  <a:cxn ang="0">
                    <a:pos x="59" y="10"/>
                  </a:cxn>
                  <a:cxn ang="0">
                    <a:pos x="59" y="13"/>
                  </a:cxn>
                  <a:cxn ang="0">
                    <a:pos x="60" y="17"/>
                  </a:cxn>
                  <a:cxn ang="0">
                    <a:pos x="59" y="20"/>
                  </a:cxn>
                  <a:cxn ang="0">
                    <a:pos x="59" y="24"/>
                  </a:cxn>
                  <a:cxn ang="0">
                    <a:pos x="59" y="28"/>
                  </a:cxn>
                  <a:cxn ang="0">
                    <a:pos x="56" y="34"/>
                  </a:cxn>
                  <a:cxn ang="0">
                    <a:pos x="58" y="37"/>
                  </a:cxn>
                  <a:cxn ang="0">
                    <a:pos x="43" y="43"/>
                  </a:cxn>
                  <a:cxn ang="0">
                    <a:pos x="44" y="47"/>
                  </a:cxn>
                  <a:cxn ang="0">
                    <a:pos x="37" y="49"/>
                  </a:cxn>
                  <a:cxn ang="0">
                    <a:pos x="34" y="54"/>
                  </a:cxn>
                  <a:cxn ang="0">
                    <a:pos x="26" y="62"/>
                  </a:cxn>
                  <a:cxn ang="0">
                    <a:pos x="21" y="62"/>
                  </a:cxn>
                  <a:cxn ang="0">
                    <a:pos x="17" y="61"/>
                  </a:cxn>
                </a:cxnLst>
                <a:rect l="0" t="0" r="r" b="b"/>
                <a:pathLst>
                  <a:path w="61" h="65">
                    <a:moveTo>
                      <a:pt x="17" y="61"/>
                    </a:moveTo>
                    <a:cubicBezTo>
                      <a:pt x="15" y="58"/>
                      <a:pt x="12" y="59"/>
                      <a:pt x="7" y="60"/>
                    </a:cubicBezTo>
                    <a:cubicBezTo>
                      <a:pt x="4" y="57"/>
                      <a:pt x="0" y="53"/>
                      <a:pt x="0" y="49"/>
                    </a:cubicBezTo>
                    <a:cubicBezTo>
                      <a:pt x="0" y="47"/>
                      <a:pt x="0" y="35"/>
                      <a:pt x="0" y="32"/>
                    </a:cubicBezTo>
                    <a:cubicBezTo>
                      <a:pt x="0" y="30"/>
                      <a:pt x="3" y="31"/>
                      <a:pt x="9" y="31"/>
                    </a:cubicBezTo>
                    <a:cubicBezTo>
                      <a:pt x="11" y="31"/>
                      <a:pt x="9" y="29"/>
                      <a:pt x="10" y="27"/>
                    </a:cubicBezTo>
                    <a:cubicBezTo>
                      <a:pt x="12" y="26"/>
                      <a:pt x="9" y="26"/>
                      <a:pt x="10" y="23"/>
                    </a:cubicBezTo>
                    <a:cubicBezTo>
                      <a:pt x="11" y="19"/>
                      <a:pt x="10" y="18"/>
                      <a:pt x="10" y="17"/>
                    </a:cubicBezTo>
                    <a:cubicBezTo>
                      <a:pt x="15" y="17"/>
                      <a:pt x="11" y="22"/>
                      <a:pt x="15" y="20"/>
                    </a:cubicBezTo>
                    <a:cubicBezTo>
                      <a:pt x="20" y="17"/>
                      <a:pt x="15" y="22"/>
                      <a:pt x="19" y="23"/>
                    </a:cubicBezTo>
                    <a:cubicBezTo>
                      <a:pt x="24" y="24"/>
                      <a:pt x="25" y="25"/>
                      <a:pt x="26" y="23"/>
                    </a:cubicBezTo>
                    <a:cubicBezTo>
                      <a:pt x="26" y="20"/>
                      <a:pt x="27" y="21"/>
                      <a:pt x="27" y="23"/>
                    </a:cubicBezTo>
                    <a:cubicBezTo>
                      <a:pt x="28" y="24"/>
                      <a:pt x="29" y="26"/>
                      <a:pt x="30" y="26"/>
                    </a:cubicBezTo>
                    <a:cubicBezTo>
                      <a:pt x="32" y="26"/>
                      <a:pt x="33" y="27"/>
                      <a:pt x="35" y="30"/>
                    </a:cubicBezTo>
                    <a:cubicBezTo>
                      <a:pt x="37" y="34"/>
                      <a:pt x="37" y="34"/>
                      <a:pt x="39" y="32"/>
                    </a:cubicBezTo>
                    <a:cubicBezTo>
                      <a:pt x="40" y="31"/>
                      <a:pt x="40" y="37"/>
                      <a:pt x="41" y="29"/>
                    </a:cubicBezTo>
                    <a:cubicBezTo>
                      <a:pt x="41" y="21"/>
                      <a:pt x="40" y="28"/>
                      <a:pt x="37" y="27"/>
                    </a:cubicBezTo>
                    <a:cubicBezTo>
                      <a:pt x="35" y="26"/>
                      <a:pt x="34" y="24"/>
                      <a:pt x="33" y="22"/>
                    </a:cubicBezTo>
                    <a:cubicBezTo>
                      <a:pt x="32" y="20"/>
                      <a:pt x="36" y="16"/>
                      <a:pt x="34" y="14"/>
                    </a:cubicBezTo>
                    <a:cubicBezTo>
                      <a:pt x="33" y="11"/>
                      <a:pt x="37" y="12"/>
                      <a:pt x="34" y="8"/>
                    </a:cubicBezTo>
                    <a:cubicBezTo>
                      <a:pt x="32" y="6"/>
                      <a:pt x="36" y="7"/>
                      <a:pt x="36" y="3"/>
                    </a:cubicBezTo>
                    <a:cubicBezTo>
                      <a:pt x="36" y="0"/>
                      <a:pt x="42" y="1"/>
                      <a:pt x="46" y="0"/>
                    </a:cubicBezTo>
                    <a:cubicBezTo>
                      <a:pt x="47" y="3"/>
                      <a:pt x="49" y="2"/>
                      <a:pt x="50" y="4"/>
                    </a:cubicBezTo>
                    <a:cubicBezTo>
                      <a:pt x="51" y="6"/>
                      <a:pt x="51" y="3"/>
                      <a:pt x="52" y="5"/>
                    </a:cubicBezTo>
                    <a:cubicBezTo>
                      <a:pt x="53" y="7"/>
                      <a:pt x="52" y="5"/>
                      <a:pt x="57" y="8"/>
                    </a:cubicBezTo>
                    <a:cubicBezTo>
                      <a:pt x="57" y="10"/>
                      <a:pt x="57" y="8"/>
                      <a:pt x="59" y="10"/>
                    </a:cubicBezTo>
                    <a:cubicBezTo>
                      <a:pt x="60" y="11"/>
                      <a:pt x="58" y="11"/>
                      <a:pt x="59" y="13"/>
                    </a:cubicBezTo>
                    <a:cubicBezTo>
                      <a:pt x="61" y="14"/>
                      <a:pt x="61" y="15"/>
                      <a:pt x="60" y="17"/>
                    </a:cubicBezTo>
                    <a:cubicBezTo>
                      <a:pt x="58" y="18"/>
                      <a:pt x="60" y="19"/>
                      <a:pt x="59" y="20"/>
                    </a:cubicBezTo>
                    <a:cubicBezTo>
                      <a:pt x="58" y="21"/>
                      <a:pt x="59" y="22"/>
                      <a:pt x="59" y="24"/>
                    </a:cubicBezTo>
                    <a:cubicBezTo>
                      <a:pt x="58" y="27"/>
                      <a:pt x="61" y="28"/>
                      <a:pt x="59" y="28"/>
                    </a:cubicBezTo>
                    <a:cubicBezTo>
                      <a:pt x="56" y="28"/>
                      <a:pt x="58" y="32"/>
                      <a:pt x="56" y="34"/>
                    </a:cubicBezTo>
                    <a:cubicBezTo>
                      <a:pt x="55" y="35"/>
                      <a:pt x="57" y="36"/>
                      <a:pt x="58" y="37"/>
                    </a:cubicBezTo>
                    <a:cubicBezTo>
                      <a:pt x="57" y="38"/>
                      <a:pt x="44" y="43"/>
                      <a:pt x="43" y="43"/>
                    </a:cubicBezTo>
                    <a:cubicBezTo>
                      <a:pt x="42" y="43"/>
                      <a:pt x="43" y="46"/>
                      <a:pt x="44" y="47"/>
                    </a:cubicBezTo>
                    <a:cubicBezTo>
                      <a:pt x="42" y="48"/>
                      <a:pt x="40" y="47"/>
                      <a:pt x="37" y="49"/>
                    </a:cubicBezTo>
                    <a:cubicBezTo>
                      <a:pt x="34" y="51"/>
                      <a:pt x="37" y="53"/>
                      <a:pt x="34" y="54"/>
                    </a:cubicBezTo>
                    <a:cubicBezTo>
                      <a:pt x="30" y="56"/>
                      <a:pt x="28" y="59"/>
                      <a:pt x="26" y="62"/>
                    </a:cubicBezTo>
                    <a:cubicBezTo>
                      <a:pt x="24" y="65"/>
                      <a:pt x="23" y="61"/>
                      <a:pt x="21" y="62"/>
                    </a:cubicBezTo>
                    <a:cubicBezTo>
                      <a:pt x="20" y="63"/>
                      <a:pt x="20" y="61"/>
                      <a:pt x="17" y="6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9" name="Freeform 20174">
                <a:extLst>
                  <a:ext uri="{FF2B5EF4-FFF2-40B4-BE49-F238E27FC236}">
                    <a16:creationId xmlns:a16="http://schemas.microsoft.com/office/drawing/2014/main" id="{5D86491B-5E52-1491-A5E5-6499C7E62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9157" y="4541502"/>
                <a:ext cx="257611" cy="475149"/>
              </a:xfrm>
              <a:custGeom>
                <a:avLst/>
                <a:gdLst/>
                <a:ahLst/>
                <a:cxnLst>
                  <a:cxn ang="0">
                    <a:pos x="11" y="105"/>
                  </a:cxn>
                  <a:cxn ang="0">
                    <a:pos x="15" y="105"/>
                  </a:cxn>
                  <a:cxn ang="0">
                    <a:pos x="14" y="100"/>
                  </a:cxn>
                  <a:cxn ang="0">
                    <a:pos x="22" y="93"/>
                  </a:cxn>
                  <a:cxn ang="0">
                    <a:pos x="28" y="85"/>
                  </a:cxn>
                  <a:cxn ang="0">
                    <a:pos x="29" y="77"/>
                  </a:cxn>
                  <a:cxn ang="0">
                    <a:pos x="27" y="73"/>
                  </a:cxn>
                  <a:cxn ang="0">
                    <a:pos x="25" y="65"/>
                  </a:cxn>
                  <a:cxn ang="0">
                    <a:pos x="24" y="60"/>
                  </a:cxn>
                  <a:cxn ang="0">
                    <a:pos x="28" y="56"/>
                  </a:cxn>
                  <a:cxn ang="0">
                    <a:pos x="35" y="50"/>
                  </a:cxn>
                  <a:cxn ang="0">
                    <a:pos x="45" y="42"/>
                  </a:cxn>
                  <a:cxn ang="0">
                    <a:pos x="54" y="31"/>
                  </a:cxn>
                  <a:cxn ang="0">
                    <a:pos x="56" y="27"/>
                  </a:cxn>
                  <a:cxn ang="0">
                    <a:pos x="54" y="20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6" y="5"/>
                  </a:cxn>
                  <a:cxn ang="0">
                    <a:pos x="41" y="5"/>
                  </a:cxn>
                  <a:cxn ang="0">
                    <a:pos x="36" y="7"/>
                  </a:cxn>
                  <a:cxn ang="0">
                    <a:pos x="31" y="7"/>
                  </a:cxn>
                  <a:cxn ang="0">
                    <a:pos x="24" y="6"/>
                  </a:cxn>
                  <a:cxn ang="0">
                    <a:pos x="23" y="9"/>
                  </a:cxn>
                  <a:cxn ang="0">
                    <a:pos x="23" y="17"/>
                  </a:cxn>
                  <a:cxn ang="0">
                    <a:pos x="28" y="23"/>
                  </a:cxn>
                  <a:cxn ang="0">
                    <a:pos x="30" y="31"/>
                  </a:cxn>
                  <a:cxn ang="0">
                    <a:pos x="29" y="36"/>
                  </a:cxn>
                  <a:cxn ang="0">
                    <a:pos x="27" y="39"/>
                  </a:cxn>
                  <a:cxn ang="0">
                    <a:pos x="26" y="42"/>
                  </a:cxn>
                  <a:cxn ang="0">
                    <a:pos x="23" y="36"/>
                  </a:cxn>
                  <a:cxn ang="0">
                    <a:pos x="23" y="30"/>
                  </a:cxn>
                  <a:cxn ang="0">
                    <a:pos x="19" y="25"/>
                  </a:cxn>
                  <a:cxn ang="0">
                    <a:pos x="16" y="22"/>
                  </a:cxn>
                  <a:cxn ang="0">
                    <a:pos x="1" y="28"/>
                  </a:cxn>
                  <a:cxn ang="0">
                    <a:pos x="2" y="32"/>
                  </a:cxn>
                  <a:cxn ang="0">
                    <a:pos x="8" y="36"/>
                  </a:cxn>
                  <a:cxn ang="0">
                    <a:pos x="14" y="39"/>
                  </a:cxn>
                  <a:cxn ang="0">
                    <a:pos x="15" y="43"/>
                  </a:cxn>
                  <a:cxn ang="0">
                    <a:pos x="14" y="53"/>
                  </a:cxn>
                  <a:cxn ang="0">
                    <a:pos x="14" y="56"/>
                  </a:cxn>
                  <a:cxn ang="0">
                    <a:pos x="15" y="62"/>
                  </a:cxn>
                  <a:cxn ang="0">
                    <a:pos x="11" y="70"/>
                  </a:cxn>
                  <a:cxn ang="0">
                    <a:pos x="6" y="76"/>
                  </a:cxn>
                  <a:cxn ang="0">
                    <a:pos x="10" y="100"/>
                  </a:cxn>
                  <a:cxn ang="0">
                    <a:pos x="11" y="105"/>
                  </a:cxn>
                </a:cxnLst>
                <a:rect l="0" t="0" r="r" b="b"/>
                <a:pathLst>
                  <a:path w="57" h="105">
                    <a:moveTo>
                      <a:pt x="11" y="105"/>
                    </a:moveTo>
                    <a:cubicBezTo>
                      <a:pt x="15" y="105"/>
                      <a:pt x="15" y="105"/>
                      <a:pt x="15" y="105"/>
                    </a:cubicBezTo>
                    <a:cubicBezTo>
                      <a:pt x="16" y="98"/>
                      <a:pt x="14" y="103"/>
                      <a:pt x="14" y="100"/>
                    </a:cubicBezTo>
                    <a:cubicBezTo>
                      <a:pt x="13" y="98"/>
                      <a:pt x="17" y="95"/>
                      <a:pt x="22" y="93"/>
                    </a:cubicBezTo>
                    <a:cubicBezTo>
                      <a:pt x="27" y="91"/>
                      <a:pt x="29" y="88"/>
                      <a:pt x="28" y="85"/>
                    </a:cubicBezTo>
                    <a:cubicBezTo>
                      <a:pt x="27" y="83"/>
                      <a:pt x="29" y="83"/>
                      <a:pt x="29" y="77"/>
                    </a:cubicBezTo>
                    <a:cubicBezTo>
                      <a:pt x="28" y="71"/>
                      <a:pt x="28" y="78"/>
                      <a:pt x="27" y="73"/>
                    </a:cubicBezTo>
                    <a:cubicBezTo>
                      <a:pt x="26" y="67"/>
                      <a:pt x="27" y="68"/>
                      <a:pt x="25" y="65"/>
                    </a:cubicBezTo>
                    <a:cubicBezTo>
                      <a:pt x="23" y="63"/>
                      <a:pt x="24" y="62"/>
                      <a:pt x="24" y="60"/>
                    </a:cubicBezTo>
                    <a:cubicBezTo>
                      <a:pt x="24" y="58"/>
                      <a:pt x="25" y="61"/>
                      <a:pt x="28" y="56"/>
                    </a:cubicBezTo>
                    <a:cubicBezTo>
                      <a:pt x="32" y="52"/>
                      <a:pt x="31" y="56"/>
                      <a:pt x="35" y="50"/>
                    </a:cubicBezTo>
                    <a:cubicBezTo>
                      <a:pt x="38" y="43"/>
                      <a:pt x="42" y="43"/>
                      <a:pt x="45" y="42"/>
                    </a:cubicBezTo>
                    <a:cubicBezTo>
                      <a:pt x="49" y="41"/>
                      <a:pt x="51" y="37"/>
                      <a:pt x="54" y="31"/>
                    </a:cubicBezTo>
                    <a:cubicBezTo>
                      <a:pt x="56" y="27"/>
                      <a:pt x="54" y="30"/>
                      <a:pt x="56" y="27"/>
                    </a:cubicBezTo>
                    <a:cubicBezTo>
                      <a:pt x="57" y="24"/>
                      <a:pt x="54" y="26"/>
                      <a:pt x="54" y="20"/>
                    </a:cubicBezTo>
                    <a:cubicBezTo>
                      <a:pt x="55" y="15"/>
                      <a:pt x="55" y="12"/>
                      <a:pt x="54" y="8"/>
                    </a:cubicBezTo>
                    <a:cubicBezTo>
                      <a:pt x="53" y="2"/>
                      <a:pt x="57" y="5"/>
                      <a:pt x="54" y="0"/>
                    </a:cubicBezTo>
                    <a:cubicBezTo>
                      <a:pt x="52" y="2"/>
                      <a:pt x="50" y="3"/>
                      <a:pt x="46" y="5"/>
                    </a:cubicBezTo>
                    <a:cubicBezTo>
                      <a:pt x="42" y="7"/>
                      <a:pt x="41" y="2"/>
                      <a:pt x="41" y="5"/>
                    </a:cubicBezTo>
                    <a:cubicBezTo>
                      <a:pt x="40" y="8"/>
                      <a:pt x="37" y="8"/>
                      <a:pt x="36" y="7"/>
                    </a:cubicBezTo>
                    <a:cubicBezTo>
                      <a:pt x="35" y="6"/>
                      <a:pt x="33" y="9"/>
                      <a:pt x="31" y="7"/>
                    </a:cubicBezTo>
                    <a:cubicBezTo>
                      <a:pt x="29" y="4"/>
                      <a:pt x="29" y="8"/>
                      <a:pt x="24" y="6"/>
                    </a:cubicBezTo>
                    <a:cubicBezTo>
                      <a:pt x="23" y="7"/>
                      <a:pt x="24" y="8"/>
                      <a:pt x="23" y="9"/>
                    </a:cubicBezTo>
                    <a:cubicBezTo>
                      <a:pt x="22" y="11"/>
                      <a:pt x="23" y="14"/>
                      <a:pt x="23" y="17"/>
                    </a:cubicBezTo>
                    <a:cubicBezTo>
                      <a:pt x="24" y="19"/>
                      <a:pt x="25" y="19"/>
                      <a:pt x="28" y="23"/>
                    </a:cubicBezTo>
                    <a:cubicBezTo>
                      <a:pt x="32" y="27"/>
                      <a:pt x="30" y="28"/>
                      <a:pt x="30" y="31"/>
                    </a:cubicBezTo>
                    <a:cubicBezTo>
                      <a:pt x="30" y="34"/>
                      <a:pt x="30" y="35"/>
                      <a:pt x="29" y="36"/>
                    </a:cubicBezTo>
                    <a:cubicBezTo>
                      <a:pt x="27" y="36"/>
                      <a:pt x="26" y="37"/>
                      <a:pt x="27" y="39"/>
                    </a:cubicBezTo>
                    <a:cubicBezTo>
                      <a:pt x="27" y="41"/>
                      <a:pt x="27" y="43"/>
                      <a:pt x="26" y="42"/>
                    </a:cubicBezTo>
                    <a:cubicBezTo>
                      <a:pt x="25" y="42"/>
                      <a:pt x="26" y="40"/>
                      <a:pt x="23" y="36"/>
                    </a:cubicBezTo>
                    <a:cubicBezTo>
                      <a:pt x="20" y="33"/>
                      <a:pt x="23" y="34"/>
                      <a:pt x="23" y="30"/>
                    </a:cubicBezTo>
                    <a:cubicBezTo>
                      <a:pt x="24" y="26"/>
                      <a:pt x="23" y="24"/>
                      <a:pt x="19" y="25"/>
                    </a:cubicBezTo>
                    <a:cubicBezTo>
                      <a:pt x="18" y="26"/>
                      <a:pt x="17" y="24"/>
                      <a:pt x="16" y="22"/>
                    </a:cubicBezTo>
                    <a:cubicBezTo>
                      <a:pt x="15" y="23"/>
                      <a:pt x="2" y="28"/>
                      <a:pt x="1" y="28"/>
                    </a:cubicBezTo>
                    <a:cubicBezTo>
                      <a:pt x="0" y="28"/>
                      <a:pt x="1" y="31"/>
                      <a:pt x="2" y="32"/>
                    </a:cubicBezTo>
                    <a:cubicBezTo>
                      <a:pt x="1" y="37"/>
                      <a:pt x="5" y="33"/>
                      <a:pt x="8" y="36"/>
                    </a:cubicBezTo>
                    <a:cubicBezTo>
                      <a:pt x="11" y="38"/>
                      <a:pt x="12" y="37"/>
                      <a:pt x="14" y="39"/>
                    </a:cubicBezTo>
                    <a:cubicBezTo>
                      <a:pt x="16" y="40"/>
                      <a:pt x="14" y="40"/>
                      <a:pt x="15" y="43"/>
                    </a:cubicBezTo>
                    <a:cubicBezTo>
                      <a:pt x="16" y="45"/>
                      <a:pt x="15" y="53"/>
                      <a:pt x="14" y="53"/>
                    </a:cubicBezTo>
                    <a:cubicBezTo>
                      <a:pt x="13" y="53"/>
                      <a:pt x="15" y="54"/>
                      <a:pt x="14" y="56"/>
                    </a:cubicBezTo>
                    <a:cubicBezTo>
                      <a:pt x="13" y="59"/>
                      <a:pt x="17" y="58"/>
                      <a:pt x="15" y="62"/>
                    </a:cubicBezTo>
                    <a:cubicBezTo>
                      <a:pt x="11" y="67"/>
                      <a:pt x="13" y="68"/>
                      <a:pt x="11" y="70"/>
                    </a:cubicBezTo>
                    <a:cubicBezTo>
                      <a:pt x="10" y="72"/>
                      <a:pt x="6" y="76"/>
                      <a:pt x="6" y="76"/>
                    </a:cubicBezTo>
                    <a:cubicBezTo>
                      <a:pt x="8" y="81"/>
                      <a:pt x="11" y="94"/>
                      <a:pt x="10" y="100"/>
                    </a:cubicBezTo>
                    <a:lnTo>
                      <a:pt x="11" y="10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0" name="Freeform 20175">
                <a:extLst>
                  <a:ext uri="{FF2B5EF4-FFF2-40B4-BE49-F238E27FC236}">
                    <a16:creationId xmlns:a16="http://schemas.microsoft.com/office/drawing/2014/main" id="{17C1D298-C4F9-0205-8510-BD38C7FCB4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2172" y="4717059"/>
                <a:ext cx="324399" cy="366380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0" y="27"/>
                  </a:cxn>
                  <a:cxn ang="0">
                    <a:pos x="15" y="44"/>
                  </a:cxn>
                  <a:cxn ang="0">
                    <a:pos x="19" y="65"/>
                  </a:cxn>
                  <a:cxn ang="0">
                    <a:pos x="26" y="78"/>
                  </a:cxn>
                  <a:cxn ang="0">
                    <a:pos x="30" y="75"/>
                  </a:cxn>
                  <a:cxn ang="0">
                    <a:pos x="33" y="80"/>
                  </a:cxn>
                  <a:cxn ang="0">
                    <a:pos x="39" y="80"/>
                  </a:cxn>
                  <a:cxn ang="0">
                    <a:pos x="45" y="77"/>
                  </a:cxn>
                  <a:cxn ang="0">
                    <a:pos x="45" y="53"/>
                  </a:cxn>
                  <a:cxn ang="0">
                    <a:pos x="45" y="35"/>
                  </a:cxn>
                  <a:cxn ang="0">
                    <a:pos x="50" y="35"/>
                  </a:cxn>
                  <a:cxn ang="0">
                    <a:pos x="50" y="11"/>
                  </a:cxn>
                  <a:cxn ang="0">
                    <a:pos x="57" y="9"/>
                  </a:cxn>
                  <a:cxn ang="0">
                    <a:pos x="63" y="10"/>
                  </a:cxn>
                  <a:cxn ang="0">
                    <a:pos x="67" y="9"/>
                  </a:cxn>
                  <a:cxn ang="0">
                    <a:pos x="72" y="7"/>
                  </a:cxn>
                  <a:cxn ang="0">
                    <a:pos x="62" y="6"/>
                  </a:cxn>
                  <a:cxn ang="0">
                    <a:pos x="52" y="9"/>
                  </a:cxn>
                  <a:cxn ang="0">
                    <a:pos x="50" y="8"/>
                  </a:cxn>
                  <a:cxn ang="0">
                    <a:pos x="47" y="8"/>
                  </a:cxn>
                  <a:cxn ang="0">
                    <a:pos x="38" y="6"/>
                  </a:cxn>
                  <a:cxn ang="0">
                    <a:pos x="33" y="5"/>
                  </a:cxn>
                  <a:cxn ang="0">
                    <a:pos x="14" y="5"/>
                  </a:cxn>
                  <a:cxn ang="0">
                    <a:pos x="8" y="2"/>
                  </a:cxn>
                  <a:cxn ang="0">
                    <a:pos x="1" y="4"/>
                  </a:cxn>
                </a:cxnLst>
                <a:rect l="0" t="0" r="r" b="b"/>
                <a:pathLst>
                  <a:path w="72" h="81">
                    <a:moveTo>
                      <a:pt x="1" y="4"/>
                    </a:moveTo>
                    <a:cubicBezTo>
                      <a:pt x="0" y="10"/>
                      <a:pt x="7" y="16"/>
                      <a:pt x="10" y="27"/>
                    </a:cubicBezTo>
                    <a:cubicBezTo>
                      <a:pt x="12" y="37"/>
                      <a:pt x="17" y="32"/>
                      <a:pt x="15" y="44"/>
                    </a:cubicBezTo>
                    <a:cubicBezTo>
                      <a:pt x="15" y="49"/>
                      <a:pt x="18" y="58"/>
                      <a:pt x="19" y="65"/>
                    </a:cubicBezTo>
                    <a:cubicBezTo>
                      <a:pt x="19" y="73"/>
                      <a:pt x="24" y="76"/>
                      <a:pt x="26" y="78"/>
                    </a:cubicBezTo>
                    <a:cubicBezTo>
                      <a:pt x="29" y="77"/>
                      <a:pt x="28" y="73"/>
                      <a:pt x="30" y="75"/>
                    </a:cubicBezTo>
                    <a:cubicBezTo>
                      <a:pt x="32" y="77"/>
                      <a:pt x="29" y="78"/>
                      <a:pt x="33" y="80"/>
                    </a:cubicBezTo>
                    <a:cubicBezTo>
                      <a:pt x="36" y="81"/>
                      <a:pt x="38" y="79"/>
                      <a:pt x="39" y="80"/>
                    </a:cubicBezTo>
                    <a:cubicBezTo>
                      <a:pt x="40" y="81"/>
                      <a:pt x="42" y="78"/>
                      <a:pt x="45" y="77"/>
                    </a:cubicBezTo>
                    <a:cubicBezTo>
                      <a:pt x="45" y="53"/>
                      <a:pt x="45" y="53"/>
                      <a:pt x="45" y="53"/>
                    </a:cubicBezTo>
                    <a:cubicBezTo>
                      <a:pt x="45" y="35"/>
                      <a:pt x="45" y="35"/>
                      <a:pt x="45" y="35"/>
                    </a:cubicBezTo>
                    <a:cubicBezTo>
                      <a:pt x="50" y="35"/>
                      <a:pt x="50" y="35"/>
                      <a:pt x="50" y="35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50" y="11"/>
                      <a:pt x="53" y="10"/>
                      <a:pt x="57" y="9"/>
                    </a:cubicBezTo>
                    <a:cubicBezTo>
                      <a:pt x="61" y="9"/>
                      <a:pt x="62" y="8"/>
                      <a:pt x="63" y="10"/>
                    </a:cubicBezTo>
                    <a:cubicBezTo>
                      <a:pt x="64" y="13"/>
                      <a:pt x="65" y="9"/>
                      <a:pt x="67" y="9"/>
                    </a:cubicBezTo>
                    <a:cubicBezTo>
                      <a:pt x="69" y="9"/>
                      <a:pt x="69" y="8"/>
                      <a:pt x="72" y="7"/>
                    </a:cubicBezTo>
                    <a:cubicBezTo>
                      <a:pt x="70" y="4"/>
                      <a:pt x="67" y="5"/>
                      <a:pt x="62" y="6"/>
                    </a:cubicBezTo>
                    <a:cubicBezTo>
                      <a:pt x="62" y="6"/>
                      <a:pt x="54" y="8"/>
                      <a:pt x="52" y="9"/>
                    </a:cubicBezTo>
                    <a:cubicBezTo>
                      <a:pt x="51" y="9"/>
                      <a:pt x="50" y="7"/>
                      <a:pt x="50" y="8"/>
                    </a:cubicBezTo>
                    <a:cubicBezTo>
                      <a:pt x="49" y="9"/>
                      <a:pt x="49" y="9"/>
                      <a:pt x="47" y="8"/>
                    </a:cubicBezTo>
                    <a:cubicBezTo>
                      <a:pt x="45" y="7"/>
                      <a:pt x="39" y="10"/>
                      <a:pt x="38" y="6"/>
                    </a:cubicBezTo>
                    <a:cubicBezTo>
                      <a:pt x="37" y="4"/>
                      <a:pt x="36" y="5"/>
                      <a:pt x="33" y="5"/>
                    </a:cubicBezTo>
                    <a:cubicBezTo>
                      <a:pt x="30" y="5"/>
                      <a:pt x="17" y="5"/>
                      <a:pt x="14" y="5"/>
                    </a:cubicBezTo>
                    <a:cubicBezTo>
                      <a:pt x="11" y="5"/>
                      <a:pt x="12" y="0"/>
                      <a:pt x="8" y="2"/>
                    </a:cubicBezTo>
                    <a:cubicBezTo>
                      <a:pt x="5" y="4"/>
                      <a:pt x="5" y="4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1" name="Freeform 20176">
                <a:extLst>
                  <a:ext uri="{FF2B5EF4-FFF2-40B4-BE49-F238E27FC236}">
                    <a16:creationId xmlns:a16="http://schemas.microsoft.com/office/drawing/2014/main" id="{2766A359-C196-4117-7F77-F9F19CAFE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4445" y="4749500"/>
                <a:ext cx="217538" cy="27478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2" y="2"/>
                  </a:cxn>
                  <a:cxn ang="0">
                    <a:pos x="18" y="3"/>
                  </a:cxn>
                  <a:cxn ang="0">
                    <a:pos x="12" y="2"/>
                  </a:cxn>
                  <a:cxn ang="0">
                    <a:pos x="5" y="4"/>
                  </a:cxn>
                  <a:cxn ang="0">
                    <a:pos x="5" y="28"/>
                  </a:cxn>
                  <a:cxn ang="0">
                    <a:pos x="0" y="28"/>
                  </a:cxn>
                  <a:cxn ang="0">
                    <a:pos x="0" y="46"/>
                  </a:cxn>
                  <a:cxn ang="0">
                    <a:pos x="3" y="56"/>
                  </a:cxn>
                  <a:cxn ang="0">
                    <a:pos x="4" y="60"/>
                  </a:cxn>
                  <a:cxn ang="0">
                    <a:pos x="11" y="57"/>
                  </a:cxn>
                  <a:cxn ang="0">
                    <a:pos x="20" y="51"/>
                  </a:cxn>
                  <a:cxn ang="0">
                    <a:pos x="30" y="48"/>
                  </a:cxn>
                  <a:cxn ang="0">
                    <a:pos x="36" y="40"/>
                  </a:cxn>
                  <a:cxn ang="0">
                    <a:pos x="41" y="34"/>
                  </a:cxn>
                  <a:cxn ang="0">
                    <a:pos x="48" y="29"/>
                  </a:cxn>
                  <a:cxn ang="0">
                    <a:pos x="43" y="25"/>
                  </a:cxn>
                  <a:cxn ang="0">
                    <a:pos x="40" y="19"/>
                  </a:cxn>
                  <a:cxn ang="0">
                    <a:pos x="38" y="16"/>
                  </a:cxn>
                  <a:cxn ang="0">
                    <a:pos x="31" y="10"/>
                  </a:cxn>
                  <a:cxn ang="0">
                    <a:pos x="27" y="0"/>
                  </a:cxn>
                </a:cxnLst>
                <a:rect l="0" t="0" r="r" b="b"/>
                <a:pathLst>
                  <a:path w="48" h="61">
                    <a:moveTo>
                      <a:pt x="27" y="0"/>
                    </a:moveTo>
                    <a:cubicBezTo>
                      <a:pt x="24" y="1"/>
                      <a:pt x="24" y="2"/>
                      <a:pt x="22" y="2"/>
                    </a:cubicBezTo>
                    <a:cubicBezTo>
                      <a:pt x="20" y="2"/>
                      <a:pt x="19" y="6"/>
                      <a:pt x="18" y="3"/>
                    </a:cubicBezTo>
                    <a:cubicBezTo>
                      <a:pt x="17" y="1"/>
                      <a:pt x="16" y="2"/>
                      <a:pt x="12" y="2"/>
                    </a:cubicBezTo>
                    <a:cubicBezTo>
                      <a:pt x="8" y="3"/>
                      <a:pt x="5" y="4"/>
                      <a:pt x="5" y="4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2" y="48"/>
                      <a:pt x="4" y="54"/>
                      <a:pt x="3" y="56"/>
                    </a:cubicBezTo>
                    <a:cubicBezTo>
                      <a:pt x="2" y="57"/>
                      <a:pt x="2" y="60"/>
                      <a:pt x="4" y="60"/>
                    </a:cubicBezTo>
                    <a:cubicBezTo>
                      <a:pt x="6" y="59"/>
                      <a:pt x="7" y="61"/>
                      <a:pt x="11" y="57"/>
                    </a:cubicBezTo>
                    <a:cubicBezTo>
                      <a:pt x="14" y="53"/>
                      <a:pt x="13" y="46"/>
                      <a:pt x="20" y="51"/>
                    </a:cubicBezTo>
                    <a:cubicBezTo>
                      <a:pt x="27" y="55"/>
                      <a:pt x="28" y="51"/>
                      <a:pt x="30" y="48"/>
                    </a:cubicBezTo>
                    <a:cubicBezTo>
                      <a:pt x="31" y="44"/>
                      <a:pt x="35" y="45"/>
                      <a:pt x="36" y="40"/>
                    </a:cubicBezTo>
                    <a:cubicBezTo>
                      <a:pt x="37" y="36"/>
                      <a:pt x="40" y="37"/>
                      <a:pt x="41" y="34"/>
                    </a:cubicBezTo>
                    <a:cubicBezTo>
                      <a:pt x="42" y="31"/>
                      <a:pt x="45" y="32"/>
                      <a:pt x="48" y="29"/>
                    </a:cubicBezTo>
                    <a:cubicBezTo>
                      <a:pt x="47" y="26"/>
                      <a:pt x="46" y="26"/>
                      <a:pt x="43" y="25"/>
                    </a:cubicBezTo>
                    <a:cubicBezTo>
                      <a:pt x="41" y="24"/>
                      <a:pt x="39" y="22"/>
                      <a:pt x="40" y="19"/>
                    </a:cubicBezTo>
                    <a:cubicBezTo>
                      <a:pt x="40" y="16"/>
                      <a:pt x="38" y="19"/>
                      <a:pt x="38" y="16"/>
                    </a:cubicBezTo>
                    <a:cubicBezTo>
                      <a:pt x="38" y="14"/>
                      <a:pt x="32" y="14"/>
                      <a:pt x="31" y="10"/>
                    </a:cubicBezTo>
                    <a:cubicBezTo>
                      <a:pt x="30" y="7"/>
                      <a:pt x="28" y="5"/>
                      <a:pt x="27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" name="Freeform 20177">
                <a:extLst>
                  <a:ext uri="{FF2B5EF4-FFF2-40B4-BE49-F238E27FC236}">
                    <a16:creationId xmlns:a16="http://schemas.microsoft.com/office/drawing/2014/main" id="{C6548049-C6BC-CB91-DD12-A24E2E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6571" y="4686527"/>
                <a:ext cx="190823" cy="198456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4"/>
                  </a:cxn>
                  <a:cxn ang="0">
                    <a:pos x="11" y="30"/>
                  </a:cxn>
                  <a:cxn ang="0">
                    <a:pos x="13" y="33"/>
                  </a:cxn>
                  <a:cxn ang="0">
                    <a:pos x="16" y="39"/>
                  </a:cxn>
                  <a:cxn ang="0">
                    <a:pos x="21" y="43"/>
                  </a:cxn>
                  <a:cxn ang="0">
                    <a:pos x="28" y="44"/>
                  </a:cxn>
                  <a:cxn ang="0">
                    <a:pos x="31" y="44"/>
                  </a:cxn>
                  <a:cxn ang="0">
                    <a:pos x="36" y="38"/>
                  </a:cxn>
                  <a:cxn ang="0">
                    <a:pos x="40" y="30"/>
                  </a:cxn>
                  <a:cxn ang="0">
                    <a:pos x="39" y="24"/>
                  </a:cxn>
                  <a:cxn ang="0">
                    <a:pos x="39" y="21"/>
                  </a:cxn>
                  <a:cxn ang="0">
                    <a:pos x="40" y="11"/>
                  </a:cxn>
                  <a:cxn ang="0">
                    <a:pos x="39" y="7"/>
                  </a:cxn>
                  <a:cxn ang="0">
                    <a:pos x="33" y="4"/>
                  </a:cxn>
                  <a:cxn ang="0">
                    <a:pos x="27" y="0"/>
                  </a:cxn>
                  <a:cxn ang="0">
                    <a:pos x="20" y="2"/>
                  </a:cxn>
                  <a:cxn ang="0">
                    <a:pos x="17" y="7"/>
                  </a:cxn>
                  <a:cxn ang="0">
                    <a:pos x="9" y="15"/>
                  </a:cxn>
                  <a:cxn ang="0">
                    <a:pos x="4" y="15"/>
                  </a:cxn>
                  <a:cxn ang="0">
                    <a:pos x="0" y="14"/>
                  </a:cxn>
                </a:cxnLst>
                <a:rect l="0" t="0" r="r" b="b"/>
                <a:pathLst>
                  <a:path w="42" h="44">
                    <a:moveTo>
                      <a:pt x="0" y="14"/>
                    </a:moveTo>
                    <a:cubicBezTo>
                      <a:pt x="1" y="19"/>
                      <a:pt x="3" y="21"/>
                      <a:pt x="4" y="24"/>
                    </a:cubicBezTo>
                    <a:cubicBezTo>
                      <a:pt x="5" y="28"/>
                      <a:pt x="11" y="28"/>
                      <a:pt x="11" y="30"/>
                    </a:cubicBezTo>
                    <a:cubicBezTo>
                      <a:pt x="11" y="33"/>
                      <a:pt x="13" y="30"/>
                      <a:pt x="13" y="33"/>
                    </a:cubicBezTo>
                    <a:cubicBezTo>
                      <a:pt x="12" y="36"/>
                      <a:pt x="14" y="38"/>
                      <a:pt x="16" y="39"/>
                    </a:cubicBezTo>
                    <a:cubicBezTo>
                      <a:pt x="19" y="40"/>
                      <a:pt x="20" y="40"/>
                      <a:pt x="21" y="43"/>
                    </a:cubicBezTo>
                    <a:cubicBezTo>
                      <a:pt x="24" y="42"/>
                      <a:pt x="26" y="44"/>
                      <a:pt x="28" y="44"/>
                    </a:cubicBezTo>
                    <a:cubicBezTo>
                      <a:pt x="29" y="43"/>
                      <a:pt x="30" y="44"/>
                      <a:pt x="31" y="44"/>
                    </a:cubicBezTo>
                    <a:cubicBezTo>
                      <a:pt x="31" y="44"/>
                      <a:pt x="35" y="40"/>
                      <a:pt x="36" y="38"/>
                    </a:cubicBezTo>
                    <a:cubicBezTo>
                      <a:pt x="38" y="36"/>
                      <a:pt x="36" y="35"/>
                      <a:pt x="40" y="30"/>
                    </a:cubicBezTo>
                    <a:cubicBezTo>
                      <a:pt x="42" y="26"/>
                      <a:pt x="38" y="27"/>
                      <a:pt x="39" y="24"/>
                    </a:cubicBezTo>
                    <a:cubicBezTo>
                      <a:pt x="40" y="22"/>
                      <a:pt x="38" y="21"/>
                      <a:pt x="39" y="21"/>
                    </a:cubicBezTo>
                    <a:cubicBezTo>
                      <a:pt x="40" y="21"/>
                      <a:pt x="41" y="13"/>
                      <a:pt x="40" y="11"/>
                    </a:cubicBezTo>
                    <a:cubicBezTo>
                      <a:pt x="39" y="8"/>
                      <a:pt x="41" y="8"/>
                      <a:pt x="39" y="7"/>
                    </a:cubicBezTo>
                    <a:cubicBezTo>
                      <a:pt x="37" y="5"/>
                      <a:pt x="36" y="6"/>
                      <a:pt x="33" y="4"/>
                    </a:cubicBezTo>
                    <a:cubicBezTo>
                      <a:pt x="30" y="1"/>
                      <a:pt x="26" y="5"/>
                      <a:pt x="27" y="0"/>
                    </a:cubicBezTo>
                    <a:cubicBezTo>
                      <a:pt x="25" y="1"/>
                      <a:pt x="23" y="0"/>
                      <a:pt x="20" y="2"/>
                    </a:cubicBezTo>
                    <a:cubicBezTo>
                      <a:pt x="17" y="4"/>
                      <a:pt x="20" y="6"/>
                      <a:pt x="17" y="7"/>
                    </a:cubicBezTo>
                    <a:cubicBezTo>
                      <a:pt x="13" y="9"/>
                      <a:pt x="11" y="12"/>
                      <a:pt x="9" y="15"/>
                    </a:cubicBezTo>
                    <a:cubicBezTo>
                      <a:pt x="7" y="18"/>
                      <a:pt x="6" y="14"/>
                      <a:pt x="4" y="15"/>
                    </a:cubicBezTo>
                    <a:cubicBezTo>
                      <a:pt x="3" y="16"/>
                      <a:pt x="3" y="14"/>
                      <a:pt x="0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7" name="Freeform 20178">
                <a:extLst>
                  <a:ext uri="{FF2B5EF4-FFF2-40B4-BE49-F238E27FC236}">
                    <a16:creationId xmlns:a16="http://schemas.microsoft.com/office/drawing/2014/main" id="{4955D256-AC21-0FD1-99F7-F173E21666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0483" y="4875443"/>
                <a:ext cx="387371" cy="389279"/>
              </a:xfrm>
              <a:custGeom>
                <a:avLst/>
                <a:gdLst/>
                <a:ahLst/>
                <a:cxnLst>
                  <a:cxn ang="0">
                    <a:pos x="67" y="1"/>
                  </a:cxn>
                  <a:cxn ang="0">
                    <a:pos x="74" y="2"/>
                  </a:cxn>
                  <a:cxn ang="0">
                    <a:pos x="77" y="2"/>
                  </a:cxn>
                  <a:cxn ang="0">
                    <a:pos x="81" y="26"/>
                  </a:cxn>
                  <a:cxn ang="0">
                    <a:pos x="75" y="28"/>
                  </a:cxn>
                  <a:cxn ang="0">
                    <a:pos x="80" y="35"/>
                  </a:cxn>
                  <a:cxn ang="0">
                    <a:pos x="82" y="31"/>
                  </a:cxn>
                  <a:cxn ang="0">
                    <a:pos x="86" y="31"/>
                  </a:cxn>
                  <a:cxn ang="0">
                    <a:pos x="76" y="52"/>
                  </a:cxn>
                  <a:cxn ang="0">
                    <a:pos x="67" y="65"/>
                  </a:cxn>
                  <a:cxn ang="0">
                    <a:pos x="55" y="77"/>
                  </a:cxn>
                  <a:cxn ang="0">
                    <a:pos x="48" y="79"/>
                  </a:cxn>
                  <a:cxn ang="0">
                    <a:pos x="44" y="80"/>
                  </a:cxn>
                  <a:cxn ang="0">
                    <a:pos x="37" y="80"/>
                  </a:cxn>
                  <a:cxn ang="0">
                    <a:pos x="31" y="80"/>
                  </a:cxn>
                  <a:cxn ang="0">
                    <a:pos x="27" y="82"/>
                  </a:cxn>
                  <a:cxn ang="0">
                    <a:pos x="22" y="83"/>
                  </a:cxn>
                  <a:cxn ang="0">
                    <a:pos x="19" y="85"/>
                  </a:cxn>
                  <a:cxn ang="0">
                    <a:pos x="16" y="85"/>
                  </a:cxn>
                  <a:cxn ang="0">
                    <a:pos x="15" y="83"/>
                  </a:cxn>
                  <a:cxn ang="0">
                    <a:pos x="13" y="81"/>
                  </a:cxn>
                  <a:cxn ang="0">
                    <a:pos x="11" y="81"/>
                  </a:cxn>
                  <a:cxn ang="0">
                    <a:pos x="10" y="79"/>
                  </a:cxn>
                  <a:cxn ang="0">
                    <a:pos x="8" y="75"/>
                  </a:cxn>
                  <a:cxn ang="0">
                    <a:pos x="8" y="71"/>
                  </a:cxn>
                  <a:cxn ang="0">
                    <a:pos x="7" y="61"/>
                  </a:cxn>
                  <a:cxn ang="0">
                    <a:pos x="0" y="43"/>
                  </a:cxn>
                  <a:cxn ang="0">
                    <a:pos x="4" y="40"/>
                  </a:cxn>
                  <a:cxn ang="0">
                    <a:pos x="7" y="45"/>
                  </a:cxn>
                  <a:cxn ang="0">
                    <a:pos x="13" y="45"/>
                  </a:cxn>
                  <a:cxn ang="0">
                    <a:pos x="19" y="42"/>
                  </a:cxn>
                  <a:cxn ang="0">
                    <a:pos x="19" y="18"/>
                  </a:cxn>
                  <a:cxn ang="0">
                    <a:pos x="22" y="28"/>
                  </a:cxn>
                  <a:cxn ang="0">
                    <a:pos x="23" y="32"/>
                  </a:cxn>
                  <a:cxn ang="0">
                    <a:pos x="30" y="29"/>
                  </a:cxn>
                  <a:cxn ang="0">
                    <a:pos x="39" y="23"/>
                  </a:cxn>
                  <a:cxn ang="0">
                    <a:pos x="49" y="20"/>
                  </a:cxn>
                  <a:cxn ang="0">
                    <a:pos x="55" y="12"/>
                  </a:cxn>
                  <a:cxn ang="0">
                    <a:pos x="60" y="6"/>
                  </a:cxn>
                  <a:cxn ang="0">
                    <a:pos x="67" y="1"/>
                  </a:cxn>
                </a:cxnLst>
                <a:rect l="0" t="0" r="r" b="b"/>
                <a:pathLst>
                  <a:path w="86" h="86">
                    <a:moveTo>
                      <a:pt x="67" y="1"/>
                    </a:moveTo>
                    <a:cubicBezTo>
                      <a:pt x="70" y="0"/>
                      <a:pt x="72" y="2"/>
                      <a:pt x="74" y="2"/>
                    </a:cubicBezTo>
                    <a:cubicBezTo>
                      <a:pt x="75" y="1"/>
                      <a:pt x="76" y="2"/>
                      <a:pt x="77" y="2"/>
                    </a:cubicBezTo>
                    <a:cubicBezTo>
                      <a:pt x="79" y="7"/>
                      <a:pt x="82" y="20"/>
                      <a:pt x="81" y="26"/>
                    </a:cubicBezTo>
                    <a:cubicBezTo>
                      <a:pt x="77" y="23"/>
                      <a:pt x="76" y="25"/>
                      <a:pt x="75" y="28"/>
                    </a:cubicBezTo>
                    <a:cubicBezTo>
                      <a:pt x="74" y="32"/>
                      <a:pt x="78" y="35"/>
                      <a:pt x="80" y="35"/>
                    </a:cubicBezTo>
                    <a:cubicBezTo>
                      <a:pt x="82" y="35"/>
                      <a:pt x="80" y="31"/>
                      <a:pt x="82" y="31"/>
                    </a:cubicBezTo>
                    <a:cubicBezTo>
                      <a:pt x="86" y="31"/>
                      <a:pt x="86" y="31"/>
                      <a:pt x="86" y="31"/>
                    </a:cubicBezTo>
                    <a:cubicBezTo>
                      <a:pt x="84" y="48"/>
                      <a:pt x="81" y="40"/>
                      <a:pt x="76" y="52"/>
                    </a:cubicBezTo>
                    <a:cubicBezTo>
                      <a:pt x="71" y="63"/>
                      <a:pt x="69" y="61"/>
                      <a:pt x="67" y="65"/>
                    </a:cubicBezTo>
                    <a:cubicBezTo>
                      <a:pt x="62" y="72"/>
                      <a:pt x="57" y="75"/>
                      <a:pt x="55" y="77"/>
                    </a:cubicBezTo>
                    <a:cubicBezTo>
                      <a:pt x="52" y="79"/>
                      <a:pt x="48" y="77"/>
                      <a:pt x="48" y="79"/>
                    </a:cubicBezTo>
                    <a:cubicBezTo>
                      <a:pt x="49" y="81"/>
                      <a:pt x="45" y="78"/>
                      <a:pt x="44" y="80"/>
                    </a:cubicBezTo>
                    <a:cubicBezTo>
                      <a:pt x="42" y="83"/>
                      <a:pt x="38" y="79"/>
                      <a:pt x="37" y="80"/>
                    </a:cubicBezTo>
                    <a:cubicBezTo>
                      <a:pt x="35" y="81"/>
                      <a:pt x="33" y="79"/>
                      <a:pt x="31" y="80"/>
                    </a:cubicBezTo>
                    <a:cubicBezTo>
                      <a:pt x="29" y="80"/>
                      <a:pt x="30" y="81"/>
                      <a:pt x="27" y="82"/>
                    </a:cubicBezTo>
                    <a:cubicBezTo>
                      <a:pt x="24" y="83"/>
                      <a:pt x="25" y="82"/>
                      <a:pt x="22" y="83"/>
                    </a:cubicBezTo>
                    <a:cubicBezTo>
                      <a:pt x="19" y="83"/>
                      <a:pt x="20" y="86"/>
                      <a:pt x="19" y="85"/>
                    </a:cubicBezTo>
                    <a:cubicBezTo>
                      <a:pt x="18" y="85"/>
                      <a:pt x="17" y="86"/>
                      <a:pt x="16" y="85"/>
                    </a:cubicBezTo>
                    <a:cubicBezTo>
                      <a:pt x="16" y="84"/>
                      <a:pt x="15" y="85"/>
                      <a:pt x="15" y="83"/>
                    </a:cubicBezTo>
                    <a:cubicBezTo>
                      <a:pt x="15" y="81"/>
                      <a:pt x="13" y="84"/>
                      <a:pt x="13" y="81"/>
                    </a:cubicBezTo>
                    <a:cubicBezTo>
                      <a:pt x="13" y="80"/>
                      <a:pt x="11" y="80"/>
                      <a:pt x="11" y="81"/>
                    </a:cubicBezTo>
                    <a:cubicBezTo>
                      <a:pt x="10" y="83"/>
                      <a:pt x="9" y="80"/>
                      <a:pt x="10" y="79"/>
                    </a:cubicBezTo>
                    <a:cubicBezTo>
                      <a:pt x="11" y="78"/>
                      <a:pt x="10" y="77"/>
                      <a:pt x="8" y="75"/>
                    </a:cubicBezTo>
                    <a:cubicBezTo>
                      <a:pt x="6" y="72"/>
                      <a:pt x="7" y="70"/>
                      <a:pt x="8" y="71"/>
                    </a:cubicBezTo>
                    <a:cubicBezTo>
                      <a:pt x="9" y="72"/>
                      <a:pt x="12" y="68"/>
                      <a:pt x="7" y="61"/>
                    </a:cubicBezTo>
                    <a:cubicBezTo>
                      <a:pt x="2" y="52"/>
                      <a:pt x="4" y="48"/>
                      <a:pt x="0" y="43"/>
                    </a:cubicBezTo>
                    <a:cubicBezTo>
                      <a:pt x="3" y="42"/>
                      <a:pt x="2" y="38"/>
                      <a:pt x="4" y="40"/>
                    </a:cubicBezTo>
                    <a:cubicBezTo>
                      <a:pt x="6" y="42"/>
                      <a:pt x="3" y="43"/>
                      <a:pt x="7" y="45"/>
                    </a:cubicBezTo>
                    <a:cubicBezTo>
                      <a:pt x="10" y="46"/>
                      <a:pt x="12" y="44"/>
                      <a:pt x="13" y="45"/>
                    </a:cubicBezTo>
                    <a:cubicBezTo>
                      <a:pt x="14" y="46"/>
                      <a:pt x="16" y="43"/>
                      <a:pt x="19" y="42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21" y="20"/>
                      <a:pt x="23" y="26"/>
                      <a:pt x="22" y="28"/>
                    </a:cubicBezTo>
                    <a:cubicBezTo>
                      <a:pt x="21" y="29"/>
                      <a:pt x="21" y="32"/>
                      <a:pt x="23" y="32"/>
                    </a:cubicBezTo>
                    <a:cubicBezTo>
                      <a:pt x="25" y="31"/>
                      <a:pt x="26" y="33"/>
                      <a:pt x="30" y="29"/>
                    </a:cubicBezTo>
                    <a:cubicBezTo>
                      <a:pt x="33" y="25"/>
                      <a:pt x="32" y="18"/>
                      <a:pt x="39" y="23"/>
                    </a:cubicBezTo>
                    <a:cubicBezTo>
                      <a:pt x="46" y="27"/>
                      <a:pt x="47" y="23"/>
                      <a:pt x="49" y="20"/>
                    </a:cubicBezTo>
                    <a:cubicBezTo>
                      <a:pt x="50" y="16"/>
                      <a:pt x="54" y="17"/>
                      <a:pt x="55" y="12"/>
                    </a:cubicBezTo>
                    <a:cubicBezTo>
                      <a:pt x="56" y="8"/>
                      <a:pt x="59" y="9"/>
                      <a:pt x="60" y="6"/>
                    </a:cubicBezTo>
                    <a:cubicBezTo>
                      <a:pt x="61" y="3"/>
                      <a:pt x="64" y="4"/>
                      <a:pt x="67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8" name="Freeform 20179">
                <a:extLst>
                  <a:ext uri="{FF2B5EF4-FFF2-40B4-BE49-F238E27FC236}">
                    <a16:creationId xmlns:a16="http://schemas.microsoft.com/office/drawing/2014/main" id="{C4EE86BC-BAC1-66A0-976F-6363A7F49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2828" y="5060540"/>
                <a:ext cx="68696" cy="78238"/>
              </a:xfrm>
              <a:custGeom>
                <a:avLst/>
                <a:gdLst/>
                <a:ahLst/>
                <a:cxnLst>
                  <a:cxn ang="0">
                    <a:pos x="5" y="16"/>
                  </a:cxn>
                  <a:cxn ang="0">
                    <a:pos x="2" y="8"/>
                  </a:cxn>
                  <a:cxn ang="0">
                    <a:pos x="10" y="2"/>
                  </a:cxn>
                  <a:cxn ang="0">
                    <a:pos x="13" y="9"/>
                  </a:cxn>
                  <a:cxn ang="0">
                    <a:pos x="7" y="14"/>
                  </a:cxn>
                  <a:cxn ang="0">
                    <a:pos x="5" y="16"/>
                  </a:cxn>
                </a:cxnLst>
                <a:rect l="0" t="0" r="r" b="b"/>
                <a:pathLst>
                  <a:path w="15" h="17">
                    <a:moveTo>
                      <a:pt x="5" y="16"/>
                    </a:moveTo>
                    <a:cubicBezTo>
                      <a:pt x="3" y="13"/>
                      <a:pt x="0" y="11"/>
                      <a:pt x="2" y="8"/>
                    </a:cubicBezTo>
                    <a:cubicBezTo>
                      <a:pt x="4" y="5"/>
                      <a:pt x="9" y="0"/>
                      <a:pt x="10" y="2"/>
                    </a:cubicBezTo>
                    <a:cubicBezTo>
                      <a:pt x="12" y="4"/>
                      <a:pt x="15" y="5"/>
                      <a:pt x="13" y="9"/>
                    </a:cubicBezTo>
                    <a:cubicBezTo>
                      <a:pt x="12" y="12"/>
                      <a:pt x="8" y="12"/>
                      <a:pt x="7" y="14"/>
                    </a:cubicBezTo>
                    <a:cubicBezTo>
                      <a:pt x="6" y="16"/>
                      <a:pt x="6" y="17"/>
                      <a:pt x="5" y="1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9" name="Freeform 20180">
                <a:extLst>
                  <a:ext uri="{FF2B5EF4-FFF2-40B4-BE49-F238E27FC236}">
                    <a16:creationId xmlns:a16="http://schemas.microsoft.com/office/drawing/2014/main" id="{A8FA71F9-518B-79BE-2A68-30E710B5D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4423" y="4980395"/>
                <a:ext cx="36257" cy="53430"/>
              </a:xfrm>
              <a:custGeom>
                <a:avLst/>
                <a:gdLst/>
                <a:ahLst/>
                <a:cxnLst>
                  <a:cxn ang="0">
                    <a:pos x="7" y="3"/>
                  </a:cxn>
                  <a:cxn ang="0">
                    <a:pos x="8" y="8"/>
                  </a:cxn>
                  <a:cxn ang="0">
                    <a:pos x="6" y="12"/>
                  </a:cxn>
                  <a:cxn ang="0">
                    <a:pos x="1" y="5"/>
                  </a:cxn>
                  <a:cxn ang="0">
                    <a:pos x="7" y="3"/>
                  </a:cxn>
                </a:cxnLst>
                <a:rect l="0" t="0" r="r" b="b"/>
                <a:pathLst>
                  <a:path w="8" h="12">
                    <a:moveTo>
                      <a:pt x="7" y="3"/>
                    </a:moveTo>
                    <a:cubicBezTo>
                      <a:pt x="8" y="8"/>
                      <a:pt x="8" y="8"/>
                      <a:pt x="8" y="8"/>
                    </a:cubicBezTo>
                    <a:cubicBezTo>
                      <a:pt x="6" y="8"/>
                      <a:pt x="8" y="12"/>
                      <a:pt x="6" y="12"/>
                    </a:cubicBezTo>
                    <a:cubicBezTo>
                      <a:pt x="4" y="12"/>
                      <a:pt x="0" y="9"/>
                      <a:pt x="1" y="5"/>
                    </a:cubicBezTo>
                    <a:cubicBezTo>
                      <a:pt x="2" y="2"/>
                      <a:pt x="3" y="0"/>
                      <a:pt x="7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0" name="Freeform 20181">
                <a:extLst>
                  <a:ext uri="{FF2B5EF4-FFF2-40B4-BE49-F238E27FC236}">
                    <a16:creationId xmlns:a16="http://schemas.microsoft.com/office/drawing/2014/main" id="{E8EA5B81-2562-7FBE-2DA4-814A494096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312" y="4509063"/>
                <a:ext cx="85871" cy="227080"/>
              </a:xfrm>
              <a:custGeom>
                <a:avLst/>
                <a:gdLst/>
                <a:ahLst/>
                <a:cxnLst>
                  <a:cxn ang="0">
                    <a:pos x="3" y="29"/>
                  </a:cxn>
                  <a:cxn ang="0">
                    <a:pos x="6" y="32"/>
                  </a:cxn>
                  <a:cxn ang="0">
                    <a:pos x="10" y="37"/>
                  </a:cxn>
                  <a:cxn ang="0">
                    <a:pos x="10" y="43"/>
                  </a:cxn>
                  <a:cxn ang="0">
                    <a:pos x="13" y="49"/>
                  </a:cxn>
                  <a:cxn ang="0">
                    <a:pos x="14" y="46"/>
                  </a:cxn>
                  <a:cxn ang="0">
                    <a:pos x="16" y="43"/>
                  </a:cxn>
                  <a:cxn ang="0">
                    <a:pos x="17" y="38"/>
                  </a:cxn>
                  <a:cxn ang="0">
                    <a:pos x="15" y="30"/>
                  </a:cxn>
                  <a:cxn ang="0">
                    <a:pos x="10" y="24"/>
                  </a:cxn>
                  <a:cxn ang="0">
                    <a:pos x="10" y="16"/>
                  </a:cxn>
                  <a:cxn ang="0">
                    <a:pos x="11" y="13"/>
                  </a:cxn>
                  <a:cxn ang="0">
                    <a:pos x="10" y="7"/>
                  </a:cxn>
                  <a:cxn ang="0">
                    <a:pos x="7" y="1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4" y="5"/>
                  </a:cxn>
                  <a:cxn ang="0">
                    <a:pos x="5" y="9"/>
                  </a:cxn>
                  <a:cxn ang="0">
                    <a:pos x="4" y="12"/>
                  </a:cxn>
                  <a:cxn ang="0">
                    <a:pos x="4" y="16"/>
                  </a:cxn>
                  <a:cxn ang="0">
                    <a:pos x="4" y="20"/>
                  </a:cxn>
                  <a:cxn ang="0">
                    <a:pos x="1" y="26"/>
                  </a:cxn>
                  <a:cxn ang="0">
                    <a:pos x="3" y="29"/>
                  </a:cxn>
                </a:cxnLst>
                <a:rect l="0" t="0" r="r" b="b"/>
                <a:pathLst>
                  <a:path w="19" h="50">
                    <a:moveTo>
                      <a:pt x="3" y="29"/>
                    </a:moveTo>
                    <a:cubicBezTo>
                      <a:pt x="4" y="31"/>
                      <a:pt x="5" y="33"/>
                      <a:pt x="6" y="32"/>
                    </a:cubicBezTo>
                    <a:cubicBezTo>
                      <a:pt x="10" y="31"/>
                      <a:pt x="11" y="33"/>
                      <a:pt x="10" y="37"/>
                    </a:cubicBezTo>
                    <a:cubicBezTo>
                      <a:pt x="10" y="41"/>
                      <a:pt x="7" y="40"/>
                      <a:pt x="10" y="43"/>
                    </a:cubicBezTo>
                    <a:cubicBezTo>
                      <a:pt x="13" y="47"/>
                      <a:pt x="12" y="49"/>
                      <a:pt x="13" y="49"/>
                    </a:cubicBezTo>
                    <a:cubicBezTo>
                      <a:pt x="14" y="50"/>
                      <a:pt x="14" y="48"/>
                      <a:pt x="14" y="46"/>
                    </a:cubicBezTo>
                    <a:cubicBezTo>
                      <a:pt x="13" y="44"/>
                      <a:pt x="14" y="43"/>
                      <a:pt x="16" y="43"/>
                    </a:cubicBezTo>
                    <a:cubicBezTo>
                      <a:pt x="17" y="42"/>
                      <a:pt x="17" y="41"/>
                      <a:pt x="17" y="38"/>
                    </a:cubicBezTo>
                    <a:cubicBezTo>
                      <a:pt x="17" y="35"/>
                      <a:pt x="19" y="34"/>
                      <a:pt x="15" y="30"/>
                    </a:cubicBezTo>
                    <a:cubicBezTo>
                      <a:pt x="12" y="26"/>
                      <a:pt x="11" y="26"/>
                      <a:pt x="10" y="24"/>
                    </a:cubicBezTo>
                    <a:cubicBezTo>
                      <a:pt x="10" y="21"/>
                      <a:pt x="9" y="18"/>
                      <a:pt x="10" y="16"/>
                    </a:cubicBezTo>
                    <a:cubicBezTo>
                      <a:pt x="11" y="15"/>
                      <a:pt x="10" y="14"/>
                      <a:pt x="11" y="13"/>
                    </a:cubicBezTo>
                    <a:cubicBezTo>
                      <a:pt x="9" y="10"/>
                      <a:pt x="11" y="10"/>
                      <a:pt x="10" y="7"/>
                    </a:cubicBezTo>
                    <a:cubicBezTo>
                      <a:pt x="9" y="4"/>
                      <a:pt x="8" y="2"/>
                      <a:pt x="7" y="1"/>
                    </a:cubicBezTo>
                    <a:cubicBezTo>
                      <a:pt x="5" y="1"/>
                      <a:pt x="3" y="1"/>
                      <a:pt x="2" y="0"/>
                    </a:cubicBezTo>
                    <a:cubicBezTo>
                      <a:pt x="2" y="2"/>
                      <a:pt x="2" y="0"/>
                      <a:pt x="4" y="2"/>
                    </a:cubicBezTo>
                    <a:cubicBezTo>
                      <a:pt x="5" y="3"/>
                      <a:pt x="3" y="3"/>
                      <a:pt x="4" y="5"/>
                    </a:cubicBezTo>
                    <a:cubicBezTo>
                      <a:pt x="6" y="6"/>
                      <a:pt x="6" y="7"/>
                      <a:pt x="5" y="9"/>
                    </a:cubicBezTo>
                    <a:cubicBezTo>
                      <a:pt x="3" y="10"/>
                      <a:pt x="5" y="11"/>
                      <a:pt x="4" y="12"/>
                    </a:cubicBezTo>
                    <a:cubicBezTo>
                      <a:pt x="3" y="13"/>
                      <a:pt x="4" y="14"/>
                      <a:pt x="4" y="16"/>
                    </a:cubicBezTo>
                    <a:cubicBezTo>
                      <a:pt x="3" y="19"/>
                      <a:pt x="6" y="20"/>
                      <a:pt x="4" y="20"/>
                    </a:cubicBezTo>
                    <a:cubicBezTo>
                      <a:pt x="1" y="20"/>
                      <a:pt x="3" y="24"/>
                      <a:pt x="1" y="26"/>
                    </a:cubicBezTo>
                    <a:cubicBezTo>
                      <a:pt x="0" y="27"/>
                      <a:pt x="2" y="28"/>
                      <a:pt x="3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5" name="Freeform 20182">
                <a:extLst>
                  <a:ext uri="{FF2B5EF4-FFF2-40B4-BE49-F238E27FC236}">
                    <a16:creationId xmlns:a16="http://schemas.microsoft.com/office/drawing/2014/main" id="{1E06F632-3AE4-EDE1-586D-425848EA0A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2246" y="3564489"/>
                <a:ext cx="263336" cy="465608"/>
              </a:xfrm>
              <a:custGeom>
                <a:avLst/>
                <a:gdLst/>
                <a:ahLst/>
                <a:cxnLst>
                  <a:cxn ang="0">
                    <a:pos x="12" y="102"/>
                  </a:cxn>
                  <a:cxn ang="0">
                    <a:pos x="17" y="101"/>
                  </a:cxn>
                  <a:cxn ang="0">
                    <a:pos x="20" y="101"/>
                  </a:cxn>
                  <a:cxn ang="0">
                    <a:pos x="30" y="97"/>
                  </a:cxn>
                  <a:cxn ang="0">
                    <a:pos x="30" y="93"/>
                  </a:cxn>
                  <a:cxn ang="0">
                    <a:pos x="41" y="89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49" y="76"/>
                  </a:cxn>
                  <a:cxn ang="0">
                    <a:pos x="48" y="71"/>
                  </a:cxn>
                  <a:cxn ang="0">
                    <a:pos x="45" y="70"/>
                  </a:cxn>
                  <a:cxn ang="0">
                    <a:pos x="47" y="64"/>
                  </a:cxn>
                  <a:cxn ang="0">
                    <a:pos x="48" y="59"/>
                  </a:cxn>
                  <a:cxn ang="0">
                    <a:pos x="50" y="56"/>
                  </a:cxn>
                  <a:cxn ang="0">
                    <a:pos x="51" y="53"/>
                  </a:cxn>
                  <a:cxn ang="0">
                    <a:pos x="55" y="50"/>
                  </a:cxn>
                  <a:cxn ang="0">
                    <a:pos x="56" y="49"/>
                  </a:cxn>
                  <a:cxn ang="0">
                    <a:pos x="56" y="26"/>
                  </a:cxn>
                  <a:cxn ang="0">
                    <a:pos x="15" y="0"/>
                  </a:cxn>
                  <a:cxn ang="0">
                    <a:pos x="9" y="3"/>
                  </a:cxn>
                  <a:cxn ang="0">
                    <a:pos x="12" y="17"/>
                  </a:cxn>
                  <a:cxn ang="0">
                    <a:pos x="13" y="28"/>
                  </a:cxn>
                  <a:cxn ang="0">
                    <a:pos x="11" y="44"/>
                  </a:cxn>
                  <a:cxn ang="0">
                    <a:pos x="2" y="63"/>
                  </a:cxn>
                  <a:cxn ang="0">
                    <a:pos x="5" y="67"/>
                  </a:cxn>
                  <a:cxn ang="0">
                    <a:pos x="8" y="69"/>
                  </a:cxn>
                  <a:cxn ang="0">
                    <a:pos x="9" y="73"/>
                  </a:cxn>
                  <a:cxn ang="0">
                    <a:pos x="13" y="86"/>
                  </a:cxn>
                  <a:cxn ang="0">
                    <a:pos x="7" y="87"/>
                  </a:cxn>
                  <a:cxn ang="0">
                    <a:pos x="5" y="90"/>
                  </a:cxn>
                  <a:cxn ang="0">
                    <a:pos x="11" y="98"/>
                  </a:cxn>
                  <a:cxn ang="0">
                    <a:pos x="12" y="102"/>
                  </a:cxn>
                </a:cxnLst>
                <a:rect l="0" t="0" r="r" b="b"/>
                <a:pathLst>
                  <a:path w="58" h="103">
                    <a:moveTo>
                      <a:pt x="12" y="102"/>
                    </a:moveTo>
                    <a:cubicBezTo>
                      <a:pt x="14" y="103"/>
                      <a:pt x="16" y="102"/>
                      <a:pt x="17" y="101"/>
                    </a:cubicBezTo>
                    <a:cubicBezTo>
                      <a:pt x="18" y="99"/>
                      <a:pt x="18" y="103"/>
                      <a:pt x="20" y="101"/>
                    </a:cubicBezTo>
                    <a:cubicBezTo>
                      <a:pt x="24" y="98"/>
                      <a:pt x="27" y="101"/>
                      <a:pt x="30" y="97"/>
                    </a:cubicBezTo>
                    <a:cubicBezTo>
                      <a:pt x="32" y="94"/>
                      <a:pt x="29" y="94"/>
                      <a:pt x="30" y="93"/>
                    </a:cubicBezTo>
                    <a:cubicBezTo>
                      <a:pt x="31" y="92"/>
                      <a:pt x="37" y="94"/>
                      <a:pt x="41" y="89"/>
                    </a:cubicBezTo>
                    <a:cubicBezTo>
                      <a:pt x="44" y="84"/>
                      <a:pt x="45" y="86"/>
                      <a:pt x="44" y="83"/>
                    </a:cubicBezTo>
                    <a:cubicBezTo>
                      <a:pt x="44" y="82"/>
                      <a:pt x="49" y="80"/>
                      <a:pt x="51" y="81"/>
                    </a:cubicBezTo>
                    <a:cubicBezTo>
                      <a:pt x="52" y="77"/>
                      <a:pt x="49" y="79"/>
                      <a:pt x="49" y="76"/>
                    </a:cubicBezTo>
                    <a:cubicBezTo>
                      <a:pt x="49" y="73"/>
                      <a:pt x="48" y="74"/>
                      <a:pt x="48" y="71"/>
                    </a:cubicBezTo>
                    <a:cubicBezTo>
                      <a:pt x="48" y="68"/>
                      <a:pt x="46" y="71"/>
                      <a:pt x="45" y="70"/>
                    </a:cubicBezTo>
                    <a:cubicBezTo>
                      <a:pt x="44" y="67"/>
                      <a:pt x="49" y="67"/>
                      <a:pt x="47" y="64"/>
                    </a:cubicBezTo>
                    <a:cubicBezTo>
                      <a:pt x="45" y="61"/>
                      <a:pt x="50" y="62"/>
                      <a:pt x="48" y="59"/>
                    </a:cubicBezTo>
                    <a:cubicBezTo>
                      <a:pt x="47" y="56"/>
                      <a:pt x="50" y="59"/>
                      <a:pt x="50" y="56"/>
                    </a:cubicBezTo>
                    <a:cubicBezTo>
                      <a:pt x="49" y="54"/>
                      <a:pt x="51" y="56"/>
                      <a:pt x="51" y="53"/>
                    </a:cubicBezTo>
                    <a:cubicBezTo>
                      <a:pt x="51" y="50"/>
                      <a:pt x="53" y="50"/>
                      <a:pt x="55" y="50"/>
                    </a:cubicBezTo>
                    <a:cubicBezTo>
                      <a:pt x="58" y="51"/>
                      <a:pt x="56" y="49"/>
                      <a:pt x="56" y="49"/>
                    </a:cubicBezTo>
                    <a:cubicBezTo>
                      <a:pt x="56" y="26"/>
                      <a:pt x="56" y="26"/>
                      <a:pt x="56" y="26"/>
                    </a:cubicBezTo>
                    <a:cubicBezTo>
                      <a:pt x="56" y="26"/>
                      <a:pt x="29" y="8"/>
                      <a:pt x="15" y="0"/>
                    </a:cubicBezTo>
                    <a:cubicBezTo>
                      <a:pt x="14" y="0"/>
                      <a:pt x="11" y="2"/>
                      <a:pt x="9" y="3"/>
                    </a:cubicBezTo>
                    <a:cubicBezTo>
                      <a:pt x="12" y="9"/>
                      <a:pt x="9" y="11"/>
                      <a:pt x="12" y="17"/>
                    </a:cubicBezTo>
                    <a:cubicBezTo>
                      <a:pt x="16" y="24"/>
                      <a:pt x="13" y="21"/>
                      <a:pt x="13" y="28"/>
                    </a:cubicBezTo>
                    <a:cubicBezTo>
                      <a:pt x="13" y="34"/>
                      <a:pt x="12" y="43"/>
                      <a:pt x="11" y="44"/>
                    </a:cubicBezTo>
                    <a:cubicBezTo>
                      <a:pt x="10" y="45"/>
                      <a:pt x="0" y="57"/>
                      <a:pt x="2" y="63"/>
                    </a:cubicBezTo>
                    <a:cubicBezTo>
                      <a:pt x="5" y="67"/>
                      <a:pt x="5" y="67"/>
                      <a:pt x="5" y="67"/>
                    </a:cubicBezTo>
                    <a:cubicBezTo>
                      <a:pt x="11" y="67"/>
                      <a:pt x="5" y="68"/>
                      <a:pt x="8" y="69"/>
                    </a:cubicBezTo>
                    <a:cubicBezTo>
                      <a:pt x="10" y="70"/>
                      <a:pt x="8" y="73"/>
                      <a:pt x="9" y="73"/>
                    </a:cubicBezTo>
                    <a:cubicBezTo>
                      <a:pt x="11" y="74"/>
                      <a:pt x="8" y="83"/>
                      <a:pt x="13" y="86"/>
                    </a:cubicBezTo>
                    <a:cubicBezTo>
                      <a:pt x="10" y="88"/>
                      <a:pt x="8" y="87"/>
                      <a:pt x="7" y="87"/>
                    </a:cubicBezTo>
                    <a:cubicBezTo>
                      <a:pt x="5" y="86"/>
                      <a:pt x="4" y="89"/>
                      <a:pt x="5" y="90"/>
                    </a:cubicBezTo>
                    <a:cubicBezTo>
                      <a:pt x="9" y="96"/>
                      <a:pt x="11" y="95"/>
                      <a:pt x="11" y="98"/>
                    </a:cubicBezTo>
                    <a:cubicBezTo>
                      <a:pt x="12" y="102"/>
                      <a:pt x="13" y="100"/>
                      <a:pt x="12" y="10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7" name="Freeform 20183">
                <a:extLst>
                  <a:ext uri="{FF2B5EF4-FFF2-40B4-BE49-F238E27FC236}">
                    <a16:creationId xmlns:a16="http://schemas.microsoft.com/office/drawing/2014/main" id="{CD60DE74-6935-6453-A4FE-9BD935C86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5021" y="3564489"/>
                <a:ext cx="379738" cy="343481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21" y="46"/>
                  </a:cxn>
                  <a:cxn ang="0">
                    <a:pos x="19" y="51"/>
                  </a:cxn>
                  <a:cxn ang="0">
                    <a:pos x="17" y="52"/>
                  </a:cxn>
                  <a:cxn ang="0">
                    <a:pos x="9" y="53"/>
                  </a:cxn>
                  <a:cxn ang="0">
                    <a:pos x="1" y="55"/>
                  </a:cxn>
                  <a:cxn ang="0">
                    <a:pos x="2" y="61"/>
                  </a:cxn>
                  <a:cxn ang="0">
                    <a:pos x="4" y="64"/>
                  </a:cxn>
                  <a:cxn ang="0">
                    <a:pos x="5" y="65"/>
                  </a:cxn>
                  <a:cxn ang="0">
                    <a:pos x="5" y="67"/>
                  </a:cxn>
                  <a:cxn ang="0">
                    <a:pos x="9" y="70"/>
                  </a:cxn>
                  <a:cxn ang="0">
                    <a:pos x="11" y="72"/>
                  </a:cxn>
                  <a:cxn ang="0">
                    <a:pos x="12" y="75"/>
                  </a:cxn>
                  <a:cxn ang="0">
                    <a:pos x="13" y="72"/>
                  </a:cxn>
                  <a:cxn ang="0">
                    <a:pos x="15" y="72"/>
                  </a:cxn>
                  <a:cxn ang="0">
                    <a:pos x="18" y="76"/>
                  </a:cxn>
                  <a:cxn ang="0">
                    <a:pos x="20" y="70"/>
                  </a:cxn>
                  <a:cxn ang="0">
                    <a:pos x="21" y="64"/>
                  </a:cxn>
                  <a:cxn ang="0">
                    <a:pos x="26" y="63"/>
                  </a:cxn>
                  <a:cxn ang="0">
                    <a:pos x="29" y="62"/>
                  </a:cxn>
                  <a:cxn ang="0">
                    <a:pos x="34" y="66"/>
                  </a:cxn>
                  <a:cxn ang="0">
                    <a:pos x="41" y="65"/>
                  </a:cxn>
                  <a:cxn ang="0">
                    <a:pos x="47" y="69"/>
                  </a:cxn>
                  <a:cxn ang="0">
                    <a:pos x="55" y="65"/>
                  </a:cxn>
                  <a:cxn ang="0">
                    <a:pos x="65" y="66"/>
                  </a:cxn>
                  <a:cxn ang="0">
                    <a:pos x="70" y="63"/>
                  </a:cxn>
                  <a:cxn ang="0">
                    <a:pos x="79" y="44"/>
                  </a:cxn>
                  <a:cxn ang="0">
                    <a:pos x="81" y="28"/>
                  </a:cxn>
                  <a:cxn ang="0">
                    <a:pos x="80" y="17"/>
                  </a:cxn>
                  <a:cxn ang="0">
                    <a:pos x="77" y="3"/>
                  </a:cxn>
                  <a:cxn ang="0">
                    <a:pos x="72" y="4"/>
                  </a:cxn>
                  <a:cxn ang="0">
                    <a:pos x="62" y="0"/>
                  </a:cxn>
                  <a:cxn ang="0">
                    <a:pos x="39" y="17"/>
                  </a:cxn>
                  <a:cxn ang="0">
                    <a:pos x="21" y="28"/>
                  </a:cxn>
                </a:cxnLst>
                <a:rect l="0" t="0" r="r" b="b"/>
                <a:pathLst>
                  <a:path w="84" h="76">
                    <a:moveTo>
                      <a:pt x="21" y="28"/>
                    </a:moveTo>
                    <a:cubicBezTo>
                      <a:pt x="21" y="28"/>
                      <a:pt x="22" y="45"/>
                      <a:pt x="21" y="46"/>
                    </a:cubicBezTo>
                    <a:cubicBezTo>
                      <a:pt x="20" y="48"/>
                      <a:pt x="21" y="51"/>
                      <a:pt x="19" y="51"/>
                    </a:cubicBezTo>
                    <a:cubicBezTo>
                      <a:pt x="17" y="51"/>
                      <a:pt x="18" y="53"/>
                      <a:pt x="17" y="52"/>
                    </a:cubicBezTo>
                    <a:cubicBezTo>
                      <a:pt x="16" y="52"/>
                      <a:pt x="15" y="53"/>
                      <a:pt x="9" y="53"/>
                    </a:cubicBezTo>
                    <a:cubicBezTo>
                      <a:pt x="4" y="53"/>
                      <a:pt x="7" y="56"/>
                      <a:pt x="1" y="55"/>
                    </a:cubicBezTo>
                    <a:cubicBezTo>
                      <a:pt x="0" y="59"/>
                      <a:pt x="1" y="57"/>
                      <a:pt x="2" y="61"/>
                    </a:cubicBezTo>
                    <a:cubicBezTo>
                      <a:pt x="2" y="64"/>
                      <a:pt x="3" y="62"/>
                      <a:pt x="4" y="64"/>
                    </a:cubicBezTo>
                    <a:cubicBezTo>
                      <a:pt x="6" y="65"/>
                      <a:pt x="6" y="66"/>
                      <a:pt x="5" y="65"/>
                    </a:cubicBezTo>
                    <a:cubicBezTo>
                      <a:pt x="4" y="65"/>
                      <a:pt x="4" y="67"/>
                      <a:pt x="5" y="67"/>
                    </a:cubicBezTo>
                    <a:cubicBezTo>
                      <a:pt x="6" y="68"/>
                      <a:pt x="8" y="71"/>
                      <a:pt x="9" y="70"/>
                    </a:cubicBezTo>
                    <a:cubicBezTo>
                      <a:pt x="10" y="68"/>
                      <a:pt x="12" y="71"/>
                      <a:pt x="11" y="72"/>
                    </a:cubicBezTo>
                    <a:cubicBezTo>
                      <a:pt x="10" y="72"/>
                      <a:pt x="11" y="73"/>
                      <a:pt x="12" y="75"/>
                    </a:cubicBezTo>
                    <a:cubicBezTo>
                      <a:pt x="13" y="73"/>
                      <a:pt x="11" y="72"/>
                      <a:pt x="13" y="72"/>
                    </a:cubicBezTo>
                    <a:cubicBezTo>
                      <a:pt x="14" y="72"/>
                      <a:pt x="13" y="70"/>
                      <a:pt x="15" y="72"/>
                    </a:cubicBezTo>
                    <a:cubicBezTo>
                      <a:pt x="17" y="74"/>
                      <a:pt x="17" y="74"/>
                      <a:pt x="18" y="76"/>
                    </a:cubicBezTo>
                    <a:cubicBezTo>
                      <a:pt x="19" y="74"/>
                      <a:pt x="17" y="71"/>
                      <a:pt x="20" y="70"/>
                    </a:cubicBezTo>
                    <a:cubicBezTo>
                      <a:pt x="22" y="68"/>
                      <a:pt x="20" y="66"/>
                      <a:pt x="21" y="64"/>
                    </a:cubicBezTo>
                    <a:cubicBezTo>
                      <a:pt x="23" y="63"/>
                      <a:pt x="23" y="63"/>
                      <a:pt x="26" y="63"/>
                    </a:cubicBezTo>
                    <a:cubicBezTo>
                      <a:pt x="28" y="63"/>
                      <a:pt x="27" y="61"/>
                      <a:pt x="29" y="62"/>
                    </a:cubicBezTo>
                    <a:cubicBezTo>
                      <a:pt x="31" y="63"/>
                      <a:pt x="33" y="62"/>
                      <a:pt x="34" y="66"/>
                    </a:cubicBezTo>
                    <a:cubicBezTo>
                      <a:pt x="36" y="70"/>
                      <a:pt x="39" y="65"/>
                      <a:pt x="41" y="65"/>
                    </a:cubicBezTo>
                    <a:cubicBezTo>
                      <a:pt x="42" y="65"/>
                      <a:pt x="44" y="68"/>
                      <a:pt x="47" y="69"/>
                    </a:cubicBezTo>
                    <a:cubicBezTo>
                      <a:pt x="51" y="69"/>
                      <a:pt x="50" y="66"/>
                      <a:pt x="55" y="65"/>
                    </a:cubicBezTo>
                    <a:cubicBezTo>
                      <a:pt x="61" y="64"/>
                      <a:pt x="64" y="69"/>
                      <a:pt x="65" y="66"/>
                    </a:cubicBezTo>
                    <a:cubicBezTo>
                      <a:pt x="66" y="63"/>
                      <a:pt x="67" y="65"/>
                      <a:pt x="70" y="63"/>
                    </a:cubicBezTo>
                    <a:cubicBezTo>
                      <a:pt x="68" y="57"/>
                      <a:pt x="78" y="45"/>
                      <a:pt x="79" y="44"/>
                    </a:cubicBezTo>
                    <a:cubicBezTo>
                      <a:pt x="80" y="43"/>
                      <a:pt x="81" y="34"/>
                      <a:pt x="81" y="28"/>
                    </a:cubicBezTo>
                    <a:cubicBezTo>
                      <a:pt x="81" y="21"/>
                      <a:pt x="84" y="24"/>
                      <a:pt x="80" y="17"/>
                    </a:cubicBezTo>
                    <a:cubicBezTo>
                      <a:pt x="77" y="11"/>
                      <a:pt x="80" y="9"/>
                      <a:pt x="77" y="3"/>
                    </a:cubicBezTo>
                    <a:cubicBezTo>
                      <a:pt x="73" y="6"/>
                      <a:pt x="74" y="7"/>
                      <a:pt x="72" y="4"/>
                    </a:cubicBezTo>
                    <a:cubicBezTo>
                      <a:pt x="70" y="1"/>
                      <a:pt x="64" y="2"/>
                      <a:pt x="62" y="0"/>
                    </a:cubicBezTo>
                    <a:cubicBezTo>
                      <a:pt x="59" y="2"/>
                      <a:pt x="45" y="12"/>
                      <a:pt x="39" y="17"/>
                    </a:cubicBezTo>
                    <a:cubicBezTo>
                      <a:pt x="33" y="21"/>
                      <a:pt x="35" y="28"/>
                      <a:pt x="21" y="2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8" name="Freeform 20184">
                <a:extLst>
                  <a:ext uri="{FF2B5EF4-FFF2-40B4-BE49-F238E27FC236}">
                    <a16:creationId xmlns:a16="http://schemas.microsoft.com/office/drawing/2014/main" id="{78E09C2B-08B1-7EDB-A0AA-CA8B279F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062" y="3520601"/>
                <a:ext cx="393095" cy="442709"/>
              </a:xfrm>
              <a:custGeom>
                <a:avLst/>
                <a:gdLst/>
                <a:ahLst/>
                <a:cxnLst>
                  <a:cxn ang="0">
                    <a:pos x="66" y="65"/>
                  </a:cxn>
                  <a:cxn ang="0">
                    <a:pos x="74" y="63"/>
                  </a:cxn>
                  <a:cxn ang="0">
                    <a:pos x="82" y="62"/>
                  </a:cxn>
                  <a:cxn ang="0">
                    <a:pos x="84" y="61"/>
                  </a:cxn>
                  <a:cxn ang="0">
                    <a:pos x="86" y="56"/>
                  </a:cxn>
                  <a:cxn ang="0">
                    <a:pos x="86" y="38"/>
                  </a:cxn>
                  <a:cxn ang="0">
                    <a:pos x="81" y="38"/>
                  </a:cxn>
                  <a:cxn ang="0">
                    <a:pos x="79" y="33"/>
                  </a:cxn>
                  <a:cxn ang="0">
                    <a:pos x="75" y="31"/>
                  </a:cxn>
                  <a:cxn ang="0">
                    <a:pos x="72" y="28"/>
                  </a:cxn>
                  <a:cxn ang="0">
                    <a:pos x="70" y="25"/>
                  </a:cxn>
                  <a:cxn ang="0">
                    <a:pos x="40" y="0"/>
                  </a:cxn>
                  <a:cxn ang="0">
                    <a:pos x="30" y="0"/>
                  </a:cxn>
                  <a:cxn ang="0">
                    <a:pos x="35" y="55"/>
                  </a:cxn>
                  <a:cxn ang="0">
                    <a:pos x="36" y="62"/>
                  </a:cxn>
                  <a:cxn ang="0">
                    <a:pos x="17" y="62"/>
                  </a:cxn>
                  <a:cxn ang="0">
                    <a:pos x="15" y="62"/>
                  </a:cxn>
                  <a:cxn ang="0">
                    <a:pos x="10" y="62"/>
                  </a:cxn>
                  <a:cxn ang="0">
                    <a:pos x="7" y="64"/>
                  </a:cxn>
                  <a:cxn ang="0">
                    <a:pos x="3" y="62"/>
                  </a:cxn>
                  <a:cxn ang="0">
                    <a:pos x="1" y="67"/>
                  </a:cxn>
                  <a:cxn ang="0">
                    <a:pos x="2" y="71"/>
                  </a:cxn>
                  <a:cxn ang="0">
                    <a:pos x="2" y="74"/>
                  </a:cxn>
                  <a:cxn ang="0">
                    <a:pos x="5" y="77"/>
                  </a:cxn>
                  <a:cxn ang="0">
                    <a:pos x="5" y="81"/>
                  </a:cxn>
                  <a:cxn ang="0">
                    <a:pos x="7" y="83"/>
                  </a:cxn>
                  <a:cxn ang="0">
                    <a:pos x="8" y="84"/>
                  </a:cxn>
                  <a:cxn ang="0">
                    <a:pos x="13" y="83"/>
                  </a:cxn>
                  <a:cxn ang="0">
                    <a:pos x="15" y="82"/>
                  </a:cxn>
                  <a:cxn ang="0">
                    <a:pos x="17" y="81"/>
                  </a:cxn>
                  <a:cxn ang="0">
                    <a:pos x="18" y="84"/>
                  </a:cxn>
                  <a:cxn ang="0">
                    <a:pos x="19" y="86"/>
                  </a:cxn>
                  <a:cxn ang="0">
                    <a:pos x="20" y="88"/>
                  </a:cxn>
                  <a:cxn ang="0">
                    <a:pos x="20" y="90"/>
                  </a:cxn>
                  <a:cxn ang="0">
                    <a:pos x="21" y="93"/>
                  </a:cxn>
                  <a:cxn ang="0">
                    <a:pos x="23" y="96"/>
                  </a:cxn>
                  <a:cxn ang="0">
                    <a:pos x="29" y="95"/>
                  </a:cxn>
                  <a:cxn ang="0">
                    <a:pos x="32" y="94"/>
                  </a:cxn>
                  <a:cxn ang="0">
                    <a:pos x="36" y="94"/>
                  </a:cxn>
                  <a:cxn ang="0">
                    <a:pos x="36" y="90"/>
                  </a:cxn>
                  <a:cxn ang="0">
                    <a:pos x="37" y="85"/>
                  </a:cxn>
                  <a:cxn ang="0">
                    <a:pos x="41" y="83"/>
                  </a:cxn>
                  <a:cxn ang="0">
                    <a:pos x="41" y="80"/>
                  </a:cxn>
                  <a:cxn ang="0">
                    <a:pos x="43" y="78"/>
                  </a:cxn>
                  <a:cxn ang="0">
                    <a:pos x="43" y="75"/>
                  </a:cxn>
                  <a:cxn ang="0">
                    <a:pos x="45" y="76"/>
                  </a:cxn>
                  <a:cxn ang="0">
                    <a:pos x="47" y="74"/>
                  </a:cxn>
                  <a:cxn ang="0">
                    <a:pos x="50" y="73"/>
                  </a:cxn>
                  <a:cxn ang="0">
                    <a:pos x="53" y="70"/>
                  </a:cxn>
                  <a:cxn ang="0">
                    <a:pos x="56" y="67"/>
                  </a:cxn>
                  <a:cxn ang="0">
                    <a:pos x="62" y="64"/>
                  </a:cxn>
                  <a:cxn ang="0">
                    <a:pos x="64" y="65"/>
                  </a:cxn>
                  <a:cxn ang="0">
                    <a:pos x="66" y="65"/>
                  </a:cxn>
                </a:cxnLst>
                <a:rect l="0" t="0" r="r" b="b"/>
                <a:pathLst>
                  <a:path w="87" h="98">
                    <a:moveTo>
                      <a:pt x="66" y="65"/>
                    </a:moveTo>
                    <a:cubicBezTo>
                      <a:pt x="72" y="66"/>
                      <a:pt x="69" y="63"/>
                      <a:pt x="74" y="63"/>
                    </a:cubicBezTo>
                    <a:cubicBezTo>
                      <a:pt x="80" y="63"/>
                      <a:pt x="81" y="62"/>
                      <a:pt x="82" y="62"/>
                    </a:cubicBezTo>
                    <a:cubicBezTo>
                      <a:pt x="83" y="63"/>
                      <a:pt x="82" y="61"/>
                      <a:pt x="84" y="61"/>
                    </a:cubicBezTo>
                    <a:cubicBezTo>
                      <a:pt x="86" y="61"/>
                      <a:pt x="85" y="58"/>
                      <a:pt x="86" y="56"/>
                    </a:cubicBezTo>
                    <a:cubicBezTo>
                      <a:pt x="87" y="55"/>
                      <a:pt x="86" y="38"/>
                      <a:pt x="86" y="38"/>
                    </a:cubicBezTo>
                    <a:cubicBezTo>
                      <a:pt x="81" y="40"/>
                      <a:pt x="80" y="39"/>
                      <a:pt x="81" y="38"/>
                    </a:cubicBezTo>
                    <a:cubicBezTo>
                      <a:pt x="82" y="36"/>
                      <a:pt x="82" y="33"/>
                      <a:pt x="79" y="33"/>
                    </a:cubicBezTo>
                    <a:cubicBezTo>
                      <a:pt x="76" y="33"/>
                      <a:pt x="78" y="31"/>
                      <a:pt x="75" y="31"/>
                    </a:cubicBezTo>
                    <a:cubicBezTo>
                      <a:pt x="73" y="32"/>
                      <a:pt x="74" y="29"/>
                      <a:pt x="72" y="28"/>
                    </a:cubicBezTo>
                    <a:cubicBezTo>
                      <a:pt x="70" y="27"/>
                      <a:pt x="72" y="27"/>
                      <a:pt x="70" y="25"/>
                    </a:cubicBezTo>
                    <a:cubicBezTo>
                      <a:pt x="69" y="24"/>
                      <a:pt x="40" y="0"/>
                      <a:pt x="40" y="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30" y="0"/>
                      <a:pt x="35" y="52"/>
                      <a:pt x="35" y="55"/>
                    </a:cubicBezTo>
                    <a:cubicBezTo>
                      <a:pt x="36" y="58"/>
                      <a:pt x="38" y="53"/>
                      <a:pt x="36" y="62"/>
                    </a:cubicBezTo>
                    <a:cubicBezTo>
                      <a:pt x="36" y="62"/>
                      <a:pt x="20" y="62"/>
                      <a:pt x="17" y="62"/>
                    </a:cubicBezTo>
                    <a:cubicBezTo>
                      <a:pt x="15" y="62"/>
                      <a:pt x="16" y="60"/>
                      <a:pt x="15" y="62"/>
                    </a:cubicBezTo>
                    <a:cubicBezTo>
                      <a:pt x="15" y="63"/>
                      <a:pt x="12" y="63"/>
                      <a:pt x="10" y="62"/>
                    </a:cubicBezTo>
                    <a:cubicBezTo>
                      <a:pt x="7" y="61"/>
                      <a:pt x="8" y="66"/>
                      <a:pt x="7" y="64"/>
                    </a:cubicBezTo>
                    <a:cubicBezTo>
                      <a:pt x="6" y="62"/>
                      <a:pt x="5" y="59"/>
                      <a:pt x="3" y="62"/>
                    </a:cubicBezTo>
                    <a:cubicBezTo>
                      <a:pt x="1" y="65"/>
                      <a:pt x="5" y="65"/>
                      <a:pt x="1" y="67"/>
                    </a:cubicBezTo>
                    <a:cubicBezTo>
                      <a:pt x="0" y="70"/>
                      <a:pt x="2" y="68"/>
                      <a:pt x="2" y="71"/>
                    </a:cubicBezTo>
                    <a:cubicBezTo>
                      <a:pt x="2" y="74"/>
                      <a:pt x="1" y="72"/>
                      <a:pt x="2" y="74"/>
                    </a:cubicBezTo>
                    <a:cubicBezTo>
                      <a:pt x="3" y="77"/>
                      <a:pt x="3" y="74"/>
                      <a:pt x="5" y="77"/>
                    </a:cubicBezTo>
                    <a:cubicBezTo>
                      <a:pt x="6" y="79"/>
                      <a:pt x="5" y="79"/>
                      <a:pt x="5" y="81"/>
                    </a:cubicBezTo>
                    <a:cubicBezTo>
                      <a:pt x="4" y="84"/>
                      <a:pt x="6" y="85"/>
                      <a:pt x="7" y="83"/>
                    </a:cubicBezTo>
                    <a:cubicBezTo>
                      <a:pt x="7" y="82"/>
                      <a:pt x="8" y="83"/>
                      <a:pt x="8" y="84"/>
                    </a:cubicBezTo>
                    <a:cubicBezTo>
                      <a:pt x="10" y="86"/>
                      <a:pt x="9" y="81"/>
                      <a:pt x="13" y="83"/>
                    </a:cubicBezTo>
                    <a:cubicBezTo>
                      <a:pt x="15" y="85"/>
                      <a:pt x="14" y="83"/>
                      <a:pt x="15" y="82"/>
                    </a:cubicBezTo>
                    <a:cubicBezTo>
                      <a:pt x="17" y="82"/>
                      <a:pt x="14" y="80"/>
                      <a:pt x="17" y="81"/>
                    </a:cubicBezTo>
                    <a:cubicBezTo>
                      <a:pt x="19" y="82"/>
                      <a:pt x="18" y="83"/>
                      <a:pt x="18" y="84"/>
                    </a:cubicBezTo>
                    <a:cubicBezTo>
                      <a:pt x="19" y="84"/>
                      <a:pt x="18" y="86"/>
                      <a:pt x="19" y="86"/>
                    </a:cubicBezTo>
                    <a:cubicBezTo>
                      <a:pt x="20" y="86"/>
                      <a:pt x="22" y="88"/>
                      <a:pt x="20" y="88"/>
                    </a:cubicBezTo>
                    <a:cubicBezTo>
                      <a:pt x="19" y="89"/>
                      <a:pt x="19" y="92"/>
                      <a:pt x="20" y="90"/>
                    </a:cubicBezTo>
                    <a:cubicBezTo>
                      <a:pt x="21" y="89"/>
                      <a:pt x="22" y="90"/>
                      <a:pt x="21" y="93"/>
                    </a:cubicBezTo>
                    <a:cubicBezTo>
                      <a:pt x="21" y="95"/>
                      <a:pt x="22" y="93"/>
                      <a:pt x="23" y="96"/>
                    </a:cubicBezTo>
                    <a:cubicBezTo>
                      <a:pt x="27" y="91"/>
                      <a:pt x="26" y="98"/>
                      <a:pt x="29" y="95"/>
                    </a:cubicBezTo>
                    <a:cubicBezTo>
                      <a:pt x="31" y="92"/>
                      <a:pt x="32" y="90"/>
                      <a:pt x="32" y="94"/>
                    </a:cubicBezTo>
                    <a:cubicBezTo>
                      <a:pt x="32" y="97"/>
                      <a:pt x="34" y="94"/>
                      <a:pt x="36" y="94"/>
                    </a:cubicBezTo>
                    <a:cubicBezTo>
                      <a:pt x="37" y="91"/>
                      <a:pt x="35" y="90"/>
                      <a:pt x="36" y="90"/>
                    </a:cubicBezTo>
                    <a:cubicBezTo>
                      <a:pt x="37" y="89"/>
                      <a:pt x="37" y="86"/>
                      <a:pt x="37" y="85"/>
                    </a:cubicBezTo>
                    <a:cubicBezTo>
                      <a:pt x="36" y="84"/>
                      <a:pt x="40" y="85"/>
                      <a:pt x="41" y="83"/>
                    </a:cubicBezTo>
                    <a:cubicBezTo>
                      <a:pt x="42" y="81"/>
                      <a:pt x="42" y="81"/>
                      <a:pt x="41" y="80"/>
                    </a:cubicBezTo>
                    <a:cubicBezTo>
                      <a:pt x="41" y="79"/>
                      <a:pt x="44" y="80"/>
                      <a:pt x="43" y="78"/>
                    </a:cubicBezTo>
                    <a:cubicBezTo>
                      <a:pt x="42" y="77"/>
                      <a:pt x="42" y="76"/>
                      <a:pt x="43" y="75"/>
                    </a:cubicBezTo>
                    <a:cubicBezTo>
                      <a:pt x="44" y="74"/>
                      <a:pt x="43" y="76"/>
                      <a:pt x="45" y="76"/>
                    </a:cubicBezTo>
                    <a:cubicBezTo>
                      <a:pt x="47" y="77"/>
                      <a:pt x="47" y="75"/>
                      <a:pt x="47" y="74"/>
                    </a:cubicBezTo>
                    <a:cubicBezTo>
                      <a:pt x="47" y="72"/>
                      <a:pt x="50" y="75"/>
                      <a:pt x="50" y="73"/>
                    </a:cubicBezTo>
                    <a:cubicBezTo>
                      <a:pt x="50" y="70"/>
                      <a:pt x="51" y="69"/>
                      <a:pt x="53" y="70"/>
                    </a:cubicBezTo>
                    <a:cubicBezTo>
                      <a:pt x="55" y="71"/>
                      <a:pt x="53" y="68"/>
                      <a:pt x="56" y="67"/>
                    </a:cubicBezTo>
                    <a:cubicBezTo>
                      <a:pt x="62" y="65"/>
                      <a:pt x="60" y="63"/>
                      <a:pt x="62" y="64"/>
                    </a:cubicBezTo>
                    <a:cubicBezTo>
                      <a:pt x="63" y="65"/>
                      <a:pt x="63" y="64"/>
                      <a:pt x="64" y="65"/>
                    </a:cubicBezTo>
                    <a:cubicBezTo>
                      <a:pt x="65" y="65"/>
                      <a:pt x="65" y="65"/>
                      <a:pt x="66" y="6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9" name="Freeform 20185">
                <a:extLst>
                  <a:ext uri="{FF2B5EF4-FFF2-40B4-BE49-F238E27FC236}">
                    <a16:creationId xmlns:a16="http://schemas.microsoft.com/office/drawing/2014/main" id="{67003541-F171-8BE5-101A-AD6858D584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0476" y="3451904"/>
                <a:ext cx="291960" cy="370196"/>
              </a:xfrm>
              <a:custGeom>
                <a:avLst/>
                <a:gdLst/>
                <a:ahLst/>
                <a:cxnLst>
                  <a:cxn ang="0">
                    <a:pos x="4" y="72"/>
                  </a:cxn>
                  <a:cxn ang="0">
                    <a:pos x="14" y="70"/>
                  </a:cxn>
                  <a:cxn ang="0">
                    <a:pos x="19" y="73"/>
                  </a:cxn>
                  <a:cxn ang="0">
                    <a:pos x="26" y="82"/>
                  </a:cxn>
                  <a:cxn ang="0">
                    <a:pos x="28" y="77"/>
                  </a:cxn>
                  <a:cxn ang="0">
                    <a:pos x="32" y="79"/>
                  </a:cxn>
                  <a:cxn ang="0">
                    <a:pos x="35" y="77"/>
                  </a:cxn>
                  <a:cxn ang="0">
                    <a:pos x="40" y="77"/>
                  </a:cxn>
                  <a:cxn ang="0">
                    <a:pos x="42" y="77"/>
                  </a:cxn>
                  <a:cxn ang="0">
                    <a:pos x="61" y="77"/>
                  </a:cxn>
                  <a:cxn ang="0">
                    <a:pos x="60" y="70"/>
                  </a:cxn>
                  <a:cxn ang="0">
                    <a:pos x="55" y="15"/>
                  </a:cxn>
                  <a:cxn ang="0">
                    <a:pos x="65" y="15"/>
                  </a:cxn>
                  <a:cxn ang="0">
                    <a:pos x="44" y="0"/>
                  </a:cxn>
                  <a:cxn ang="0">
                    <a:pos x="44" y="9"/>
                  </a:cxn>
                  <a:cxn ang="0">
                    <a:pos x="27" y="9"/>
                  </a:cxn>
                  <a:cxn ang="0">
                    <a:pos x="27" y="25"/>
                  </a:cxn>
                  <a:cxn ang="0">
                    <a:pos x="22" y="39"/>
                  </a:cxn>
                  <a:cxn ang="0">
                    <a:pos x="2" y="39"/>
                  </a:cxn>
                  <a:cxn ang="0">
                    <a:pos x="1" y="43"/>
                  </a:cxn>
                  <a:cxn ang="0">
                    <a:pos x="2" y="41"/>
                  </a:cxn>
                  <a:cxn ang="0">
                    <a:pos x="3" y="44"/>
                  </a:cxn>
                  <a:cxn ang="0">
                    <a:pos x="5" y="48"/>
                  </a:cxn>
                  <a:cxn ang="0">
                    <a:pos x="4" y="52"/>
                  </a:cxn>
                  <a:cxn ang="0">
                    <a:pos x="5" y="65"/>
                  </a:cxn>
                  <a:cxn ang="0">
                    <a:pos x="4" y="72"/>
                  </a:cxn>
                </a:cxnLst>
                <a:rect l="0" t="0" r="r" b="b"/>
                <a:pathLst>
                  <a:path w="65" h="82">
                    <a:moveTo>
                      <a:pt x="4" y="72"/>
                    </a:moveTo>
                    <a:cubicBezTo>
                      <a:pt x="4" y="69"/>
                      <a:pt x="11" y="70"/>
                      <a:pt x="14" y="70"/>
                    </a:cubicBezTo>
                    <a:cubicBezTo>
                      <a:pt x="16" y="69"/>
                      <a:pt x="18" y="72"/>
                      <a:pt x="19" y="73"/>
                    </a:cubicBezTo>
                    <a:cubicBezTo>
                      <a:pt x="21" y="74"/>
                      <a:pt x="24" y="80"/>
                      <a:pt x="26" y="82"/>
                    </a:cubicBezTo>
                    <a:cubicBezTo>
                      <a:pt x="30" y="80"/>
                      <a:pt x="26" y="80"/>
                      <a:pt x="28" y="77"/>
                    </a:cubicBezTo>
                    <a:cubicBezTo>
                      <a:pt x="30" y="74"/>
                      <a:pt x="31" y="77"/>
                      <a:pt x="32" y="79"/>
                    </a:cubicBezTo>
                    <a:cubicBezTo>
                      <a:pt x="33" y="81"/>
                      <a:pt x="32" y="76"/>
                      <a:pt x="35" y="77"/>
                    </a:cubicBezTo>
                    <a:cubicBezTo>
                      <a:pt x="37" y="78"/>
                      <a:pt x="40" y="78"/>
                      <a:pt x="40" y="77"/>
                    </a:cubicBezTo>
                    <a:cubicBezTo>
                      <a:pt x="41" y="75"/>
                      <a:pt x="40" y="77"/>
                      <a:pt x="42" y="77"/>
                    </a:cubicBezTo>
                    <a:cubicBezTo>
                      <a:pt x="45" y="77"/>
                      <a:pt x="61" y="77"/>
                      <a:pt x="61" y="77"/>
                    </a:cubicBezTo>
                    <a:cubicBezTo>
                      <a:pt x="63" y="68"/>
                      <a:pt x="61" y="73"/>
                      <a:pt x="60" y="70"/>
                    </a:cubicBezTo>
                    <a:cubicBezTo>
                      <a:pt x="60" y="67"/>
                      <a:pt x="55" y="15"/>
                      <a:pt x="55" y="15"/>
                    </a:cubicBezTo>
                    <a:cubicBezTo>
                      <a:pt x="65" y="15"/>
                      <a:pt x="65" y="15"/>
                      <a:pt x="65" y="15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4" y="9"/>
                      <a:pt x="44" y="9"/>
                      <a:pt x="44" y="9"/>
                    </a:cubicBezTo>
                    <a:cubicBezTo>
                      <a:pt x="27" y="9"/>
                      <a:pt x="27" y="9"/>
                      <a:pt x="27" y="9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1" y="28"/>
                      <a:pt x="20" y="27"/>
                      <a:pt x="22" y="39"/>
                    </a:cubicBezTo>
                    <a:cubicBezTo>
                      <a:pt x="22" y="39"/>
                      <a:pt x="3" y="39"/>
                      <a:pt x="2" y="39"/>
                    </a:cubicBezTo>
                    <a:cubicBezTo>
                      <a:pt x="1" y="39"/>
                      <a:pt x="0" y="41"/>
                      <a:pt x="1" y="43"/>
                    </a:cubicBezTo>
                    <a:cubicBezTo>
                      <a:pt x="2" y="43"/>
                      <a:pt x="1" y="40"/>
                      <a:pt x="2" y="41"/>
                    </a:cubicBezTo>
                    <a:cubicBezTo>
                      <a:pt x="3" y="41"/>
                      <a:pt x="2" y="44"/>
                      <a:pt x="3" y="44"/>
                    </a:cubicBezTo>
                    <a:cubicBezTo>
                      <a:pt x="4" y="43"/>
                      <a:pt x="5" y="46"/>
                      <a:pt x="5" y="48"/>
                    </a:cubicBezTo>
                    <a:cubicBezTo>
                      <a:pt x="5" y="51"/>
                      <a:pt x="2" y="51"/>
                      <a:pt x="4" y="52"/>
                    </a:cubicBezTo>
                    <a:cubicBezTo>
                      <a:pt x="5" y="53"/>
                      <a:pt x="7" y="60"/>
                      <a:pt x="5" y="65"/>
                    </a:cubicBezTo>
                    <a:cubicBezTo>
                      <a:pt x="4" y="69"/>
                      <a:pt x="3" y="70"/>
                      <a:pt x="4" y="7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0" name="Freeform 20186">
                <a:extLst>
                  <a:ext uri="{FF2B5EF4-FFF2-40B4-BE49-F238E27FC236}">
                    <a16:creationId xmlns:a16="http://schemas.microsoft.com/office/drawing/2014/main" id="{F2073653-FB1A-776F-2BE6-1183FD9A5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900" y="3841183"/>
                <a:ext cx="284327" cy="280510"/>
              </a:xfrm>
              <a:custGeom>
                <a:avLst/>
                <a:gdLst/>
                <a:ahLst/>
                <a:cxnLst>
                  <a:cxn ang="0">
                    <a:pos x="59" y="6"/>
                  </a:cxn>
                  <a:cxn ang="0">
                    <a:pos x="61" y="14"/>
                  </a:cxn>
                  <a:cxn ang="0">
                    <a:pos x="55" y="25"/>
                  </a:cxn>
                  <a:cxn ang="0">
                    <a:pos x="51" y="35"/>
                  </a:cxn>
                  <a:cxn ang="0">
                    <a:pos x="46" y="45"/>
                  </a:cxn>
                  <a:cxn ang="0">
                    <a:pos x="42" y="46"/>
                  </a:cxn>
                  <a:cxn ang="0">
                    <a:pos x="37" y="47"/>
                  </a:cxn>
                  <a:cxn ang="0">
                    <a:pos x="33" y="51"/>
                  </a:cxn>
                  <a:cxn ang="0">
                    <a:pos x="30" y="59"/>
                  </a:cxn>
                  <a:cxn ang="0">
                    <a:pos x="28" y="57"/>
                  </a:cxn>
                  <a:cxn ang="0">
                    <a:pos x="23" y="60"/>
                  </a:cxn>
                  <a:cxn ang="0">
                    <a:pos x="21" y="61"/>
                  </a:cxn>
                  <a:cxn ang="0">
                    <a:pos x="17" y="62"/>
                  </a:cxn>
                  <a:cxn ang="0">
                    <a:pos x="12" y="52"/>
                  </a:cxn>
                  <a:cxn ang="0">
                    <a:pos x="6" y="48"/>
                  </a:cxn>
                  <a:cxn ang="0">
                    <a:pos x="3" y="48"/>
                  </a:cxn>
                  <a:cxn ang="0">
                    <a:pos x="0" y="49"/>
                  </a:cxn>
                  <a:cxn ang="0">
                    <a:pos x="0" y="35"/>
                  </a:cxn>
                  <a:cxn ang="0">
                    <a:pos x="2" y="30"/>
                  </a:cxn>
                  <a:cxn ang="0">
                    <a:pos x="5" y="23"/>
                  </a:cxn>
                  <a:cxn ang="0">
                    <a:pos x="4" y="15"/>
                  </a:cxn>
                  <a:cxn ang="0">
                    <a:pos x="6" y="9"/>
                  </a:cxn>
                  <a:cxn ang="0">
                    <a:pos x="7" y="3"/>
                  </a:cxn>
                  <a:cxn ang="0">
                    <a:pos x="12" y="2"/>
                  </a:cxn>
                  <a:cxn ang="0">
                    <a:pos x="15" y="1"/>
                  </a:cxn>
                  <a:cxn ang="0">
                    <a:pos x="20" y="5"/>
                  </a:cxn>
                  <a:cxn ang="0">
                    <a:pos x="27" y="4"/>
                  </a:cxn>
                  <a:cxn ang="0">
                    <a:pos x="33" y="8"/>
                  </a:cxn>
                  <a:cxn ang="0">
                    <a:pos x="41" y="4"/>
                  </a:cxn>
                  <a:cxn ang="0">
                    <a:pos x="51" y="5"/>
                  </a:cxn>
                  <a:cxn ang="0">
                    <a:pos x="56" y="2"/>
                  </a:cxn>
                  <a:cxn ang="0">
                    <a:pos x="59" y="6"/>
                  </a:cxn>
                </a:cxnLst>
                <a:rect l="0" t="0" r="r" b="b"/>
                <a:pathLst>
                  <a:path w="63" h="62">
                    <a:moveTo>
                      <a:pt x="59" y="6"/>
                    </a:moveTo>
                    <a:cubicBezTo>
                      <a:pt x="58" y="14"/>
                      <a:pt x="63" y="9"/>
                      <a:pt x="61" y="14"/>
                    </a:cubicBezTo>
                    <a:cubicBezTo>
                      <a:pt x="60" y="20"/>
                      <a:pt x="58" y="15"/>
                      <a:pt x="55" y="25"/>
                    </a:cubicBezTo>
                    <a:cubicBezTo>
                      <a:pt x="53" y="34"/>
                      <a:pt x="53" y="34"/>
                      <a:pt x="51" y="35"/>
                    </a:cubicBezTo>
                    <a:cubicBezTo>
                      <a:pt x="49" y="36"/>
                      <a:pt x="48" y="42"/>
                      <a:pt x="46" y="45"/>
                    </a:cubicBezTo>
                    <a:cubicBezTo>
                      <a:pt x="44" y="49"/>
                      <a:pt x="45" y="49"/>
                      <a:pt x="42" y="46"/>
                    </a:cubicBezTo>
                    <a:cubicBezTo>
                      <a:pt x="40" y="43"/>
                      <a:pt x="37" y="44"/>
                      <a:pt x="37" y="47"/>
                    </a:cubicBezTo>
                    <a:cubicBezTo>
                      <a:pt x="36" y="49"/>
                      <a:pt x="34" y="47"/>
                      <a:pt x="33" y="51"/>
                    </a:cubicBezTo>
                    <a:cubicBezTo>
                      <a:pt x="31" y="54"/>
                      <a:pt x="32" y="55"/>
                      <a:pt x="30" y="59"/>
                    </a:cubicBezTo>
                    <a:cubicBezTo>
                      <a:pt x="28" y="57"/>
                      <a:pt x="28" y="57"/>
                      <a:pt x="28" y="57"/>
                    </a:cubicBezTo>
                    <a:cubicBezTo>
                      <a:pt x="31" y="61"/>
                      <a:pt x="24" y="61"/>
                      <a:pt x="23" y="60"/>
                    </a:cubicBezTo>
                    <a:cubicBezTo>
                      <a:pt x="22" y="59"/>
                      <a:pt x="24" y="61"/>
                      <a:pt x="21" y="61"/>
                    </a:cubicBezTo>
                    <a:cubicBezTo>
                      <a:pt x="20" y="62"/>
                      <a:pt x="20" y="62"/>
                      <a:pt x="17" y="62"/>
                    </a:cubicBezTo>
                    <a:cubicBezTo>
                      <a:pt x="14" y="62"/>
                      <a:pt x="13" y="54"/>
                      <a:pt x="12" y="52"/>
                    </a:cubicBezTo>
                    <a:cubicBezTo>
                      <a:pt x="9" y="49"/>
                      <a:pt x="8" y="48"/>
                      <a:pt x="6" y="48"/>
                    </a:cubicBezTo>
                    <a:cubicBezTo>
                      <a:pt x="3" y="49"/>
                      <a:pt x="4" y="47"/>
                      <a:pt x="3" y="48"/>
                    </a:cubicBezTo>
                    <a:cubicBezTo>
                      <a:pt x="3" y="49"/>
                      <a:pt x="2" y="49"/>
                      <a:pt x="0" y="49"/>
                    </a:cubicBezTo>
                    <a:cubicBezTo>
                      <a:pt x="1" y="43"/>
                      <a:pt x="0" y="40"/>
                      <a:pt x="0" y="35"/>
                    </a:cubicBezTo>
                    <a:cubicBezTo>
                      <a:pt x="0" y="30"/>
                      <a:pt x="1" y="33"/>
                      <a:pt x="2" y="30"/>
                    </a:cubicBezTo>
                    <a:cubicBezTo>
                      <a:pt x="2" y="27"/>
                      <a:pt x="3" y="28"/>
                      <a:pt x="5" y="23"/>
                    </a:cubicBezTo>
                    <a:cubicBezTo>
                      <a:pt x="7" y="18"/>
                      <a:pt x="3" y="18"/>
                      <a:pt x="4" y="15"/>
                    </a:cubicBezTo>
                    <a:cubicBezTo>
                      <a:pt x="5" y="13"/>
                      <a:pt x="3" y="10"/>
                      <a:pt x="6" y="9"/>
                    </a:cubicBezTo>
                    <a:cubicBezTo>
                      <a:pt x="8" y="7"/>
                      <a:pt x="6" y="5"/>
                      <a:pt x="7" y="3"/>
                    </a:cubicBezTo>
                    <a:cubicBezTo>
                      <a:pt x="9" y="2"/>
                      <a:pt x="9" y="2"/>
                      <a:pt x="12" y="2"/>
                    </a:cubicBezTo>
                    <a:cubicBezTo>
                      <a:pt x="14" y="2"/>
                      <a:pt x="13" y="0"/>
                      <a:pt x="15" y="1"/>
                    </a:cubicBezTo>
                    <a:cubicBezTo>
                      <a:pt x="17" y="2"/>
                      <a:pt x="19" y="1"/>
                      <a:pt x="20" y="5"/>
                    </a:cubicBezTo>
                    <a:cubicBezTo>
                      <a:pt x="22" y="9"/>
                      <a:pt x="25" y="4"/>
                      <a:pt x="27" y="4"/>
                    </a:cubicBezTo>
                    <a:cubicBezTo>
                      <a:pt x="28" y="4"/>
                      <a:pt x="30" y="7"/>
                      <a:pt x="33" y="8"/>
                    </a:cubicBezTo>
                    <a:cubicBezTo>
                      <a:pt x="37" y="8"/>
                      <a:pt x="36" y="5"/>
                      <a:pt x="41" y="4"/>
                    </a:cubicBezTo>
                    <a:cubicBezTo>
                      <a:pt x="47" y="3"/>
                      <a:pt x="50" y="8"/>
                      <a:pt x="51" y="5"/>
                    </a:cubicBezTo>
                    <a:cubicBezTo>
                      <a:pt x="52" y="2"/>
                      <a:pt x="53" y="4"/>
                      <a:pt x="56" y="2"/>
                    </a:cubicBezTo>
                    <a:lnTo>
                      <a:pt x="59" y="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1" name="Freeform 20187">
                <a:extLst>
                  <a:ext uri="{FF2B5EF4-FFF2-40B4-BE49-F238E27FC236}">
                    <a16:creationId xmlns:a16="http://schemas.microsoft.com/office/drawing/2014/main" id="{A45A3333-6461-B41F-775E-246252E19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0869" y="3927053"/>
                <a:ext cx="311042" cy="253795"/>
              </a:xfrm>
              <a:custGeom>
                <a:avLst/>
                <a:gdLst/>
                <a:ahLst/>
                <a:cxnLst>
                  <a:cxn ang="0">
                    <a:pos x="69" y="38"/>
                  </a:cxn>
                  <a:cxn ang="0">
                    <a:pos x="65" y="38"/>
                  </a:cxn>
                  <a:cxn ang="0">
                    <a:pos x="57" y="37"/>
                  </a:cxn>
                  <a:cxn ang="0">
                    <a:pos x="50" y="39"/>
                  </a:cxn>
                  <a:cxn ang="0">
                    <a:pos x="44" y="41"/>
                  </a:cxn>
                  <a:cxn ang="0">
                    <a:pos x="33" y="42"/>
                  </a:cxn>
                  <a:cxn ang="0">
                    <a:pos x="29" y="38"/>
                  </a:cxn>
                  <a:cxn ang="0">
                    <a:pos x="23" y="42"/>
                  </a:cxn>
                  <a:cxn ang="0">
                    <a:pos x="23" y="48"/>
                  </a:cxn>
                  <a:cxn ang="0">
                    <a:pos x="18" y="47"/>
                  </a:cxn>
                  <a:cxn ang="0">
                    <a:pos x="13" y="47"/>
                  </a:cxn>
                  <a:cxn ang="0">
                    <a:pos x="10" y="56"/>
                  </a:cxn>
                  <a:cxn ang="0">
                    <a:pos x="5" y="46"/>
                  </a:cxn>
                  <a:cxn ang="0">
                    <a:pos x="3" y="42"/>
                  </a:cxn>
                  <a:cxn ang="0">
                    <a:pos x="1" y="34"/>
                  </a:cxn>
                  <a:cxn ang="0">
                    <a:pos x="1" y="31"/>
                  </a:cxn>
                  <a:cxn ang="0">
                    <a:pos x="6" y="22"/>
                  </a:cxn>
                  <a:cxn ang="0">
                    <a:pos x="11" y="21"/>
                  </a:cxn>
                  <a:cxn ang="0">
                    <a:pos x="14" y="21"/>
                  </a:cxn>
                  <a:cxn ang="0">
                    <a:pos x="24" y="17"/>
                  </a:cxn>
                  <a:cxn ang="0">
                    <a:pos x="24" y="13"/>
                  </a:cxn>
                  <a:cxn ang="0">
                    <a:pos x="35" y="9"/>
                  </a:cxn>
                  <a:cxn ang="0">
                    <a:pos x="38" y="3"/>
                  </a:cxn>
                  <a:cxn ang="0">
                    <a:pos x="45" y="1"/>
                  </a:cxn>
                  <a:cxn ang="0">
                    <a:pos x="48" y="11"/>
                  </a:cxn>
                  <a:cxn ang="0">
                    <a:pos x="51" y="16"/>
                  </a:cxn>
                  <a:cxn ang="0">
                    <a:pos x="56" y="19"/>
                  </a:cxn>
                  <a:cxn ang="0">
                    <a:pos x="59" y="24"/>
                  </a:cxn>
                  <a:cxn ang="0">
                    <a:pos x="63" y="29"/>
                  </a:cxn>
                  <a:cxn ang="0">
                    <a:pos x="66" y="33"/>
                  </a:cxn>
                  <a:cxn ang="0">
                    <a:pos x="69" y="38"/>
                  </a:cxn>
                </a:cxnLst>
                <a:rect l="0" t="0" r="r" b="b"/>
                <a:pathLst>
                  <a:path w="69" h="56">
                    <a:moveTo>
                      <a:pt x="69" y="38"/>
                    </a:moveTo>
                    <a:cubicBezTo>
                      <a:pt x="67" y="38"/>
                      <a:pt x="67" y="36"/>
                      <a:pt x="65" y="38"/>
                    </a:cubicBezTo>
                    <a:cubicBezTo>
                      <a:pt x="64" y="40"/>
                      <a:pt x="59" y="34"/>
                      <a:pt x="57" y="37"/>
                    </a:cubicBezTo>
                    <a:cubicBezTo>
                      <a:pt x="55" y="40"/>
                      <a:pt x="55" y="36"/>
                      <a:pt x="50" y="39"/>
                    </a:cubicBezTo>
                    <a:cubicBezTo>
                      <a:pt x="44" y="43"/>
                      <a:pt x="46" y="36"/>
                      <a:pt x="44" y="41"/>
                    </a:cubicBezTo>
                    <a:cubicBezTo>
                      <a:pt x="42" y="46"/>
                      <a:pt x="39" y="42"/>
                      <a:pt x="33" y="42"/>
                    </a:cubicBezTo>
                    <a:cubicBezTo>
                      <a:pt x="31" y="42"/>
                      <a:pt x="33" y="40"/>
                      <a:pt x="29" y="38"/>
                    </a:cubicBezTo>
                    <a:cubicBezTo>
                      <a:pt x="24" y="36"/>
                      <a:pt x="24" y="41"/>
                      <a:pt x="23" y="42"/>
                    </a:cubicBezTo>
                    <a:cubicBezTo>
                      <a:pt x="21" y="43"/>
                      <a:pt x="22" y="45"/>
                      <a:pt x="23" y="48"/>
                    </a:cubicBezTo>
                    <a:cubicBezTo>
                      <a:pt x="21" y="46"/>
                      <a:pt x="20" y="49"/>
                      <a:pt x="18" y="47"/>
                    </a:cubicBezTo>
                    <a:cubicBezTo>
                      <a:pt x="16" y="46"/>
                      <a:pt x="16" y="48"/>
                      <a:pt x="13" y="47"/>
                    </a:cubicBezTo>
                    <a:cubicBezTo>
                      <a:pt x="10" y="47"/>
                      <a:pt x="12" y="52"/>
                      <a:pt x="10" y="56"/>
                    </a:cubicBezTo>
                    <a:cubicBezTo>
                      <a:pt x="9" y="49"/>
                      <a:pt x="7" y="48"/>
                      <a:pt x="5" y="46"/>
                    </a:cubicBezTo>
                    <a:cubicBezTo>
                      <a:pt x="3" y="44"/>
                      <a:pt x="5" y="42"/>
                      <a:pt x="3" y="42"/>
                    </a:cubicBezTo>
                    <a:cubicBezTo>
                      <a:pt x="2" y="41"/>
                      <a:pt x="1" y="38"/>
                      <a:pt x="1" y="34"/>
                    </a:cubicBezTo>
                    <a:cubicBezTo>
                      <a:pt x="2" y="31"/>
                      <a:pt x="0" y="32"/>
                      <a:pt x="1" y="31"/>
                    </a:cubicBezTo>
                    <a:cubicBezTo>
                      <a:pt x="3" y="30"/>
                      <a:pt x="4" y="26"/>
                      <a:pt x="6" y="22"/>
                    </a:cubicBezTo>
                    <a:cubicBezTo>
                      <a:pt x="8" y="23"/>
                      <a:pt x="10" y="22"/>
                      <a:pt x="11" y="21"/>
                    </a:cubicBezTo>
                    <a:cubicBezTo>
                      <a:pt x="12" y="19"/>
                      <a:pt x="12" y="23"/>
                      <a:pt x="14" y="21"/>
                    </a:cubicBezTo>
                    <a:cubicBezTo>
                      <a:pt x="18" y="18"/>
                      <a:pt x="21" y="21"/>
                      <a:pt x="24" y="17"/>
                    </a:cubicBezTo>
                    <a:cubicBezTo>
                      <a:pt x="26" y="14"/>
                      <a:pt x="23" y="14"/>
                      <a:pt x="24" y="13"/>
                    </a:cubicBezTo>
                    <a:cubicBezTo>
                      <a:pt x="25" y="12"/>
                      <a:pt x="31" y="14"/>
                      <a:pt x="35" y="9"/>
                    </a:cubicBezTo>
                    <a:cubicBezTo>
                      <a:pt x="38" y="4"/>
                      <a:pt x="39" y="6"/>
                      <a:pt x="38" y="3"/>
                    </a:cubicBezTo>
                    <a:cubicBezTo>
                      <a:pt x="38" y="2"/>
                      <a:pt x="43" y="0"/>
                      <a:pt x="45" y="1"/>
                    </a:cubicBezTo>
                    <a:cubicBezTo>
                      <a:pt x="47" y="4"/>
                      <a:pt x="50" y="7"/>
                      <a:pt x="48" y="11"/>
                    </a:cubicBezTo>
                    <a:cubicBezTo>
                      <a:pt x="47" y="18"/>
                      <a:pt x="53" y="14"/>
                      <a:pt x="51" y="16"/>
                    </a:cubicBezTo>
                    <a:cubicBezTo>
                      <a:pt x="50" y="19"/>
                      <a:pt x="54" y="17"/>
                      <a:pt x="56" y="19"/>
                    </a:cubicBezTo>
                    <a:cubicBezTo>
                      <a:pt x="58" y="22"/>
                      <a:pt x="55" y="21"/>
                      <a:pt x="59" y="24"/>
                    </a:cubicBezTo>
                    <a:cubicBezTo>
                      <a:pt x="62" y="27"/>
                      <a:pt x="63" y="27"/>
                      <a:pt x="63" y="29"/>
                    </a:cubicBezTo>
                    <a:cubicBezTo>
                      <a:pt x="62" y="31"/>
                      <a:pt x="63" y="31"/>
                      <a:pt x="66" y="33"/>
                    </a:cubicBezTo>
                    <a:cubicBezTo>
                      <a:pt x="68" y="33"/>
                      <a:pt x="67" y="36"/>
                      <a:pt x="69" y="3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2" name="Freeform 20188">
                <a:extLst>
                  <a:ext uri="{FF2B5EF4-FFF2-40B4-BE49-F238E27FC236}">
                    <a16:creationId xmlns:a16="http://schemas.microsoft.com/office/drawing/2014/main" id="{FB350CB1-7BF4-B879-1A5B-CB0182BDF0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385" y="3867898"/>
                <a:ext cx="179373" cy="330124"/>
              </a:xfrm>
              <a:custGeom>
                <a:avLst/>
                <a:gdLst/>
                <a:ahLst/>
                <a:cxnLst>
                  <a:cxn ang="0">
                    <a:pos x="25" y="69"/>
                  </a:cxn>
                  <a:cxn ang="0">
                    <a:pos x="32" y="69"/>
                  </a:cxn>
                  <a:cxn ang="0">
                    <a:pos x="36" y="70"/>
                  </a:cxn>
                  <a:cxn ang="0">
                    <a:pos x="39" y="72"/>
                  </a:cxn>
                  <a:cxn ang="0">
                    <a:pos x="40" y="69"/>
                  </a:cxn>
                  <a:cxn ang="0">
                    <a:pos x="35" y="59"/>
                  </a:cxn>
                  <a:cxn ang="0">
                    <a:pos x="33" y="55"/>
                  </a:cxn>
                  <a:cxn ang="0">
                    <a:pos x="31" y="47"/>
                  </a:cxn>
                  <a:cxn ang="0">
                    <a:pos x="31" y="44"/>
                  </a:cxn>
                  <a:cxn ang="0">
                    <a:pos x="36" y="35"/>
                  </a:cxn>
                  <a:cxn ang="0">
                    <a:pos x="35" y="31"/>
                  </a:cxn>
                  <a:cxn ang="0">
                    <a:pos x="29" y="23"/>
                  </a:cxn>
                  <a:cxn ang="0">
                    <a:pos x="31" y="20"/>
                  </a:cxn>
                  <a:cxn ang="0">
                    <a:pos x="37" y="19"/>
                  </a:cxn>
                  <a:cxn ang="0">
                    <a:pos x="33" y="6"/>
                  </a:cxn>
                  <a:cxn ang="0">
                    <a:pos x="32" y="2"/>
                  </a:cxn>
                  <a:cxn ang="0">
                    <a:pos x="29" y="0"/>
                  </a:cxn>
                  <a:cxn ang="0">
                    <a:pos x="31" y="8"/>
                  </a:cxn>
                  <a:cxn ang="0">
                    <a:pos x="25" y="19"/>
                  </a:cxn>
                  <a:cxn ang="0">
                    <a:pos x="21" y="29"/>
                  </a:cxn>
                  <a:cxn ang="0">
                    <a:pos x="16" y="39"/>
                  </a:cxn>
                  <a:cxn ang="0">
                    <a:pos x="12" y="40"/>
                  </a:cxn>
                  <a:cxn ang="0">
                    <a:pos x="7" y="41"/>
                  </a:cxn>
                  <a:cxn ang="0">
                    <a:pos x="3" y="45"/>
                  </a:cxn>
                  <a:cxn ang="0">
                    <a:pos x="0" y="53"/>
                  </a:cxn>
                  <a:cxn ang="0">
                    <a:pos x="2" y="55"/>
                  </a:cxn>
                  <a:cxn ang="0">
                    <a:pos x="3" y="58"/>
                  </a:cxn>
                  <a:cxn ang="0">
                    <a:pos x="6" y="57"/>
                  </a:cxn>
                  <a:cxn ang="0">
                    <a:pos x="6" y="60"/>
                  </a:cxn>
                  <a:cxn ang="0">
                    <a:pos x="6" y="62"/>
                  </a:cxn>
                  <a:cxn ang="0">
                    <a:pos x="6" y="68"/>
                  </a:cxn>
                  <a:cxn ang="0">
                    <a:pos x="14" y="69"/>
                  </a:cxn>
                  <a:cxn ang="0">
                    <a:pos x="20" y="68"/>
                  </a:cxn>
                  <a:cxn ang="0">
                    <a:pos x="25" y="69"/>
                  </a:cxn>
                </a:cxnLst>
                <a:rect l="0" t="0" r="r" b="b"/>
                <a:pathLst>
                  <a:path w="40" h="73">
                    <a:moveTo>
                      <a:pt x="25" y="69"/>
                    </a:moveTo>
                    <a:cubicBezTo>
                      <a:pt x="32" y="69"/>
                      <a:pt x="32" y="69"/>
                      <a:pt x="32" y="69"/>
                    </a:cubicBezTo>
                    <a:cubicBezTo>
                      <a:pt x="32" y="69"/>
                      <a:pt x="34" y="70"/>
                      <a:pt x="36" y="70"/>
                    </a:cubicBezTo>
                    <a:cubicBezTo>
                      <a:pt x="38" y="71"/>
                      <a:pt x="39" y="73"/>
                      <a:pt x="39" y="72"/>
                    </a:cubicBezTo>
                    <a:cubicBezTo>
                      <a:pt x="40" y="72"/>
                      <a:pt x="39" y="70"/>
                      <a:pt x="40" y="69"/>
                    </a:cubicBezTo>
                    <a:cubicBezTo>
                      <a:pt x="39" y="62"/>
                      <a:pt x="37" y="61"/>
                      <a:pt x="35" y="59"/>
                    </a:cubicBezTo>
                    <a:cubicBezTo>
                      <a:pt x="33" y="57"/>
                      <a:pt x="35" y="55"/>
                      <a:pt x="33" y="55"/>
                    </a:cubicBezTo>
                    <a:cubicBezTo>
                      <a:pt x="32" y="54"/>
                      <a:pt x="31" y="51"/>
                      <a:pt x="31" y="47"/>
                    </a:cubicBezTo>
                    <a:cubicBezTo>
                      <a:pt x="32" y="44"/>
                      <a:pt x="30" y="45"/>
                      <a:pt x="31" y="44"/>
                    </a:cubicBezTo>
                    <a:cubicBezTo>
                      <a:pt x="33" y="43"/>
                      <a:pt x="34" y="39"/>
                      <a:pt x="36" y="35"/>
                    </a:cubicBezTo>
                    <a:cubicBezTo>
                      <a:pt x="37" y="33"/>
                      <a:pt x="36" y="35"/>
                      <a:pt x="35" y="31"/>
                    </a:cubicBezTo>
                    <a:cubicBezTo>
                      <a:pt x="35" y="28"/>
                      <a:pt x="33" y="29"/>
                      <a:pt x="29" y="23"/>
                    </a:cubicBezTo>
                    <a:cubicBezTo>
                      <a:pt x="28" y="22"/>
                      <a:pt x="29" y="19"/>
                      <a:pt x="31" y="20"/>
                    </a:cubicBezTo>
                    <a:cubicBezTo>
                      <a:pt x="32" y="20"/>
                      <a:pt x="34" y="21"/>
                      <a:pt x="37" y="19"/>
                    </a:cubicBezTo>
                    <a:cubicBezTo>
                      <a:pt x="32" y="16"/>
                      <a:pt x="35" y="7"/>
                      <a:pt x="33" y="6"/>
                    </a:cubicBezTo>
                    <a:cubicBezTo>
                      <a:pt x="32" y="6"/>
                      <a:pt x="34" y="3"/>
                      <a:pt x="32" y="2"/>
                    </a:cubicBezTo>
                    <a:cubicBezTo>
                      <a:pt x="29" y="1"/>
                      <a:pt x="35" y="0"/>
                      <a:pt x="29" y="0"/>
                    </a:cubicBezTo>
                    <a:cubicBezTo>
                      <a:pt x="28" y="8"/>
                      <a:pt x="33" y="3"/>
                      <a:pt x="31" y="8"/>
                    </a:cubicBezTo>
                    <a:cubicBezTo>
                      <a:pt x="30" y="14"/>
                      <a:pt x="28" y="9"/>
                      <a:pt x="25" y="19"/>
                    </a:cubicBezTo>
                    <a:cubicBezTo>
                      <a:pt x="23" y="28"/>
                      <a:pt x="23" y="28"/>
                      <a:pt x="21" y="29"/>
                    </a:cubicBezTo>
                    <a:cubicBezTo>
                      <a:pt x="19" y="30"/>
                      <a:pt x="18" y="36"/>
                      <a:pt x="16" y="39"/>
                    </a:cubicBezTo>
                    <a:cubicBezTo>
                      <a:pt x="14" y="43"/>
                      <a:pt x="15" y="43"/>
                      <a:pt x="12" y="40"/>
                    </a:cubicBezTo>
                    <a:cubicBezTo>
                      <a:pt x="10" y="37"/>
                      <a:pt x="7" y="38"/>
                      <a:pt x="7" y="41"/>
                    </a:cubicBezTo>
                    <a:cubicBezTo>
                      <a:pt x="6" y="43"/>
                      <a:pt x="4" y="41"/>
                      <a:pt x="3" y="45"/>
                    </a:cubicBezTo>
                    <a:cubicBezTo>
                      <a:pt x="1" y="48"/>
                      <a:pt x="2" y="49"/>
                      <a:pt x="0" y="53"/>
                    </a:cubicBezTo>
                    <a:cubicBezTo>
                      <a:pt x="0" y="56"/>
                      <a:pt x="1" y="52"/>
                      <a:pt x="2" y="55"/>
                    </a:cubicBezTo>
                    <a:cubicBezTo>
                      <a:pt x="2" y="57"/>
                      <a:pt x="2" y="57"/>
                      <a:pt x="3" y="58"/>
                    </a:cubicBezTo>
                    <a:cubicBezTo>
                      <a:pt x="5" y="59"/>
                      <a:pt x="4" y="56"/>
                      <a:pt x="6" y="57"/>
                    </a:cubicBezTo>
                    <a:cubicBezTo>
                      <a:pt x="7" y="58"/>
                      <a:pt x="4" y="58"/>
                      <a:pt x="6" y="60"/>
                    </a:cubicBezTo>
                    <a:cubicBezTo>
                      <a:pt x="7" y="61"/>
                      <a:pt x="5" y="60"/>
                      <a:pt x="6" y="62"/>
                    </a:cubicBezTo>
                    <a:cubicBezTo>
                      <a:pt x="8" y="64"/>
                      <a:pt x="6" y="66"/>
                      <a:pt x="6" y="68"/>
                    </a:cubicBezTo>
                    <a:cubicBezTo>
                      <a:pt x="8" y="70"/>
                      <a:pt x="9" y="69"/>
                      <a:pt x="14" y="69"/>
                    </a:cubicBezTo>
                    <a:cubicBezTo>
                      <a:pt x="15" y="68"/>
                      <a:pt x="15" y="68"/>
                      <a:pt x="20" y="68"/>
                    </a:cubicBezTo>
                    <a:cubicBezTo>
                      <a:pt x="26" y="68"/>
                      <a:pt x="24" y="68"/>
                      <a:pt x="25" y="6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3" name="Freeform 20189">
                <a:extLst>
                  <a:ext uri="{FF2B5EF4-FFF2-40B4-BE49-F238E27FC236}">
                    <a16:creationId xmlns:a16="http://schemas.microsoft.com/office/drawing/2014/main" id="{D6D5ECC5-3D42-B746-3B8A-681EEB17C2D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92172" y="4365945"/>
                <a:ext cx="303409" cy="396912"/>
              </a:xfrm>
              <a:custGeom>
                <a:avLst/>
                <a:gdLst/>
                <a:ahLst/>
                <a:cxnLst>
                  <a:cxn ang="0">
                    <a:pos x="52" y="87"/>
                  </a:cxn>
                  <a:cxn ang="0">
                    <a:pos x="50" y="86"/>
                  </a:cxn>
                  <a:cxn ang="0">
                    <a:pos x="47" y="86"/>
                  </a:cxn>
                  <a:cxn ang="0">
                    <a:pos x="38" y="84"/>
                  </a:cxn>
                  <a:cxn ang="0">
                    <a:pos x="33" y="83"/>
                  </a:cxn>
                  <a:cxn ang="0">
                    <a:pos x="14" y="83"/>
                  </a:cxn>
                  <a:cxn ang="0">
                    <a:pos x="8" y="80"/>
                  </a:cxn>
                  <a:cxn ang="0">
                    <a:pos x="1" y="82"/>
                  </a:cxn>
                  <a:cxn ang="0">
                    <a:pos x="3" y="71"/>
                  </a:cxn>
                  <a:cxn ang="0">
                    <a:pos x="9" y="52"/>
                  </a:cxn>
                  <a:cxn ang="0">
                    <a:pos x="12" y="39"/>
                  </a:cxn>
                  <a:cxn ang="0">
                    <a:pos x="9" y="27"/>
                  </a:cxn>
                  <a:cxn ang="0">
                    <a:pos x="5" y="11"/>
                  </a:cxn>
                  <a:cxn ang="0">
                    <a:pos x="9" y="9"/>
                  </a:cxn>
                  <a:cxn ang="0">
                    <a:pos x="20" y="10"/>
                  </a:cxn>
                  <a:cxn ang="0">
                    <a:pos x="27" y="12"/>
                  </a:cxn>
                  <a:cxn ang="0">
                    <a:pos x="29" y="17"/>
                  </a:cxn>
                  <a:cxn ang="0">
                    <a:pos x="31" y="22"/>
                  </a:cxn>
                  <a:cxn ang="0">
                    <a:pos x="38" y="23"/>
                  </a:cxn>
                  <a:cxn ang="0">
                    <a:pos x="41" y="22"/>
                  </a:cxn>
                  <a:cxn ang="0">
                    <a:pos x="42" y="18"/>
                  </a:cxn>
                  <a:cxn ang="0">
                    <a:pos x="46" y="16"/>
                  </a:cxn>
                  <a:cxn ang="0">
                    <a:pos x="48" y="17"/>
                  </a:cxn>
                  <a:cxn ang="0">
                    <a:pos x="54" y="19"/>
                  </a:cxn>
                  <a:cxn ang="0">
                    <a:pos x="54" y="24"/>
                  </a:cxn>
                  <a:cxn ang="0">
                    <a:pos x="55" y="35"/>
                  </a:cxn>
                  <a:cxn ang="0">
                    <a:pos x="56" y="44"/>
                  </a:cxn>
                  <a:cxn ang="0">
                    <a:pos x="59" y="42"/>
                  </a:cxn>
                  <a:cxn ang="0">
                    <a:pos x="63" y="42"/>
                  </a:cxn>
                  <a:cxn ang="0">
                    <a:pos x="65" y="41"/>
                  </a:cxn>
                  <a:cxn ang="0">
                    <a:pos x="65" y="47"/>
                  </a:cxn>
                  <a:cxn ang="0">
                    <a:pos x="65" y="51"/>
                  </a:cxn>
                  <a:cxn ang="0">
                    <a:pos x="64" y="55"/>
                  </a:cxn>
                  <a:cxn ang="0">
                    <a:pos x="55" y="56"/>
                  </a:cxn>
                  <a:cxn ang="0">
                    <a:pos x="55" y="73"/>
                  </a:cxn>
                  <a:cxn ang="0">
                    <a:pos x="62" y="84"/>
                  </a:cxn>
                  <a:cxn ang="0">
                    <a:pos x="52" y="87"/>
                  </a:cxn>
                  <a:cxn ang="0">
                    <a:pos x="4" y="7"/>
                  </a:cxn>
                  <a:cxn ang="0">
                    <a:pos x="4" y="9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3" y="4"/>
                  </a:cxn>
                  <a:cxn ang="0">
                    <a:pos x="4" y="7"/>
                  </a:cxn>
                </a:cxnLst>
                <a:rect l="0" t="0" r="r" b="b"/>
                <a:pathLst>
                  <a:path w="67" h="88">
                    <a:moveTo>
                      <a:pt x="52" y="87"/>
                    </a:moveTo>
                    <a:cubicBezTo>
                      <a:pt x="51" y="87"/>
                      <a:pt x="50" y="85"/>
                      <a:pt x="50" y="86"/>
                    </a:cubicBezTo>
                    <a:cubicBezTo>
                      <a:pt x="49" y="87"/>
                      <a:pt x="49" y="87"/>
                      <a:pt x="47" y="86"/>
                    </a:cubicBezTo>
                    <a:cubicBezTo>
                      <a:pt x="45" y="85"/>
                      <a:pt x="39" y="88"/>
                      <a:pt x="38" y="84"/>
                    </a:cubicBezTo>
                    <a:cubicBezTo>
                      <a:pt x="37" y="82"/>
                      <a:pt x="36" y="83"/>
                      <a:pt x="33" y="83"/>
                    </a:cubicBezTo>
                    <a:cubicBezTo>
                      <a:pt x="30" y="83"/>
                      <a:pt x="17" y="83"/>
                      <a:pt x="14" y="83"/>
                    </a:cubicBezTo>
                    <a:cubicBezTo>
                      <a:pt x="11" y="83"/>
                      <a:pt x="12" y="78"/>
                      <a:pt x="8" y="80"/>
                    </a:cubicBezTo>
                    <a:cubicBezTo>
                      <a:pt x="5" y="82"/>
                      <a:pt x="5" y="82"/>
                      <a:pt x="1" y="82"/>
                    </a:cubicBezTo>
                    <a:cubicBezTo>
                      <a:pt x="2" y="76"/>
                      <a:pt x="0" y="75"/>
                      <a:pt x="3" y="71"/>
                    </a:cubicBezTo>
                    <a:cubicBezTo>
                      <a:pt x="5" y="67"/>
                      <a:pt x="3" y="56"/>
                      <a:pt x="9" y="52"/>
                    </a:cubicBezTo>
                    <a:cubicBezTo>
                      <a:pt x="13" y="49"/>
                      <a:pt x="13" y="43"/>
                      <a:pt x="12" y="39"/>
                    </a:cubicBezTo>
                    <a:cubicBezTo>
                      <a:pt x="10" y="35"/>
                      <a:pt x="7" y="30"/>
                      <a:pt x="9" y="27"/>
                    </a:cubicBezTo>
                    <a:cubicBezTo>
                      <a:pt x="11" y="25"/>
                      <a:pt x="5" y="13"/>
                      <a:pt x="5" y="11"/>
                    </a:cubicBezTo>
                    <a:cubicBezTo>
                      <a:pt x="4" y="10"/>
                      <a:pt x="6" y="11"/>
                      <a:pt x="9" y="9"/>
                    </a:cubicBezTo>
                    <a:cubicBezTo>
                      <a:pt x="13" y="9"/>
                      <a:pt x="12" y="10"/>
                      <a:pt x="20" y="10"/>
                    </a:cubicBezTo>
                    <a:cubicBezTo>
                      <a:pt x="27" y="9"/>
                      <a:pt x="27" y="9"/>
                      <a:pt x="27" y="12"/>
                    </a:cubicBezTo>
                    <a:cubicBezTo>
                      <a:pt x="28" y="15"/>
                      <a:pt x="29" y="15"/>
                      <a:pt x="29" y="17"/>
                    </a:cubicBezTo>
                    <a:cubicBezTo>
                      <a:pt x="29" y="20"/>
                      <a:pt x="30" y="19"/>
                      <a:pt x="31" y="22"/>
                    </a:cubicBezTo>
                    <a:cubicBezTo>
                      <a:pt x="32" y="25"/>
                      <a:pt x="37" y="22"/>
                      <a:pt x="38" y="23"/>
                    </a:cubicBezTo>
                    <a:cubicBezTo>
                      <a:pt x="39" y="23"/>
                      <a:pt x="42" y="24"/>
                      <a:pt x="41" y="22"/>
                    </a:cubicBezTo>
                    <a:cubicBezTo>
                      <a:pt x="41" y="19"/>
                      <a:pt x="42" y="21"/>
                      <a:pt x="42" y="18"/>
                    </a:cubicBezTo>
                    <a:cubicBezTo>
                      <a:pt x="42" y="15"/>
                      <a:pt x="45" y="17"/>
                      <a:pt x="46" y="16"/>
                    </a:cubicBezTo>
                    <a:cubicBezTo>
                      <a:pt x="47" y="15"/>
                      <a:pt x="48" y="16"/>
                      <a:pt x="48" y="17"/>
                    </a:cubicBezTo>
                    <a:cubicBezTo>
                      <a:pt x="46" y="20"/>
                      <a:pt x="54" y="17"/>
                      <a:pt x="54" y="19"/>
                    </a:cubicBezTo>
                    <a:cubicBezTo>
                      <a:pt x="54" y="21"/>
                      <a:pt x="53" y="21"/>
                      <a:pt x="54" y="24"/>
                    </a:cubicBezTo>
                    <a:cubicBezTo>
                      <a:pt x="55" y="27"/>
                      <a:pt x="52" y="31"/>
                      <a:pt x="55" y="35"/>
                    </a:cubicBezTo>
                    <a:cubicBezTo>
                      <a:pt x="58" y="39"/>
                      <a:pt x="54" y="43"/>
                      <a:pt x="56" y="44"/>
                    </a:cubicBezTo>
                    <a:cubicBezTo>
                      <a:pt x="58" y="44"/>
                      <a:pt x="57" y="42"/>
                      <a:pt x="59" y="42"/>
                    </a:cubicBezTo>
                    <a:cubicBezTo>
                      <a:pt x="61" y="43"/>
                      <a:pt x="62" y="41"/>
                      <a:pt x="63" y="42"/>
                    </a:cubicBezTo>
                    <a:cubicBezTo>
                      <a:pt x="65" y="42"/>
                      <a:pt x="65" y="42"/>
                      <a:pt x="65" y="41"/>
                    </a:cubicBezTo>
                    <a:cubicBezTo>
                      <a:pt x="65" y="42"/>
                      <a:pt x="66" y="43"/>
                      <a:pt x="65" y="47"/>
                    </a:cubicBezTo>
                    <a:cubicBezTo>
                      <a:pt x="64" y="50"/>
                      <a:pt x="67" y="50"/>
                      <a:pt x="65" y="51"/>
                    </a:cubicBezTo>
                    <a:cubicBezTo>
                      <a:pt x="64" y="53"/>
                      <a:pt x="66" y="55"/>
                      <a:pt x="64" y="55"/>
                    </a:cubicBezTo>
                    <a:cubicBezTo>
                      <a:pt x="58" y="55"/>
                      <a:pt x="55" y="54"/>
                      <a:pt x="55" y="56"/>
                    </a:cubicBezTo>
                    <a:cubicBezTo>
                      <a:pt x="55" y="59"/>
                      <a:pt x="55" y="71"/>
                      <a:pt x="55" y="73"/>
                    </a:cubicBezTo>
                    <a:cubicBezTo>
                      <a:pt x="55" y="77"/>
                      <a:pt x="59" y="81"/>
                      <a:pt x="62" y="84"/>
                    </a:cubicBezTo>
                    <a:cubicBezTo>
                      <a:pt x="62" y="84"/>
                      <a:pt x="54" y="86"/>
                      <a:pt x="52" y="87"/>
                    </a:cubicBezTo>
                    <a:close/>
                    <a:moveTo>
                      <a:pt x="4" y="7"/>
                    </a:moveTo>
                    <a:cubicBezTo>
                      <a:pt x="3" y="9"/>
                      <a:pt x="4" y="8"/>
                      <a:pt x="4" y="9"/>
                    </a:cubicBezTo>
                    <a:cubicBezTo>
                      <a:pt x="7" y="9"/>
                      <a:pt x="5" y="5"/>
                      <a:pt x="6" y="3"/>
                    </a:cubicBezTo>
                    <a:cubicBezTo>
                      <a:pt x="8" y="2"/>
                      <a:pt x="8" y="2"/>
                      <a:pt x="9" y="2"/>
                    </a:cubicBezTo>
                    <a:cubicBezTo>
                      <a:pt x="8" y="1"/>
                      <a:pt x="7" y="0"/>
                      <a:pt x="7" y="1"/>
                    </a:cubicBezTo>
                    <a:cubicBezTo>
                      <a:pt x="6" y="1"/>
                      <a:pt x="4" y="2"/>
                      <a:pt x="3" y="4"/>
                    </a:cubicBezTo>
                    <a:cubicBezTo>
                      <a:pt x="4" y="5"/>
                      <a:pt x="4" y="6"/>
                      <a:pt x="4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4" name="Freeform 20190">
                <a:extLst>
                  <a:ext uri="{FF2B5EF4-FFF2-40B4-BE49-F238E27FC236}">
                    <a16:creationId xmlns:a16="http://schemas.microsoft.com/office/drawing/2014/main" id="{B62CE7C2-5C80-2230-DEFE-71EA2856C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632" y="4135050"/>
                <a:ext cx="181282" cy="253795"/>
              </a:xfrm>
              <a:custGeom>
                <a:avLst/>
                <a:gdLst/>
                <a:ahLst/>
                <a:cxnLst>
                  <a:cxn ang="0">
                    <a:pos x="12" y="10"/>
                  </a:cxn>
                  <a:cxn ang="0">
                    <a:pos x="11" y="15"/>
                  </a:cxn>
                  <a:cxn ang="0">
                    <a:pos x="15" y="15"/>
                  </a:cxn>
                  <a:cxn ang="0">
                    <a:pos x="17" y="19"/>
                  </a:cxn>
                  <a:cxn ang="0">
                    <a:pos x="15" y="24"/>
                  </a:cxn>
                  <a:cxn ang="0">
                    <a:pos x="18" y="28"/>
                  </a:cxn>
                  <a:cxn ang="0">
                    <a:pos x="17" y="36"/>
                  </a:cxn>
                  <a:cxn ang="0">
                    <a:pos x="16" y="39"/>
                  </a:cxn>
                  <a:cxn ang="0">
                    <a:pos x="14" y="38"/>
                  </a:cxn>
                  <a:cxn ang="0">
                    <a:pos x="9" y="36"/>
                  </a:cxn>
                  <a:cxn ang="0">
                    <a:pos x="8" y="37"/>
                  </a:cxn>
                  <a:cxn ang="0">
                    <a:pos x="4" y="39"/>
                  </a:cxn>
                  <a:cxn ang="0">
                    <a:pos x="4" y="44"/>
                  </a:cxn>
                  <a:cxn ang="0">
                    <a:pos x="3" y="47"/>
                  </a:cxn>
                  <a:cxn ang="0">
                    <a:pos x="0" y="48"/>
                  </a:cxn>
                  <a:cxn ang="0">
                    <a:pos x="4" y="53"/>
                  </a:cxn>
                  <a:cxn ang="0">
                    <a:pos x="5" y="55"/>
                  </a:cxn>
                  <a:cxn ang="0">
                    <a:pos x="9" y="52"/>
                  </a:cxn>
                  <a:cxn ang="0">
                    <a:pos x="11" y="53"/>
                  </a:cxn>
                  <a:cxn ang="0">
                    <a:pos x="17" y="51"/>
                  </a:cxn>
                  <a:cxn ang="0">
                    <a:pos x="18" y="54"/>
                  </a:cxn>
                  <a:cxn ang="0">
                    <a:pos x="24" y="49"/>
                  </a:cxn>
                  <a:cxn ang="0">
                    <a:pos x="27" y="43"/>
                  </a:cxn>
                  <a:cxn ang="0">
                    <a:pos x="33" y="30"/>
                  </a:cxn>
                  <a:cxn ang="0">
                    <a:pos x="36" y="22"/>
                  </a:cxn>
                  <a:cxn ang="0">
                    <a:pos x="36" y="15"/>
                  </a:cxn>
                  <a:cxn ang="0">
                    <a:pos x="37" y="7"/>
                  </a:cxn>
                  <a:cxn ang="0">
                    <a:pos x="40" y="2"/>
                  </a:cxn>
                  <a:cxn ang="0">
                    <a:pos x="35" y="1"/>
                  </a:cxn>
                  <a:cxn ang="0">
                    <a:pos x="30" y="1"/>
                  </a:cxn>
                  <a:cxn ang="0">
                    <a:pos x="27" y="10"/>
                  </a:cxn>
                  <a:cxn ang="0">
                    <a:pos x="26" y="13"/>
                  </a:cxn>
                  <a:cxn ang="0">
                    <a:pos x="23" y="11"/>
                  </a:cxn>
                  <a:cxn ang="0">
                    <a:pos x="19" y="10"/>
                  </a:cxn>
                  <a:cxn ang="0">
                    <a:pos x="12" y="10"/>
                  </a:cxn>
                </a:cxnLst>
                <a:rect l="0" t="0" r="r" b="b"/>
                <a:pathLst>
                  <a:path w="40" h="56">
                    <a:moveTo>
                      <a:pt x="12" y="10"/>
                    </a:moveTo>
                    <a:cubicBezTo>
                      <a:pt x="12" y="12"/>
                      <a:pt x="10" y="12"/>
                      <a:pt x="11" y="15"/>
                    </a:cubicBezTo>
                    <a:cubicBezTo>
                      <a:pt x="12" y="17"/>
                      <a:pt x="14" y="15"/>
                      <a:pt x="15" y="15"/>
                    </a:cubicBezTo>
                    <a:cubicBezTo>
                      <a:pt x="17" y="15"/>
                      <a:pt x="18" y="17"/>
                      <a:pt x="17" y="19"/>
                    </a:cubicBezTo>
                    <a:cubicBezTo>
                      <a:pt x="16" y="22"/>
                      <a:pt x="16" y="18"/>
                      <a:pt x="15" y="24"/>
                    </a:cubicBezTo>
                    <a:cubicBezTo>
                      <a:pt x="14" y="27"/>
                      <a:pt x="18" y="26"/>
                      <a:pt x="18" y="28"/>
                    </a:cubicBezTo>
                    <a:cubicBezTo>
                      <a:pt x="17" y="30"/>
                      <a:pt x="18" y="34"/>
                      <a:pt x="17" y="36"/>
                    </a:cubicBezTo>
                    <a:cubicBezTo>
                      <a:pt x="16" y="38"/>
                      <a:pt x="18" y="39"/>
                      <a:pt x="16" y="39"/>
                    </a:cubicBezTo>
                    <a:cubicBezTo>
                      <a:pt x="14" y="40"/>
                      <a:pt x="15" y="36"/>
                      <a:pt x="14" y="38"/>
                    </a:cubicBezTo>
                    <a:cubicBezTo>
                      <a:pt x="12" y="40"/>
                      <a:pt x="11" y="40"/>
                      <a:pt x="9" y="36"/>
                    </a:cubicBezTo>
                    <a:cubicBezTo>
                      <a:pt x="7" y="33"/>
                      <a:pt x="7" y="35"/>
                      <a:pt x="8" y="37"/>
                    </a:cubicBezTo>
                    <a:cubicBezTo>
                      <a:pt x="8" y="39"/>
                      <a:pt x="6" y="39"/>
                      <a:pt x="4" y="39"/>
                    </a:cubicBezTo>
                    <a:cubicBezTo>
                      <a:pt x="2" y="39"/>
                      <a:pt x="3" y="43"/>
                      <a:pt x="4" y="44"/>
                    </a:cubicBezTo>
                    <a:cubicBezTo>
                      <a:pt x="5" y="45"/>
                      <a:pt x="5" y="48"/>
                      <a:pt x="3" y="47"/>
                    </a:cubicBezTo>
                    <a:cubicBezTo>
                      <a:pt x="2" y="46"/>
                      <a:pt x="2" y="46"/>
                      <a:pt x="0" y="48"/>
                    </a:cubicBezTo>
                    <a:cubicBezTo>
                      <a:pt x="3" y="51"/>
                      <a:pt x="3" y="51"/>
                      <a:pt x="4" y="53"/>
                    </a:cubicBezTo>
                    <a:cubicBezTo>
                      <a:pt x="4" y="54"/>
                      <a:pt x="5" y="55"/>
                      <a:pt x="5" y="55"/>
                    </a:cubicBezTo>
                    <a:cubicBezTo>
                      <a:pt x="6" y="53"/>
                      <a:pt x="8" y="52"/>
                      <a:pt x="9" y="52"/>
                    </a:cubicBezTo>
                    <a:cubicBezTo>
                      <a:pt x="9" y="51"/>
                      <a:pt x="10" y="52"/>
                      <a:pt x="11" y="53"/>
                    </a:cubicBezTo>
                    <a:cubicBezTo>
                      <a:pt x="13" y="56"/>
                      <a:pt x="15" y="50"/>
                      <a:pt x="17" y="51"/>
                    </a:cubicBezTo>
                    <a:cubicBezTo>
                      <a:pt x="19" y="52"/>
                      <a:pt x="16" y="54"/>
                      <a:pt x="18" y="54"/>
                    </a:cubicBezTo>
                    <a:cubicBezTo>
                      <a:pt x="21" y="55"/>
                      <a:pt x="23" y="49"/>
                      <a:pt x="24" y="49"/>
                    </a:cubicBezTo>
                    <a:cubicBezTo>
                      <a:pt x="26" y="49"/>
                      <a:pt x="28" y="45"/>
                      <a:pt x="27" y="43"/>
                    </a:cubicBezTo>
                    <a:cubicBezTo>
                      <a:pt x="25" y="39"/>
                      <a:pt x="30" y="31"/>
                      <a:pt x="33" y="30"/>
                    </a:cubicBezTo>
                    <a:cubicBezTo>
                      <a:pt x="36" y="28"/>
                      <a:pt x="34" y="26"/>
                      <a:pt x="36" y="22"/>
                    </a:cubicBezTo>
                    <a:cubicBezTo>
                      <a:pt x="37" y="19"/>
                      <a:pt x="35" y="20"/>
                      <a:pt x="36" y="15"/>
                    </a:cubicBezTo>
                    <a:cubicBezTo>
                      <a:pt x="37" y="10"/>
                      <a:pt x="35" y="11"/>
                      <a:pt x="37" y="7"/>
                    </a:cubicBezTo>
                    <a:cubicBezTo>
                      <a:pt x="40" y="4"/>
                      <a:pt x="40" y="3"/>
                      <a:pt x="40" y="2"/>
                    </a:cubicBezTo>
                    <a:cubicBezTo>
                      <a:pt x="38" y="0"/>
                      <a:pt x="37" y="3"/>
                      <a:pt x="35" y="1"/>
                    </a:cubicBezTo>
                    <a:cubicBezTo>
                      <a:pt x="33" y="0"/>
                      <a:pt x="33" y="2"/>
                      <a:pt x="30" y="1"/>
                    </a:cubicBezTo>
                    <a:cubicBezTo>
                      <a:pt x="27" y="1"/>
                      <a:pt x="29" y="6"/>
                      <a:pt x="27" y="10"/>
                    </a:cubicBezTo>
                    <a:cubicBezTo>
                      <a:pt x="26" y="11"/>
                      <a:pt x="27" y="13"/>
                      <a:pt x="26" y="13"/>
                    </a:cubicBezTo>
                    <a:cubicBezTo>
                      <a:pt x="26" y="14"/>
                      <a:pt x="25" y="12"/>
                      <a:pt x="23" y="11"/>
                    </a:cubicBezTo>
                    <a:cubicBezTo>
                      <a:pt x="21" y="11"/>
                      <a:pt x="19" y="10"/>
                      <a:pt x="19" y="10"/>
                    </a:cubicBezTo>
                    <a:lnTo>
                      <a:pt x="12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5" name="Freeform 20191">
                <a:extLst>
                  <a:ext uri="{FF2B5EF4-FFF2-40B4-BE49-F238E27FC236}">
                    <a16:creationId xmlns:a16="http://schemas.microsoft.com/office/drawing/2014/main" id="{97D3D297-A20B-E772-7141-B1E1747834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385" y="4175122"/>
                <a:ext cx="139301" cy="177466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20" y="0"/>
                  </a:cxn>
                  <a:cxn ang="0">
                    <a:pos x="25" y="1"/>
                  </a:cxn>
                  <a:cxn ang="0">
                    <a:pos x="24" y="6"/>
                  </a:cxn>
                  <a:cxn ang="0">
                    <a:pos x="28" y="6"/>
                  </a:cxn>
                  <a:cxn ang="0">
                    <a:pos x="30" y="10"/>
                  </a:cxn>
                  <a:cxn ang="0">
                    <a:pos x="28" y="15"/>
                  </a:cxn>
                  <a:cxn ang="0">
                    <a:pos x="31" y="19"/>
                  </a:cxn>
                  <a:cxn ang="0">
                    <a:pos x="30" y="27"/>
                  </a:cxn>
                  <a:cxn ang="0">
                    <a:pos x="29" y="30"/>
                  </a:cxn>
                  <a:cxn ang="0">
                    <a:pos x="27" y="29"/>
                  </a:cxn>
                  <a:cxn ang="0">
                    <a:pos x="22" y="27"/>
                  </a:cxn>
                  <a:cxn ang="0">
                    <a:pos x="21" y="28"/>
                  </a:cxn>
                  <a:cxn ang="0">
                    <a:pos x="17" y="30"/>
                  </a:cxn>
                  <a:cxn ang="0">
                    <a:pos x="17" y="35"/>
                  </a:cxn>
                  <a:cxn ang="0">
                    <a:pos x="16" y="38"/>
                  </a:cxn>
                  <a:cxn ang="0">
                    <a:pos x="13" y="39"/>
                  </a:cxn>
                  <a:cxn ang="0">
                    <a:pos x="8" y="32"/>
                  </a:cxn>
                  <a:cxn ang="0">
                    <a:pos x="4" y="28"/>
                  </a:cxn>
                  <a:cxn ang="0">
                    <a:pos x="2" y="22"/>
                  </a:cxn>
                  <a:cxn ang="0">
                    <a:pos x="2" y="19"/>
                  </a:cxn>
                  <a:cxn ang="0">
                    <a:pos x="4" y="15"/>
                  </a:cxn>
                  <a:cxn ang="0">
                    <a:pos x="5" y="14"/>
                  </a:cxn>
                  <a:cxn ang="0">
                    <a:pos x="7" y="13"/>
                  </a:cxn>
                  <a:cxn ang="0">
                    <a:pos x="4" y="11"/>
                  </a:cxn>
                  <a:cxn ang="0">
                    <a:pos x="5" y="11"/>
                  </a:cxn>
                  <a:cxn ang="0">
                    <a:pos x="5" y="8"/>
                  </a:cxn>
                  <a:cxn ang="0">
                    <a:pos x="14" y="8"/>
                  </a:cxn>
                  <a:cxn ang="0">
                    <a:pos x="14" y="1"/>
                  </a:cxn>
                </a:cxnLst>
                <a:rect l="0" t="0" r="r" b="b"/>
                <a:pathLst>
                  <a:path w="31" h="39">
                    <a:moveTo>
                      <a:pt x="14" y="1"/>
                    </a:moveTo>
                    <a:cubicBezTo>
                      <a:pt x="15" y="0"/>
                      <a:pt x="15" y="0"/>
                      <a:pt x="20" y="0"/>
                    </a:cubicBezTo>
                    <a:cubicBezTo>
                      <a:pt x="26" y="0"/>
                      <a:pt x="24" y="0"/>
                      <a:pt x="25" y="1"/>
                    </a:cubicBezTo>
                    <a:cubicBezTo>
                      <a:pt x="25" y="3"/>
                      <a:pt x="23" y="3"/>
                      <a:pt x="24" y="6"/>
                    </a:cubicBezTo>
                    <a:cubicBezTo>
                      <a:pt x="25" y="8"/>
                      <a:pt x="27" y="6"/>
                      <a:pt x="28" y="6"/>
                    </a:cubicBezTo>
                    <a:cubicBezTo>
                      <a:pt x="30" y="6"/>
                      <a:pt x="31" y="8"/>
                      <a:pt x="30" y="10"/>
                    </a:cubicBezTo>
                    <a:cubicBezTo>
                      <a:pt x="29" y="13"/>
                      <a:pt x="29" y="9"/>
                      <a:pt x="28" y="15"/>
                    </a:cubicBezTo>
                    <a:cubicBezTo>
                      <a:pt x="27" y="18"/>
                      <a:pt x="31" y="17"/>
                      <a:pt x="31" y="19"/>
                    </a:cubicBezTo>
                    <a:cubicBezTo>
                      <a:pt x="30" y="21"/>
                      <a:pt x="31" y="25"/>
                      <a:pt x="30" y="27"/>
                    </a:cubicBezTo>
                    <a:cubicBezTo>
                      <a:pt x="29" y="29"/>
                      <a:pt x="31" y="30"/>
                      <a:pt x="29" y="30"/>
                    </a:cubicBezTo>
                    <a:cubicBezTo>
                      <a:pt x="27" y="31"/>
                      <a:pt x="28" y="27"/>
                      <a:pt x="27" y="29"/>
                    </a:cubicBezTo>
                    <a:cubicBezTo>
                      <a:pt x="25" y="31"/>
                      <a:pt x="24" y="31"/>
                      <a:pt x="22" y="27"/>
                    </a:cubicBezTo>
                    <a:cubicBezTo>
                      <a:pt x="20" y="24"/>
                      <a:pt x="20" y="26"/>
                      <a:pt x="21" y="28"/>
                    </a:cubicBezTo>
                    <a:cubicBezTo>
                      <a:pt x="21" y="30"/>
                      <a:pt x="19" y="30"/>
                      <a:pt x="17" y="30"/>
                    </a:cubicBezTo>
                    <a:cubicBezTo>
                      <a:pt x="15" y="30"/>
                      <a:pt x="16" y="34"/>
                      <a:pt x="17" y="35"/>
                    </a:cubicBezTo>
                    <a:cubicBezTo>
                      <a:pt x="18" y="36"/>
                      <a:pt x="18" y="39"/>
                      <a:pt x="16" y="38"/>
                    </a:cubicBezTo>
                    <a:cubicBezTo>
                      <a:pt x="15" y="37"/>
                      <a:pt x="15" y="37"/>
                      <a:pt x="13" y="39"/>
                    </a:cubicBezTo>
                    <a:cubicBezTo>
                      <a:pt x="10" y="36"/>
                      <a:pt x="14" y="38"/>
                      <a:pt x="8" y="32"/>
                    </a:cubicBezTo>
                    <a:cubicBezTo>
                      <a:pt x="6" y="30"/>
                      <a:pt x="5" y="29"/>
                      <a:pt x="4" y="28"/>
                    </a:cubicBezTo>
                    <a:cubicBezTo>
                      <a:pt x="3" y="26"/>
                      <a:pt x="3" y="25"/>
                      <a:pt x="2" y="22"/>
                    </a:cubicBezTo>
                    <a:cubicBezTo>
                      <a:pt x="0" y="19"/>
                      <a:pt x="0" y="17"/>
                      <a:pt x="2" y="19"/>
                    </a:cubicBezTo>
                    <a:cubicBezTo>
                      <a:pt x="3" y="20"/>
                      <a:pt x="4" y="17"/>
                      <a:pt x="4" y="15"/>
                    </a:cubicBezTo>
                    <a:cubicBezTo>
                      <a:pt x="4" y="12"/>
                      <a:pt x="4" y="12"/>
                      <a:pt x="5" y="14"/>
                    </a:cubicBezTo>
                    <a:cubicBezTo>
                      <a:pt x="6" y="15"/>
                      <a:pt x="9" y="14"/>
                      <a:pt x="7" y="13"/>
                    </a:cubicBezTo>
                    <a:cubicBezTo>
                      <a:pt x="5" y="13"/>
                      <a:pt x="4" y="12"/>
                      <a:pt x="4" y="11"/>
                    </a:cubicBezTo>
                    <a:cubicBezTo>
                      <a:pt x="5" y="10"/>
                      <a:pt x="5" y="11"/>
                      <a:pt x="5" y="11"/>
                    </a:cubicBezTo>
                    <a:cubicBezTo>
                      <a:pt x="6" y="10"/>
                      <a:pt x="5" y="9"/>
                      <a:pt x="5" y="8"/>
                    </a:cubicBezTo>
                    <a:cubicBezTo>
                      <a:pt x="10" y="8"/>
                      <a:pt x="11" y="9"/>
                      <a:pt x="14" y="8"/>
                    </a:cubicBezTo>
                    <a:lnTo>
                      <a:pt x="14" y="1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6" name="Freeform 20192">
                <a:extLst>
                  <a:ext uri="{FF2B5EF4-FFF2-40B4-BE49-F238E27FC236}">
                    <a16:creationId xmlns:a16="http://schemas.microsoft.com/office/drawing/2014/main" id="{AC671F93-B5C0-3F02-3077-0C7A47D58A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15843" y="4135050"/>
                <a:ext cx="72513" cy="82054"/>
              </a:xfrm>
              <a:custGeom>
                <a:avLst/>
                <a:gdLst/>
                <a:ahLst/>
                <a:cxnLst>
                  <a:cxn ang="0">
                    <a:pos x="8" y="9"/>
                  </a:cxn>
                  <a:cxn ang="0">
                    <a:pos x="16" y="10"/>
                  </a:cxn>
                  <a:cxn ang="0">
                    <a:pos x="16" y="17"/>
                  </a:cxn>
                  <a:cxn ang="0">
                    <a:pos x="7" y="17"/>
                  </a:cxn>
                  <a:cxn ang="0">
                    <a:pos x="6" y="16"/>
                  </a:cxn>
                  <a:cxn ang="0">
                    <a:pos x="8" y="9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4"/>
                  </a:cxn>
                  <a:cxn ang="0">
                    <a:pos x="3" y="2"/>
                  </a:cxn>
                </a:cxnLst>
                <a:rect l="0" t="0" r="r" b="b"/>
                <a:pathLst>
                  <a:path w="16" h="18">
                    <a:moveTo>
                      <a:pt x="8" y="9"/>
                    </a:moveTo>
                    <a:cubicBezTo>
                      <a:pt x="10" y="11"/>
                      <a:pt x="11" y="10"/>
                      <a:pt x="16" y="10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3" y="18"/>
                      <a:pt x="12" y="17"/>
                      <a:pt x="7" y="17"/>
                    </a:cubicBezTo>
                    <a:cubicBezTo>
                      <a:pt x="8" y="16"/>
                      <a:pt x="6" y="18"/>
                      <a:pt x="6" y="16"/>
                    </a:cubicBezTo>
                    <a:cubicBezTo>
                      <a:pt x="6" y="14"/>
                      <a:pt x="9" y="14"/>
                      <a:pt x="8" y="9"/>
                    </a:cubicBezTo>
                    <a:close/>
                    <a:moveTo>
                      <a:pt x="3" y="2"/>
                    </a:moveTo>
                    <a:cubicBezTo>
                      <a:pt x="4" y="0"/>
                      <a:pt x="3" y="0"/>
                      <a:pt x="2" y="1"/>
                    </a:cubicBezTo>
                    <a:cubicBezTo>
                      <a:pt x="2" y="2"/>
                      <a:pt x="0" y="3"/>
                      <a:pt x="2" y="4"/>
                    </a:cubicBezTo>
                    <a:cubicBezTo>
                      <a:pt x="2" y="4"/>
                      <a:pt x="2" y="4"/>
                      <a:pt x="3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7" name="Freeform 20193">
                <a:extLst>
                  <a:ext uri="{FF2B5EF4-FFF2-40B4-BE49-F238E27FC236}">
                    <a16:creationId xmlns:a16="http://schemas.microsoft.com/office/drawing/2014/main" id="{B078283E-6232-799C-892D-AEDCE9FA6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0046" y="4230462"/>
                <a:ext cx="13358" cy="1335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3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3" y="1"/>
                      <a:pt x="2" y="3"/>
                      <a:pt x="1" y="3"/>
                    </a:cubicBezTo>
                    <a:cubicBezTo>
                      <a:pt x="0" y="2"/>
                      <a:pt x="1" y="0"/>
                      <a:pt x="2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" name="Freeform 20194">
                <a:extLst>
                  <a:ext uri="{FF2B5EF4-FFF2-40B4-BE49-F238E27FC236}">
                    <a16:creationId xmlns:a16="http://schemas.microsoft.com/office/drawing/2014/main" id="{9B96CFDF-D2AD-988C-73B5-A3931AB96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4809" y="4270534"/>
                <a:ext cx="53430" cy="53430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11"/>
                  </a:cxn>
                  <a:cxn ang="0">
                    <a:pos x="7" y="10"/>
                  </a:cxn>
                  <a:cxn ang="0">
                    <a:pos x="8" y="9"/>
                  </a:cxn>
                  <a:cxn ang="0">
                    <a:pos x="11" y="9"/>
                  </a:cxn>
                  <a:cxn ang="0">
                    <a:pos x="12" y="5"/>
                  </a:cxn>
                  <a:cxn ang="0">
                    <a:pos x="10" y="0"/>
                  </a:cxn>
                  <a:cxn ang="0">
                    <a:pos x="8" y="3"/>
                  </a:cxn>
                  <a:cxn ang="0">
                    <a:pos x="6" y="2"/>
                  </a:cxn>
                  <a:cxn ang="0">
                    <a:pos x="3" y="8"/>
                  </a:cxn>
                  <a:cxn ang="0">
                    <a:pos x="2" y="11"/>
                  </a:cxn>
                </a:cxnLst>
                <a:rect l="0" t="0" r="r" b="b"/>
                <a:pathLst>
                  <a:path w="12" h="12">
                    <a:moveTo>
                      <a:pt x="2" y="11"/>
                    </a:moveTo>
                    <a:cubicBezTo>
                      <a:pt x="3" y="9"/>
                      <a:pt x="4" y="10"/>
                      <a:pt x="4" y="11"/>
                    </a:cubicBezTo>
                    <a:cubicBezTo>
                      <a:pt x="4" y="12"/>
                      <a:pt x="7" y="12"/>
                      <a:pt x="7" y="10"/>
                    </a:cubicBezTo>
                    <a:cubicBezTo>
                      <a:pt x="7" y="8"/>
                      <a:pt x="8" y="8"/>
                      <a:pt x="8" y="9"/>
                    </a:cubicBezTo>
                    <a:cubicBezTo>
                      <a:pt x="8" y="9"/>
                      <a:pt x="9" y="8"/>
                      <a:pt x="11" y="9"/>
                    </a:cubicBezTo>
                    <a:cubicBezTo>
                      <a:pt x="12" y="9"/>
                      <a:pt x="12" y="8"/>
                      <a:pt x="12" y="5"/>
                    </a:cubicBezTo>
                    <a:cubicBezTo>
                      <a:pt x="11" y="1"/>
                      <a:pt x="10" y="2"/>
                      <a:pt x="10" y="0"/>
                    </a:cubicBezTo>
                    <a:cubicBezTo>
                      <a:pt x="9" y="1"/>
                      <a:pt x="9" y="2"/>
                      <a:pt x="8" y="3"/>
                    </a:cubicBezTo>
                    <a:cubicBezTo>
                      <a:pt x="6" y="3"/>
                      <a:pt x="8" y="1"/>
                      <a:pt x="6" y="2"/>
                    </a:cubicBezTo>
                    <a:cubicBezTo>
                      <a:pt x="0" y="6"/>
                      <a:pt x="5" y="6"/>
                      <a:pt x="3" y="8"/>
                    </a:cubicBezTo>
                    <a:cubicBezTo>
                      <a:pt x="1" y="9"/>
                      <a:pt x="2" y="9"/>
                      <a:pt x="2" y="1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" name="Freeform 20195">
                <a:extLst>
                  <a:ext uri="{FF2B5EF4-FFF2-40B4-BE49-F238E27FC236}">
                    <a16:creationId xmlns:a16="http://schemas.microsoft.com/office/drawing/2014/main" id="{B2D81970-9589-6453-D4AE-60BAF3A28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2442" y="4306791"/>
                <a:ext cx="55339" cy="62972"/>
              </a:xfrm>
              <a:custGeom>
                <a:avLst/>
                <a:gdLst/>
                <a:ahLst/>
                <a:cxnLst>
                  <a:cxn ang="0">
                    <a:pos x="9" y="1"/>
                  </a:cxn>
                  <a:cxn ang="0">
                    <a:pos x="8" y="3"/>
                  </a:cxn>
                  <a:cxn ang="0">
                    <a:pos x="9" y="7"/>
                  </a:cxn>
                  <a:cxn ang="0">
                    <a:pos x="3" y="14"/>
                  </a:cxn>
                  <a:cxn ang="0">
                    <a:pos x="1" y="8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9" y="1"/>
                  </a:cxn>
                </a:cxnLst>
                <a:rect l="0" t="0" r="r" b="b"/>
                <a:pathLst>
                  <a:path w="12" h="14">
                    <a:moveTo>
                      <a:pt x="9" y="1"/>
                    </a:moveTo>
                    <a:cubicBezTo>
                      <a:pt x="9" y="2"/>
                      <a:pt x="8" y="2"/>
                      <a:pt x="8" y="3"/>
                    </a:cubicBezTo>
                    <a:cubicBezTo>
                      <a:pt x="8" y="4"/>
                      <a:pt x="12" y="4"/>
                      <a:pt x="9" y="7"/>
                    </a:cubicBezTo>
                    <a:cubicBezTo>
                      <a:pt x="6" y="10"/>
                      <a:pt x="7" y="13"/>
                      <a:pt x="3" y="14"/>
                    </a:cubicBezTo>
                    <a:cubicBezTo>
                      <a:pt x="3" y="11"/>
                      <a:pt x="1" y="11"/>
                      <a:pt x="1" y="8"/>
                    </a:cubicBezTo>
                    <a:cubicBezTo>
                      <a:pt x="2" y="5"/>
                      <a:pt x="1" y="5"/>
                      <a:pt x="0" y="3"/>
                    </a:cubicBezTo>
                    <a:cubicBezTo>
                      <a:pt x="1" y="1"/>
                      <a:pt x="2" y="2"/>
                      <a:pt x="2" y="3"/>
                    </a:cubicBezTo>
                    <a:cubicBezTo>
                      <a:pt x="2" y="4"/>
                      <a:pt x="5" y="4"/>
                      <a:pt x="5" y="2"/>
                    </a:cubicBezTo>
                    <a:cubicBezTo>
                      <a:pt x="5" y="0"/>
                      <a:pt x="6" y="0"/>
                      <a:pt x="6" y="1"/>
                    </a:cubicBezTo>
                    <a:cubicBezTo>
                      <a:pt x="6" y="1"/>
                      <a:pt x="7" y="0"/>
                      <a:pt x="9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0" name="Freeform 20196">
                <a:extLst>
                  <a:ext uri="{FF2B5EF4-FFF2-40B4-BE49-F238E27FC236}">
                    <a16:creationId xmlns:a16="http://schemas.microsoft.com/office/drawing/2014/main" id="{7216B4A8-992E-837A-66C7-EA9FF83DF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9537" y="3804926"/>
                <a:ext cx="190823" cy="171741"/>
              </a:xfrm>
              <a:custGeom>
                <a:avLst/>
                <a:gdLst/>
                <a:ahLst/>
                <a:cxnLst>
                  <a:cxn ang="0">
                    <a:pos x="16" y="37"/>
                  </a:cxn>
                  <a:cxn ang="0">
                    <a:pos x="15" y="31"/>
                  </a:cxn>
                  <a:cxn ang="0">
                    <a:pos x="15" y="27"/>
                  </a:cxn>
                  <a:cxn ang="0">
                    <a:pos x="25" y="27"/>
                  </a:cxn>
                  <a:cxn ang="0">
                    <a:pos x="27" y="27"/>
                  </a:cxn>
                  <a:cxn ang="0">
                    <a:pos x="29" y="26"/>
                  </a:cxn>
                  <a:cxn ang="0">
                    <a:pos x="32" y="28"/>
                  </a:cxn>
                  <a:cxn ang="0">
                    <a:pos x="34" y="27"/>
                  </a:cxn>
                  <a:cxn ang="0">
                    <a:pos x="42" y="22"/>
                  </a:cxn>
                  <a:cxn ang="0">
                    <a:pos x="41" y="19"/>
                  </a:cxn>
                  <a:cxn ang="0">
                    <a:pos x="39" y="17"/>
                  </a:cxn>
                  <a:cxn ang="0">
                    <a:pos x="35" y="14"/>
                  </a:cxn>
                  <a:cxn ang="0">
                    <a:pos x="35" y="12"/>
                  </a:cxn>
                  <a:cxn ang="0">
                    <a:pos x="34" y="11"/>
                  </a:cxn>
                  <a:cxn ang="0">
                    <a:pos x="32" y="8"/>
                  </a:cxn>
                  <a:cxn ang="0">
                    <a:pos x="31" y="2"/>
                  </a:cxn>
                  <a:cxn ang="0">
                    <a:pos x="29" y="2"/>
                  </a:cxn>
                  <a:cxn ang="0">
                    <a:pos x="27" y="1"/>
                  </a:cxn>
                  <a:cxn ang="0">
                    <a:pos x="21" y="4"/>
                  </a:cxn>
                  <a:cxn ang="0">
                    <a:pos x="18" y="7"/>
                  </a:cxn>
                  <a:cxn ang="0">
                    <a:pos x="15" y="10"/>
                  </a:cxn>
                  <a:cxn ang="0">
                    <a:pos x="12" y="11"/>
                  </a:cxn>
                  <a:cxn ang="0">
                    <a:pos x="10" y="13"/>
                  </a:cxn>
                  <a:cxn ang="0">
                    <a:pos x="8" y="12"/>
                  </a:cxn>
                  <a:cxn ang="0">
                    <a:pos x="8" y="15"/>
                  </a:cxn>
                  <a:cxn ang="0">
                    <a:pos x="6" y="17"/>
                  </a:cxn>
                  <a:cxn ang="0">
                    <a:pos x="6" y="20"/>
                  </a:cxn>
                  <a:cxn ang="0">
                    <a:pos x="2" y="22"/>
                  </a:cxn>
                  <a:cxn ang="0">
                    <a:pos x="1" y="27"/>
                  </a:cxn>
                  <a:cxn ang="0">
                    <a:pos x="1" y="31"/>
                  </a:cxn>
                  <a:cxn ang="0">
                    <a:pos x="5" y="35"/>
                  </a:cxn>
                  <a:cxn ang="0">
                    <a:pos x="10" y="34"/>
                  </a:cxn>
                  <a:cxn ang="0">
                    <a:pos x="16" y="37"/>
                  </a:cxn>
                </a:cxnLst>
                <a:rect l="0" t="0" r="r" b="b"/>
                <a:pathLst>
                  <a:path w="42" h="38">
                    <a:moveTo>
                      <a:pt x="16" y="37"/>
                    </a:moveTo>
                    <a:cubicBezTo>
                      <a:pt x="15" y="35"/>
                      <a:pt x="15" y="32"/>
                      <a:pt x="15" y="31"/>
                    </a:cubicBezTo>
                    <a:cubicBezTo>
                      <a:pt x="15" y="31"/>
                      <a:pt x="13" y="27"/>
                      <a:pt x="15" y="27"/>
                    </a:cubicBezTo>
                    <a:cubicBezTo>
                      <a:pt x="17" y="27"/>
                      <a:pt x="24" y="27"/>
                      <a:pt x="25" y="27"/>
                    </a:cubicBezTo>
                    <a:cubicBezTo>
                      <a:pt x="26" y="27"/>
                      <a:pt x="26" y="28"/>
                      <a:pt x="27" y="27"/>
                    </a:cubicBezTo>
                    <a:cubicBezTo>
                      <a:pt x="28" y="27"/>
                      <a:pt x="28" y="26"/>
                      <a:pt x="29" y="26"/>
                    </a:cubicBezTo>
                    <a:cubicBezTo>
                      <a:pt x="32" y="27"/>
                      <a:pt x="32" y="28"/>
                      <a:pt x="32" y="28"/>
                    </a:cubicBezTo>
                    <a:cubicBezTo>
                      <a:pt x="33" y="28"/>
                      <a:pt x="34" y="27"/>
                      <a:pt x="34" y="27"/>
                    </a:cubicBezTo>
                    <a:cubicBezTo>
                      <a:pt x="38" y="23"/>
                      <a:pt x="39" y="27"/>
                      <a:pt x="42" y="22"/>
                    </a:cubicBezTo>
                    <a:cubicBezTo>
                      <a:pt x="41" y="20"/>
                      <a:pt x="40" y="19"/>
                      <a:pt x="41" y="19"/>
                    </a:cubicBezTo>
                    <a:cubicBezTo>
                      <a:pt x="42" y="18"/>
                      <a:pt x="40" y="15"/>
                      <a:pt x="39" y="17"/>
                    </a:cubicBezTo>
                    <a:cubicBezTo>
                      <a:pt x="38" y="18"/>
                      <a:pt x="36" y="15"/>
                      <a:pt x="35" y="14"/>
                    </a:cubicBezTo>
                    <a:cubicBezTo>
                      <a:pt x="34" y="14"/>
                      <a:pt x="34" y="12"/>
                      <a:pt x="35" y="12"/>
                    </a:cubicBezTo>
                    <a:cubicBezTo>
                      <a:pt x="36" y="13"/>
                      <a:pt x="36" y="12"/>
                      <a:pt x="34" y="11"/>
                    </a:cubicBezTo>
                    <a:cubicBezTo>
                      <a:pt x="33" y="9"/>
                      <a:pt x="32" y="11"/>
                      <a:pt x="32" y="8"/>
                    </a:cubicBezTo>
                    <a:cubicBezTo>
                      <a:pt x="31" y="4"/>
                      <a:pt x="30" y="6"/>
                      <a:pt x="31" y="2"/>
                    </a:cubicBezTo>
                    <a:cubicBezTo>
                      <a:pt x="30" y="2"/>
                      <a:pt x="30" y="2"/>
                      <a:pt x="29" y="2"/>
                    </a:cubicBezTo>
                    <a:cubicBezTo>
                      <a:pt x="28" y="1"/>
                      <a:pt x="28" y="2"/>
                      <a:pt x="27" y="1"/>
                    </a:cubicBezTo>
                    <a:cubicBezTo>
                      <a:pt x="25" y="0"/>
                      <a:pt x="27" y="2"/>
                      <a:pt x="21" y="4"/>
                    </a:cubicBezTo>
                    <a:cubicBezTo>
                      <a:pt x="18" y="5"/>
                      <a:pt x="20" y="8"/>
                      <a:pt x="18" y="7"/>
                    </a:cubicBezTo>
                    <a:cubicBezTo>
                      <a:pt x="16" y="6"/>
                      <a:pt x="15" y="7"/>
                      <a:pt x="15" y="10"/>
                    </a:cubicBezTo>
                    <a:cubicBezTo>
                      <a:pt x="15" y="12"/>
                      <a:pt x="12" y="9"/>
                      <a:pt x="12" y="11"/>
                    </a:cubicBezTo>
                    <a:cubicBezTo>
                      <a:pt x="12" y="12"/>
                      <a:pt x="12" y="14"/>
                      <a:pt x="10" y="13"/>
                    </a:cubicBezTo>
                    <a:cubicBezTo>
                      <a:pt x="8" y="13"/>
                      <a:pt x="9" y="11"/>
                      <a:pt x="8" y="12"/>
                    </a:cubicBezTo>
                    <a:cubicBezTo>
                      <a:pt x="7" y="13"/>
                      <a:pt x="7" y="14"/>
                      <a:pt x="8" y="15"/>
                    </a:cubicBezTo>
                    <a:cubicBezTo>
                      <a:pt x="9" y="17"/>
                      <a:pt x="6" y="16"/>
                      <a:pt x="6" y="17"/>
                    </a:cubicBezTo>
                    <a:cubicBezTo>
                      <a:pt x="7" y="18"/>
                      <a:pt x="7" y="18"/>
                      <a:pt x="6" y="20"/>
                    </a:cubicBezTo>
                    <a:cubicBezTo>
                      <a:pt x="5" y="22"/>
                      <a:pt x="1" y="21"/>
                      <a:pt x="2" y="22"/>
                    </a:cubicBezTo>
                    <a:cubicBezTo>
                      <a:pt x="2" y="23"/>
                      <a:pt x="2" y="26"/>
                      <a:pt x="1" y="27"/>
                    </a:cubicBezTo>
                    <a:cubicBezTo>
                      <a:pt x="0" y="27"/>
                      <a:pt x="2" y="28"/>
                      <a:pt x="1" y="31"/>
                    </a:cubicBezTo>
                    <a:cubicBezTo>
                      <a:pt x="5" y="32"/>
                      <a:pt x="1" y="32"/>
                      <a:pt x="5" y="35"/>
                    </a:cubicBezTo>
                    <a:cubicBezTo>
                      <a:pt x="9" y="38"/>
                      <a:pt x="6" y="34"/>
                      <a:pt x="10" y="34"/>
                    </a:cubicBezTo>
                    <a:cubicBezTo>
                      <a:pt x="14" y="34"/>
                      <a:pt x="13" y="37"/>
                      <a:pt x="16" y="3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" name="Freeform 20197">
                <a:extLst>
                  <a:ext uri="{FF2B5EF4-FFF2-40B4-BE49-F238E27FC236}">
                    <a16:creationId xmlns:a16="http://schemas.microsoft.com/office/drawing/2014/main" id="{836B57D5-B07A-5AFB-6F2F-59084A244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286" y="3881255"/>
                <a:ext cx="80146" cy="181282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1" y="10"/>
                  </a:cxn>
                  <a:cxn ang="0">
                    <a:pos x="3" y="16"/>
                  </a:cxn>
                  <a:cxn ang="0">
                    <a:pos x="4" y="21"/>
                  </a:cxn>
                  <a:cxn ang="0">
                    <a:pos x="5" y="35"/>
                  </a:cxn>
                  <a:cxn ang="0">
                    <a:pos x="4" y="36"/>
                  </a:cxn>
                  <a:cxn ang="0">
                    <a:pos x="5" y="40"/>
                  </a:cxn>
                  <a:cxn ang="0">
                    <a:pos x="11" y="40"/>
                  </a:cxn>
                  <a:cxn ang="0">
                    <a:pos x="11" y="26"/>
                  </a:cxn>
                  <a:cxn ang="0">
                    <a:pos x="13" y="21"/>
                  </a:cxn>
                  <a:cxn ang="0">
                    <a:pos x="16" y="14"/>
                  </a:cxn>
                  <a:cxn ang="0">
                    <a:pos x="15" y="6"/>
                  </a:cxn>
                  <a:cxn ang="0">
                    <a:pos x="12" y="2"/>
                  </a:cxn>
                  <a:cxn ang="0">
                    <a:pos x="10" y="2"/>
                  </a:cxn>
                  <a:cxn ang="0">
                    <a:pos x="9" y="5"/>
                  </a:cxn>
                </a:cxnLst>
                <a:rect l="0" t="0" r="r" b="b"/>
                <a:pathLst>
                  <a:path w="18" h="40">
                    <a:moveTo>
                      <a:pt x="9" y="5"/>
                    </a:moveTo>
                    <a:cubicBezTo>
                      <a:pt x="6" y="10"/>
                      <a:pt x="5" y="6"/>
                      <a:pt x="1" y="10"/>
                    </a:cubicBezTo>
                    <a:cubicBezTo>
                      <a:pt x="0" y="14"/>
                      <a:pt x="1" y="15"/>
                      <a:pt x="3" y="16"/>
                    </a:cubicBezTo>
                    <a:cubicBezTo>
                      <a:pt x="5" y="16"/>
                      <a:pt x="3" y="21"/>
                      <a:pt x="4" y="21"/>
                    </a:cubicBezTo>
                    <a:cubicBezTo>
                      <a:pt x="6" y="22"/>
                      <a:pt x="5" y="33"/>
                      <a:pt x="5" y="35"/>
                    </a:cubicBezTo>
                    <a:cubicBezTo>
                      <a:pt x="5" y="36"/>
                      <a:pt x="4" y="35"/>
                      <a:pt x="4" y="36"/>
                    </a:cubicBezTo>
                    <a:cubicBezTo>
                      <a:pt x="5" y="37"/>
                      <a:pt x="6" y="39"/>
                      <a:pt x="5" y="40"/>
                    </a:cubicBezTo>
                    <a:cubicBezTo>
                      <a:pt x="8" y="40"/>
                      <a:pt x="9" y="40"/>
                      <a:pt x="11" y="40"/>
                    </a:cubicBezTo>
                    <a:cubicBezTo>
                      <a:pt x="12" y="34"/>
                      <a:pt x="11" y="31"/>
                      <a:pt x="11" y="26"/>
                    </a:cubicBezTo>
                    <a:cubicBezTo>
                      <a:pt x="11" y="21"/>
                      <a:pt x="12" y="24"/>
                      <a:pt x="13" y="21"/>
                    </a:cubicBezTo>
                    <a:cubicBezTo>
                      <a:pt x="13" y="18"/>
                      <a:pt x="14" y="19"/>
                      <a:pt x="16" y="14"/>
                    </a:cubicBezTo>
                    <a:cubicBezTo>
                      <a:pt x="18" y="9"/>
                      <a:pt x="14" y="9"/>
                      <a:pt x="15" y="6"/>
                    </a:cubicBezTo>
                    <a:cubicBezTo>
                      <a:pt x="14" y="4"/>
                      <a:pt x="14" y="4"/>
                      <a:pt x="12" y="2"/>
                    </a:cubicBezTo>
                    <a:cubicBezTo>
                      <a:pt x="10" y="0"/>
                      <a:pt x="11" y="2"/>
                      <a:pt x="10" y="2"/>
                    </a:cubicBezTo>
                    <a:cubicBezTo>
                      <a:pt x="8" y="2"/>
                      <a:pt x="10" y="3"/>
                      <a:pt x="9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" name="Freeform 20198">
                <a:extLst>
                  <a:ext uri="{FF2B5EF4-FFF2-40B4-BE49-F238E27FC236}">
                    <a16:creationId xmlns:a16="http://schemas.microsoft.com/office/drawing/2014/main" id="{0D1E0631-87E8-4633-E278-C054AF2333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932" y="3927053"/>
                <a:ext cx="152658" cy="188915"/>
              </a:xfrm>
              <a:custGeom>
                <a:avLst/>
                <a:gdLst/>
                <a:ahLst/>
                <a:cxnLst>
                  <a:cxn ang="0">
                    <a:pos x="32" y="10"/>
                  </a:cxn>
                  <a:cxn ang="0">
                    <a:pos x="32" y="19"/>
                  </a:cxn>
                  <a:cxn ang="0">
                    <a:pos x="29" y="28"/>
                  </a:cxn>
                  <a:cxn ang="0">
                    <a:pos x="30" y="34"/>
                  </a:cxn>
                  <a:cxn ang="0">
                    <a:pos x="31" y="37"/>
                  </a:cxn>
                  <a:cxn ang="0">
                    <a:pos x="29" y="37"/>
                  </a:cxn>
                  <a:cxn ang="0">
                    <a:pos x="26" y="37"/>
                  </a:cxn>
                  <a:cxn ang="0">
                    <a:pos x="23" y="37"/>
                  </a:cxn>
                  <a:cxn ang="0">
                    <a:pos x="14" y="38"/>
                  </a:cxn>
                  <a:cxn ang="0">
                    <a:pos x="6" y="42"/>
                  </a:cxn>
                  <a:cxn ang="0">
                    <a:pos x="7" y="34"/>
                  </a:cxn>
                  <a:cxn ang="0">
                    <a:pos x="5" y="31"/>
                  </a:cxn>
                  <a:cxn ang="0">
                    <a:pos x="1" y="28"/>
                  </a:cxn>
                  <a:cxn ang="0">
                    <a:pos x="1" y="21"/>
                  </a:cxn>
                  <a:cxn ang="0">
                    <a:pos x="4" y="19"/>
                  </a:cxn>
                  <a:cxn ang="0">
                    <a:pos x="2" y="17"/>
                  </a:cxn>
                  <a:cxn ang="0">
                    <a:pos x="6" y="17"/>
                  </a:cxn>
                  <a:cxn ang="0">
                    <a:pos x="5" y="13"/>
                  </a:cxn>
                  <a:cxn ang="0">
                    <a:pos x="3" y="9"/>
                  </a:cxn>
                  <a:cxn ang="0">
                    <a:pos x="4" y="6"/>
                  </a:cxn>
                  <a:cxn ang="0">
                    <a:pos x="10" y="5"/>
                  </a:cxn>
                  <a:cxn ang="0">
                    <a:pos x="13" y="4"/>
                  </a:cxn>
                  <a:cxn ang="0">
                    <a:pos x="17" y="4"/>
                  </a:cxn>
                  <a:cxn ang="0">
                    <a:pos x="21" y="8"/>
                  </a:cxn>
                  <a:cxn ang="0">
                    <a:pos x="26" y="7"/>
                  </a:cxn>
                  <a:cxn ang="0">
                    <a:pos x="32" y="10"/>
                  </a:cxn>
                </a:cxnLst>
                <a:rect l="0" t="0" r="r" b="b"/>
                <a:pathLst>
                  <a:path w="34" h="42">
                    <a:moveTo>
                      <a:pt x="32" y="10"/>
                    </a:moveTo>
                    <a:cubicBezTo>
                      <a:pt x="31" y="12"/>
                      <a:pt x="34" y="19"/>
                      <a:pt x="32" y="19"/>
                    </a:cubicBezTo>
                    <a:cubicBezTo>
                      <a:pt x="31" y="20"/>
                      <a:pt x="30" y="24"/>
                      <a:pt x="29" y="28"/>
                    </a:cubicBezTo>
                    <a:cubicBezTo>
                      <a:pt x="28" y="29"/>
                      <a:pt x="30" y="33"/>
                      <a:pt x="30" y="34"/>
                    </a:cubicBezTo>
                    <a:cubicBezTo>
                      <a:pt x="31" y="35"/>
                      <a:pt x="32" y="38"/>
                      <a:pt x="31" y="37"/>
                    </a:cubicBezTo>
                    <a:cubicBezTo>
                      <a:pt x="31" y="37"/>
                      <a:pt x="31" y="37"/>
                      <a:pt x="29" y="37"/>
                    </a:cubicBezTo>
                    <a:cubicBezTo>
                      <a:pt x="28" y="37"/>
                      <a:pt x="29" y="38"/>
                      <a:pt x="26" y="37"/>
                    </a:cubicBezTo>
                    <a:cubicBezTo>
                      <a:pt x="23" y="37"/>
                      <a:pt x="25" y="37"/>
                      <a:pt x="23" y="37"/>
                    </a:cubicBezTo>
                    <a:cubicBezTo>
                      <a:pt x="20" y="38"/>
                      <a:pt x="20" y="37"/>
                      <a:pt x="14" y="38"/>
                    </a:cubicBezTo>
                    <a:cubicBezTo>
                      <a:pt x="8" y="40"/>
                      <a:pt x="8" y="42"/>
                      <a:pt x="6" y="42"/>
                    </a:cubicBezTo>
                    <a:cubicBezTo>
                      <a:pt x="6" y="39"/>
                      <a:pt x="7" y="37"/>
                      <a:pt x="7" y="34"/>
                    </a:cubicBezTo>
                    <a:cubicBezTo>
                      <a:pt x="7" y="32"/>
                      <a:pt x="5" y="33"/>
                      <a:pt x="5" y="31"/>
                    </a:cubicBezTo>
                    <a:cubicBezTo>
                      <a:pt x="5" y="29"/>
                      <a:pt x="0" y="30"/>
                      <a:pt x="1" y="28"/>
                    </a:cubicBezTo>
                    <a:cubicBezTo>
                      <a:pt x="2" y="26"/>
                      <a:pt x="3" y="25"/>
                      <a:pt x="1" y="21"/>
                    </a:cubicBezTo>
                    <a:cubicBezTo>
                      <a:pt x="3" y="23"/>
                      <a:pt x="4" y="21"/>
                      <a:pt x="4" y="19"/>
                    </a:cubicBezTo>
                    <a:cubicBezTo>
                      <a:pt x="4" y="17"/>
                      <a:pt x="3" y="19"/>
                      <a:pt x="2" y="17"/>
                    </a:cubicBezTo>
                    <a:cubicBezTo>
                      <a:pt x="2" y="16"/>
                      <a:pt x="3" y="16"/>
                      <a:pt x="6" y="17"/>
                    </a:cubicBezTo>
                    <a:cubicBezTo>
                      <a:pt x="6" y="14"/>
                      <a:pt x="3" y="15"/>
                      <a:pt x="5" y="13"/>
                    </a:cubicBezTo>
                    <a:cubicBezTo>
                      <a:pt x="6" y="11"/>
                      <a:pt x="3" y="11"/>
                      <a:pt x="3" y="9"/>
                    </a:cubicBezTo>
                    <a:cubicBezTo>
                      <a:pt x="4" y="7"/>
                      <a:pt x="2" y="7"/>
                      <a:pt x="4" y="6"/>
                    </a:cubicBezTo>
                    <a:cubicBezTo>
                      <a:pt x="8" y="1"/>
                      <a:pt x="7" y="8"/>
                      <a:pt x="10" y="5"/>
                    </a:cubicBezTo>
                    <a:cubicBezTo>
                      <a:pt x="12" y="2"/>
                      <a:pt x="13" y="0"/>
                      <a:pt x="13" y="4"/>
                    </a:cubicBezTo>
                    <a:cubicBezTo>
                      <a:pt x="13" y="7"/>
                      <a:pt x="15" y="4"/>
                      <a:pt x="17" y="4"/>
                    </a:cubicBezTo>
                    <a:cubicBezTo>
                      <a:pt x="21" y="5"/>
                      <a:pt x="17" y="5"/>
                      <a:pt x="21" y="8"/>
                    </a:cubicBezTo>
                    <a:cubicBezTo>
                      <a:pt x="25" y="11"/>
                      <a:pt x="22" y="7"/>
                      <a:pt x="26" y="7"/>
                    </a:cubicBezTo>
                    <a:cubicBezTo>
                      <a:pt x="30" y="7"/>
                      <a:pt x="29" y="10"/>
                      <a:pt x="32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" name="Freeform 20199">
                <a:extLst>
                  <a:ext uri="{FF2B5EF4-FFF2-40B4-BE49-F238E27FC236}">
                    <a16:creationId xmlns:a16="http://schemas.microsoft.com/office/drawing/2014/main" id="{1D6F783E-48F0-07DE-7A55-F6E200ADE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4875" y="3923236"/>
                <a:ext cx="108770" cy="188915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9" y="9"/>
                  </a:cxn>
                  <a:cxn ang="0">
                    <a:pos x="20" y="14"/>
                  </a:cxn>
                  <a:cxn ang="0">
                    <a:pos x="20" y="21"/>
                  </a:cxn>
                  <a:cxn ang="0">
                    <a:pos x="21" y="26"/>
                  </a:cxn>
                  <a:cxn ang="0">
                    <a:pos x="24" y="32"/>
                  </a:cxn>
                  <a:cxn ang="0">
                    <a:pos x="21" y="34"/>
                  </a:cxn>
                  <a:cxn ang="0">
                    <a:pos x="12" y="38"/>
                  </a:cxn>
                  <a:cxn ang="0">
                    <a:pos x="6" y="41"/>
                  </a:cxn>
                  <a:cxn ang="0">
                    <a:pos x="1" y="39"/>
                  </a:cxn>
                  <a:cxn ang="0">
                    <a:pos x="3" y="38"/>
                  </a:cxn>
                  <a:cxn ang="0">
                    <a:pos x="2" y="35"/>
                  </a:cxn>
                  <a:cxn ang="0">
                    <a:pos x="1" y="29"/>
                  </a:cxn>
                  <a:cxn ang="0">
                    <a:pos x="4" y="20"/>
                  </a:cxn>
                  <a:cxn ang="0">
                    <a:pos x="4" y="11"/>
                  </a:cxn>
                  <a:cxn ang="0">
                    <a:pos x="3" y="5"/>
                  </a:cxn>
                  <a:cxn ang="0">
                    <a:pos x="3" y="1"/>
                  </a:cxn>
                  <a:cxn ang="0">
                    <a:pos x="13" y="1"/>
                  </a:cxn>
                  <a:cxn ang="0">
                    <a:pos x="15" y="1"/>
                  </a:cxn>
                  <a:cxn ang="0">
                    <a:pos x="17" y="0"/>
                  </a:cxn>
                </a:cxnLst>
                <a:rect l="0" t="0" r="r" b="b"/>
                <a:pathLst>
                  <a:path w="24" h="42">
                    <a:moveTo>
                      <a:pt x="17" y="0"/>
                    </a:moveTo>
                    <a:cubicBezTo>
                      <a:pt x="17" y="6"/>
                      <a:pt x="20" y="4"/>
                      <a:pt x="19" y="9"/>
                    </a:cubicBezTo>
                    <a:cubicBezTo>
                      <a:pt x="18" y="14"/>
                      <a:pt x="21" y="9"/>
                      <a:pt x="20" y="14"/>
                    </a:cubicBezTo>
                    <a:cubicBezTo>
                      <a:pt x="19" y="18"/>
                      <a:pt x="22" y="15"/>
                      <a:pt x="20" y="21"/>
                    </a:cubicBezTo>
                    <a:cubicBezTo>
                      <a:pt x="19" y="27"/>
                      <a:pt x="21" y="22"/>
                      <a:pt x="21" y="26"/>
                    </a:cubicBezTo>
                    <a:cubicBezTo>
                      <a:pt x="20" y="29"/>
                      <a:pt x="22" y="30"/>
                      <a:pt x="24" y="32"/>
                    </a:cubicBezTo>
                    <a:cubicBezTo>
                      <a:pt x="22" y="33"/>
                      <a:pt x="24" y="34"/>
                      <a:pt x="21" y="34"/>
                    </a:cubicBezTo>
                    <a:cubicBezTo>
                      <a:pt x="15" y="35"/>
                      <a:pt x="16" y="38"/>
                      <a:pt x="12" y="38"/>
                    </a:cubicBezTo>
                    <a:cubicBezTo>
                      <a:pt x="9" y="39"/>
                      <a:pt x="8" y="42"/>
                      <a:pt x="6" y="41"/>
                    </a:cubicBezTo>
                    <a:cubicBezTo>
                      <a:pt x="5" y="39"/>
                      <a:pt x="2" y="39"/>
                      <a:pt x="1" y="39"/>
                    </a:cubicBezTo>
                    <a:cubicBezTo>
                      <a:pt x="0" y="39"/>
                      <a:pt x="2" y="39"/>
                      <a:pt x="3" y="38"/>
                    </a:cubicBezTo>
                    <a:cubicBezTo>
                      <a:pt x="4" y="39"/>
                      <a:pt x="3" y="36"/>
                      <a:pt x="2" y="35"/>
                    </a:cubicBezTo>
                    <a:cubicBezTo>
                      <a:pt x="2" y="34"/>
                      <a:pt x="0" y="30"/>
                      <a:pt x="1" y="29"/>
                    </a:cubicBezTo>
                    <a:cubicBezTo>
                      <a:pt x="2" y="25"/>
                      <a:pt x="3" y="21"/>
                      <a:pt x="4" y="20"/>
                    </a:cubicBezTo>
                    <a:cubicBezTo>
                      <a:pt x="6" y="20"/>
                      <a:pt x="3" y="13"/>
                      <a:pt x="4" y="11"/>
                    </a:cubicBezTo>
                    <a:cubicBezTo>
                      <a:pt x="3" y="9"/>
                      <a:pt x="3" y="6"/>
                      <a:pt x="3" y="5"/>
                    </a:cubicBezTo>
                    <a:cubicBezTo>
                      <a:pt x="3" y="5"/>
                      <a:pt x="1" y="1"/>
                      <a:pt x="3" y="1"/>
                    </a:cubicBezTo>
                    <a:cubicBezTo>
                      <a:pt x="5" y="1"/>
                      <a:pt x="12" y="1"/>
                      <a:pt x="13" y="1"/>
                    </a:cubicBezTo>
                    <a:cubicBezTo>
                      <a:pt x="14" y="1"/>
                      <a:pt x="14" y="2"/>
                      <a:pt x="15" y="1"/>
                    </a:cubicBezTo>
                    <a:cubicBezTo>
                      <a:pt x="16" y="1"/>
                      <a:pt x="16" y="0"/>
                      <a:pt x="17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" name="Freeform 20200">
                <a:extLst>
                  <a:ext uri="{FF2B5EF4-FFF2-40B4-BE49-F238E27FC236}">
                    <a16:creationId xmlns:a16="http://schemas.microsoft.com/office/drawing/2014/main" id="{E0D4D85C-AE6C-0773-15FC-0368D96EFB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1204" y="3923236"/>
                <a:ext cx="45797" cy="1431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2"/>
                  </a:cxn>
                  <a:cxn ang="0">
                    <a:pos x="5" y="1"/>
                  </a:cxn>
                  <a:cxn ang="0">
                    <a:pos x="7" y="7"/>
                  </a:cxn>
                  <a:cxn ang="0">
                    <a:pos x="8" y="12"/>
                  </a:cxn>
                  <a:cxn ang="0">
                    <a:pos x="9" y="26"/>
                  </a:cxn>
                  <a:cxn ang="0">
                    <a:pos x="8" y="27"/>
                  </a:cxn>
                  <a:cxn ang="0">
                    <a:pos x="9" y="31"/>
                  </a:cxn>
                  <a:cxn ang="0">
                    <a:pos x="7" y="32"/>
                  </a:cxn>
                  <a:cxn ang="0">
                    <a:pos x="4" y="26"/>
                  </a:cxn>
                  <a:cxn ang="0">
                    <a:pos x="3" y="21"/>
                  </a:cxn>
                  <a:cxn ang="0">
                    <a:pos x="3" y="14"/>
                  </a:cxn>
                  <a:cxn ang="0">
                    <a:pos x="2" y="9"/>
                  </a:cxn>
                  <a:cxn ang="0">
                    <a:pos x="0" y="0"/>
                  </a:cxn>
                </a:cxnLst>
                <a:rect l="0" t="0" r="r" b="b"/>
                <a:pathLst>
                  <a:path w="10" h="32">
                    <a:moveTo>
                      <a:pt x="0" y="0"/>
                    </a:moveTo>
                    <a:cubicBezTo>
                      <a:pt x="3" y="1"/>
                      <a:pt x="3" y="2"/>
                      <a:pt x="3" y="2"/>
                    </a:cubicBezTo>
                    <a:cubicBezTo>
                      <a:pt x="4" y="2"/>
                      <a:pt x="5" y="1"/>
                      <a:pt x="5" y="1"/>
                    </a:cubicBezTo>
                    <a:cubicBezTo>
                      <a:pt x="4" y="5"/>
                      <a:pt x="5" y="6"/>
                      <a:pt x="7" y="7"/>
                    </a:cubicBezTo>
                    <a:cubicBezTo>
                      <a:pt x="9" y="7"/>
                      <a:pt x="7" y="12"/>
                      <a:pt x="8" y="12"/>
                    </a:cubicBezTo>
                    <a:cubicBezTo>
                      <a:pt x="10" y="13"/>
                      <a:pt x="9" y="24"/>
                      <a:pt x="9" y="26"/>
                    </a:cubicBezTo>
                    <a:cubicBezTo>
                      <a:pt x="9" y="27"/>
                      <a:pt x="8" y="26"/>
                      <a:pt x="8" y="27"/>
                    </a:cubicBezTo>
                    <a:cubicBezTo>
                      <a:pt x="9" y="28"/>
                      <a:pt x="10" y="30"/>
                      <a:pt x="9" y="31"/>
                    </a:cubicBezTo>
                    <a:cubicBezTo>
                      <a:pt x="8" y="32"/>
                      <a:pt x="7" y="32"/>
                      <a:pt x="7" y="32"/>
                    </a:cubicBezTo>
                    <a:cubicBezTo>
                      <a:pt x="5" y="30"/>
                      <a:pt x="3" y="29"/>
                      <a:pt x="4" y="26"/>
                    </a:cubicBezTo>
                    <a:cubicBezTo>
                      <a:pt x="4" y="22"/>
                      <a:pt x="2" y="27"/>
                      <a:pt x="3" y="21"/>
                    </a:cubicBezTo>
                    <a:cubicBezTo>
                      <a:pt x="5" y="15"/>
                      <a:pt x="2" y="18"/>
                      <a:pt x="3" y="14"/>
                    </a:cubicBezTo>
                    <a:cubicBezTo>
                      <a:pt x="4" y="9"/>
                      <a:pt x="1" y="14"/>
                      <a:pt x="2" y="9"/>
                    </a:cubicBezTo>
                    <a:cubicBezTo>
                      <a:pt x="3" y="4"/>
                      <a:pt x="0" y="6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5" name="Freeform 20201">
                <a:extLst>
                  <a:ext uri="{FF2B5EF4-FFF2-40B4-BE49-F238E27FC236}">
                    <a16:creationId xmlns:a16="http://schemas.microsoft.com/office/drawing/2014/main" id="{E9F49F6F-71F9-4D63-6BA4-2CFB6E9412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3980" y="3184752"/>
                <a:ext cx="290051" cy="253795"/>
              </a:xfrm>
              <a:custGeom>
                <a:avLst/>
                <a:gdLst/>
                <a:ahLst/>
                <a:cxnLst>
                  <a:cxn ang="0">
                    <a:pos x="23" y="56"/>
                  </a:cxn>
                  <a:cxn ang="0">
                    <a:pos x="0" y="56"/>
                  </a:cxn>
                  <a:cxn ang="0">
                    <a:pos x="10" y="51"/>
                  </a:cxn>
                  <a:cxn ang="0">
                    <a:pos x="17" y="42"/>
                  </a:cxn>
                  <a:cxn ang="0">
                    <a:pos x="19" y="28"/>
                  </a:cxn>
                  <a:cxn ang="0">
                    <a:pos x="21" y="22"/>
                  </a:cxn>
                  <a:cxn ang="0">
                    <a:pos x="29" y="16"/>
                  </a:cxn>
                  <a:cxn ang="0">
                    <a:pos x="39" y="1"/>
                  </a:cxn>
                  <a:cxn ang="0">
                    <a:pos x="43" y="5"/>
                  </a:cxn>
                  <a:cxn ang="0">
                    <a:pos x="50" y="5"/>
                  </a:cxn>
                  <a:cxn ang="0">
                    <a:pos x="53" y="4"/>
                  </a:cxn>
                  <a:cxn ang="0">
                    <a:pos x="57" y="6"/>
                  </a:cxn>
                  <a:cxn ang="0">
                    <a:pos x="62" y="23"/>
                  </a:cxn>
                  <a:cxn ang="0">
                    <a:pos x="62" y="26"/>
                  </a:cxn>
                  <a:cxn ang="0">
                    <a:pos x="53" y="28"/>
                  </a:cxn>
                  <a:cxn ang="0">
                    <a:pos x="48" y="31"/>
                  </a:cxn>
                  <a:cxn ang="0">
                    <a:pos x="47" y="36"/>
                  </a:cxn>
                  <a:cxn ang="0">
                    <a:pos x="41" y="40"/>
                  </a:cxn>
                  <a:cxn ang="0">
                    <a:pos x="28" y="46"/>
                  </a:cxn>
                  <a:cxn ang="0">
                    <a:pos x="23" y="49"/>
                  </a:cxn>
                  <a:cxn ang="0">
                    <a:pos x="23" y="56"/>
                  </a:cxn>
                </a:cxnLst>
                <a:rect l="0" t="0" r="r" b="b"/>
                <a:pathLst>
                  <a:path w="64" h="56">
                    <a:moveTo>
                      <a:pt x="23" y="56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1" y="52"/>
                      <a:pt x="6" y="55"/>
                      <a:pt x="10" y="51"/>
                    </a:cubicBezTo>
                    <a:cubicBezTo>
                      <a:pt x="13" y="46"/>
                      <a:pt x="13" y="51"/>
                      <a:pt x="17" y="42"/>
                    </a:cubicBezTo>
                    <a:cubicBezTo>
                      <a:pt x="19" y="38"/>
                      <a:pt x="15" y="33"/>
                      <a:pt x="19" y="28"/>
                    </a:cubicBezTo>
                    <a:cubicBezTo>
                      <a:pt x="22" y="24"/>
                      <a:pt x="18" y="25"/>
                      <a:pt x="21" y="22"/>
                    </a:cubicBezTo>
                    <a:cubicBezTo>
                      <a:pt x="24" y="19"/>
                      <a:pt x="21" y="19"/>
                      <a:pt x="29" y="16"/>
                    </a:cubicBezTo>
                    <a:cubicBezTo>
                      <a:pt x="37" y="13"/>
                      <a:pt x="35" y="2"/>
                      <a:pt x="39" y="1"/>
                    </a:cubicBezTo>
                    <a:cubicBezTo>
                      <a:pt x="42" y="0"/>
                      <a:pt x="39" y="3"/>
                      <a:pt x="43" y="5"/>
                    </a:cubicBezTo>
                    <a:cubicBezTo>
                      <a:pt x="47" y="7"/>
                      <a:pt x="48" y="4"/>
                      <a:pt x="50" y="5"/>
                    </a:cubicBezTo>
                    <a:cubicBezTo>
                      <a:pt x="52" y="6"/>
                      <a:pt x="53" y="2"/>
                      <a:pt x="53" y="4"/>
                    </a:cubicBezTo>
                    <a:cubicBezTo>
                      <a:pt x="53" y="7"/>
                      <a:pt x="56" y="6"/>
                      <a:pt x="57" y="6"/>
                    </a:cubicBezTo>
                    <a:cubicBezTo>
                      <a:pt x="61" y="8"/>
                      <a:pt x="58" y="21"/>
                      <a:pt x="62" y="23"/>
                    </a:cubicBezTo>
                    <a:cubicBezTo>
                      <a:pt x="64" y="24"/>
                      <a:pt x="62" y="24"/>
                      <a:pt x="62" y="26"/>
                    </a:cubicBezTo>
                    <a:cubicBezTo>
                      <a:pt x="62" y="28"/>
                      <a:pt x="55" y="25"/>
                      <a:pt x="53" y="28"/>
                    </a:cubicBezTo>
                    <a:cubicBezTo>
                      <a:pt x="51" y="30"/>
                      <a:pt x="47" y="28"/>
                      <a:pt x="48" y="31"/>
                    </a:cubicBezTo>
                    <a:cubicBezTo>
                      <a:pt x="50" y="34"/>
                      <a:pt x="51" y="34"/>
                      <a:pt x="47" y="36"/>
                    </a:cubicBezTo>
                    <a:cubicBezTo>
                      <a:pt x="43" y="37"/>
                      <a:pt x="43" y="37"/>
                      <a:pt x="41" y="40"/>
                    </a:cubicBezTo>
                    <a:cubicBezTo>
                      <a:pt x="41" y="41"/>
                      <a:pt x="29" y="44"/>
                      <a:pt x="28" y="46"/>
                    </a:cubicBezTo>
                    <a:cubicBezTo>
                      <a:pt x="23" y="49"/>
                      <a:pt x="23" y="49"/>
                      <a:pt x="23" y="49"/>
                    </a:cubicBezTo>
                    <a:lnTo>
                      <a:pt x="23" y="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6" name="Freeform 20202">
                <a:extLst>
                  <a:ext uri="{FF2B5EF4-FFF2-40B4-BE49-F238E27FC236}">
                    <a16:creationId xmlns:a16="http://schemas.microsoft.com/office/drawing/2014/main" id="{E7B91439-399A-834B-F409-7B997E170F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0476" y="3438546"/>
                <a:ext cx="198456" cy="207997"/>
              </a:xfrm>
              <a:custGeom>
                <a:avLst/>
                <a:gdLst/>
                <a:ahLst/>
                <a:cxnLst>
                  <a:cxn ang="0">
                    <a:pos x="44" y="3"/>
                  </a:cxn>
                  <a:cxn ang="0">
                    <a:pos x="44" y="12"/>
                  </a:cxn>
                  <a:cxn ang="0">
                    <a:pos x="27" y="12"/>
                  </a:cxn>
                  <a:cxn ang="0">
                    <a:pos x="27" y="28"/>
                  </a:cxn>
                  <a:cxn ang="0">
                    <a:pos x="22" y="42"/>
                  </a:cxn>
                  <a:cxn ang="0">
                    <a:pos x="2" y="42"/>
                  </a:cxn>
                  <a:cxn ang="0">
                    <a:pos x="1" y="46"/>
                  </a:cxn>
                  <a:cxn ang="0">
                    <a:pos x="1" y="39"/>
                  </a:cxn>
                  <a:cxn ang="0">
                    <a:pos x="5" y="33"/>
                  </a:cxn>
                  <a:cxn ang="0">
                    <a:pos x="7" y="27"/>
                  </a:cxn>
                  <a:cxn ang="0">
                    <a:pos x="8" y="24"/>
                  </a:cxn>
                  <a:cxn ang="0">
                    <a:pos x="12" y="17"/>
                  </a:cxn>
                  <a:cxn ang="0">
                    <a:pos x="14" y="12"/>
                  </a:cxn>
                  <a:cxn ang="0">
                    <a:pos x="21" y="0"/>
                  </a:cxn>
                  <a:cxn ang="0">
                    <a:pos x="44" y="0"/>
                  </a:cxn>
                  <a:cxn ang="0">
                    <a:pos x="44" y="3"/>
                  </a:cxn>
                </a:cxnLst>
                <a:rect l="0" t="0" r="r" b="b"/>
                <a:pathLst>
                  <a:path w="44" h="46">
                    <a:moveTo>
                      <a:pt x="44" y="3"/>
                    </a:moveTo>
                    <a:cubicBezTo>
                      <a:pt x="44" y="12"/>
                      <a:pt x="44" y="12"/>
                      <a:pt x="44" y="12"/>
                    </a:cubicBezTo>
                    <a:cubicBezTo>
                      <a:pt x="27" y="12"/>
                      <a:pt x="27" y="12"/>
                      <a:pt x="27" y="12"/>
                    </a:cubicBezTo>
                    <a:cubicBezTo>
                      <a:pt x="27" y="28"/>
                      <a:pt x="27" y="28"/>
                      <a:pt x="27" y="28"/>
                    </a:cubicBezTo>
                    <a:cubicBezTo>
                      <a:pt x="21" y="31"/>
                      <a:pt x="20" y="30"/>
                      <a:pt x="22" y="42"/>
                    </a:cubicBezTo>
                    <a:cubicBezTo>
                      <a:pt x="22" y="42"/>
                      <a:pt x="3" y="42"/>
                      <a:pt x="2" y="42"/>
                    </a:cubicBezTo>
                    <a:cubicBezTo>
                      <a:pt x="1" y="42"/>
                      <a:pt x="0" y="44"/>
                      <a:pt x="1" y="46"/>
                    </a:cubicBezTo>
                    <a:cubicBezTo>
                      <a:pt x="0" y="46"/>
                      <a:pt x="0" y="44"/>
                      <a:pt x="1" y="39"/>
                    </a:cubicBezTo>
                    <a:cubicBezTo>
                      <a:pt x="2" y="35"/>
                      <a:pt x="4" y="37"/>
                      <a:pt x="5" y="33"/>
                    </a:cubicBezTo>
                    <a:cubicBezTo>
                      <a:pt x="5" y="29"/>
                      <a:pt x="8" y="27"/>
                      <a:pt x="7" y="27"/>
                    </a:cubicBezTo>
                    <a:cubicBezTo>
                      <a:pt x="6" y="27"/>
                      <a:pt x="5" y="27"/>
                      <a:pt x="8" y="24"/>
                    </a:cubicBezTo>
                    <a:cubicBezTo>
                      <a:pt x="11" y="21"/>
                      <a:pt x="12" y="22"/>
                      <a:pt x="12" y="17"/>
                    </a:cubicBezTo>
                    <a:cubicBezTo>
                      <a:pt x="13" y="12"/>
                      <a:pt x="13" y="15"/>
                      <a:pt x="14" y="12"/>
                    </a:cubicBezTo>
                    <a:cubicBezTo>
                      <a:pt x="15" y="6"/>
                      <a:pt x="17" y="12"/>
                      <a:pt x="21" y="0"/>
                    </a:cubicBezTo>
                    <a:cubicBezTo>
                      <a:pt x="44" y="0"/>
                      <a:pt x="44" y="0"/>
                      <a:pt x="44" y="0"/>
                    </a:cubicBezTo>
                    <a:lnTo>
                      <a:pt x="44" y="3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7" name="Freeform 20203">
                <a:extLst>
                  <a:ext uri="{FF2B5EF4-FFF2-40B4-BE49-F238E27FC236}">
                    <a16:creationId xmlns:a16="http://schemas.microsoft.com/office/drawing/2014/main" id="{64F40BAE-09D8-E184-1316-D9C4FD57DD0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891853" y="3392749"/>
                <a:ext cx="114494" cy="49614"/>
              </a:xfrm>
              <a:custGeom>
                <a:avLst/>
                <a:gdLst/>
                <a:ahLst/>
                <a:cxnLst>
                  <a:cxn ang="0">
                    <a:pos x="14" y="10"/>
                  </a:cxn>
                  <a:cxn ang="0">
                    <a:pos x="14" y="7"/>
                  </a:cxn>
                  <a:cxn ang="0">
                    <a:pos x="14" y="10"/>
                  </a:cxn>
                  <a:cxn ang="0">
                    <a:pos x="23" y="3"/>
                  </a:cxn>
                  <a:cxn ang="0">
                    <a:pos x="20" y="7"/>
                  </a:cxn>
                  <a:cxn ang="0">
                    <a:pos x="22" y="7"/>
                  </a:cxn>
                  <a:cxn ang="0">
                    <a:pos x="23" y="3"/>
                  </a:cxn>
                  <a:cxn ang="0">
                    <a:pos x="24" y="2"/>
                  </a:cxn>
                  <a:cxn ang="0">
                    <a:pos x="25" y="0"/>
                  </a:cxn>
                  <a:cxn ang="0">
                    <a:pos x="23" y="2"/>
                  </a:cxn>
                  <a:cxn ang="0">
                    <a:pos x="24" y="2"/>
                  </a:cxn>
                  <a:cxn ang="0">
                    <a:pos x="10" y="7"/>
                  </a:cxn>
                  <a:cxn ang="0">
                    <a:pos x="11" y="4"/>
                  </a:cxn>
                  <a:cxn ang="0">
                    <a:pos x="7" y="6"/>
                  </a:cxn>
                  <a:cxn ang="0">
                    <a:pos x="8" y="8"/>
                  </a:cxn>
                  <a:cxn ang="0">
                    <a:pos x="10" y="7"/>
                  </a:cxn>
                  <a:cxn ang="0">
                    <a:pos x="2" y="5"/>
                  </a:cxn>
                  <a:cxn ang="0">
                    <a:pos x="2" y="3"/>
                  </a:cxn>
                  <a:cxn ang="0">
                    <a:pos x="2" y="5"/>
                  </a:cxn>
                  <a:cxn ang="0">
                    <a:pos x="6" y="8"/>
                  </a:cxn>
                  <a:cxn ang="0">
                    <a:pos x="5" y="7"/>
                  </a:cxn>
                  <a:cxn ang="0">
                    <a:pos x="6" y="8"/>
                  </a:cxn>
                  <a:cxn ang="0">
                    <a:pos x="2" y="10"/>
                  </a:cxn>
                  <a:cxn ang="0">
                    <a:pos x="1" y="9"/>
                  </a:cxn>
                  <a:cxn ang="0">
                    <a:pos x="2" y="10"/>
                  </a:cxn>
                </a:cxnLst>
                <a:rect l="0" t="0" r="r" b="b"/>
                <a:pathLst>
                  <a:path w="25" h="11">
                    <a:moveTo>
                      <a:pt x="14" y="10"/>
                    </a:moveTo>
                    <a:cubicBezTo>
                      <a:pt x="12" y="10"/>
                      <a:pt x="13" y="7"/>
                      <a:pt x="14" y="7"/>
                    </a:cubicBezTo>
                    <a:cubicBezTo>
                      <a:pt x="16" y="8"/>
                      <a:pt x="15" y="10"/>
                      <a:pt x="14" y="10"/>
                    </a:cubicBezTo>
                    <a:close/>
                    <a:moveTo>
                      <a:pt x="23" y="3"/>
                    </a:moveTo>
                    <a:cubicBezTo>
                      <a:pt x="22" y="3"/>
                      <a:pt x="22" y="6"/>
                      <a:pt x="20" y="7"/>
                    </a:cubicBezTo>
                    <a:cubicBezTo>
                      <a:pt x="19" y="8"/>
                      <a:pt x="19" y="8"/>
                      <a:pt x="22" y="7"/>
                    </a:cubicBezTo>
                    <a:cubicBezTo>
                      <a:pt x="23" y="7"/>
                      <a:pt x="24" y="4"/>
                      <a:pt x="23" y="3"/>
                    </a:cubicBezTo>
                    <a:close/>
                    <a:moveTo>
                      <a:pt x="24" y="2"/>
                    </a:moveTo>
                    <a:cubicBezTo>
                      <a:pt x="25" y="1"/>
                      <a:pt x="25" y="0"/>
                      <a:pt x="25" y="0"/>
                    </a:cubicBezTo>
                    <a:cubicBezTo>
                      <a:pt x="24" y="1"/>
                      <a:pt x="23" y="0"/>
                      <a:pt x="23" y="2"/>
                    </a:cubicBezTo>
                    <a:cubicBezTo>
                      <a:pt x="23" y="3"/>
                      <a:pt x="24" y="2"/>
                      <a:pt x="24" y="2"/>
                    </a:cubicBezTo>
                    <a:close/>
                    <a:moveTo>
                      <a:pt x="10" y="7"/>
                    </a:moveTo>
                    <a:cubicBezTo>
                      <a:pt x="10" y="5"/>
                      <a:pt x="11" y="5"/>
                      <a:pt x="11" y="4"/>
                    </a:cubicBezTo>
                    <a:cubicBezTo>
                      <a:pt x="11" y="4"/>
                      <a:pt x="9" y="5"/>
                      <a:pt x="7" y="6"/>
                    </a:cubicBezTo>
                    <a:cubicBezTo>
                      <a:pt x="6" y="6"/>
                      <a:pt x="7" y="6"/>
                      <a:pt x="8" y="8"/>
                    </a:cubicBezTo>
                    <a:cubicBezTo>
                      <a:pt x="8" y="9"/>
                      <a:pt x="9" y="8"/>
                      <a:pt x="10" y="7"/>
                    </a:cubicBezTo>
                    <a:close/>
                    <a:moveTo>
                      <a:pt x="2" y="5"/>
                    </a:moveTo>
                    <a:cubicBezTo>
                      <a:pt x="3" y="4"/>
                      <a:pt x="2" y="2"/>
                      <a:pt x="2" y="3"/>
                    </a:cubicBezTo>
                    <a:cubicBezTo>
                      <a:pt x="1" y="3"/>
                      <a:pt x="2" y="6"/>
                      <a:pt x="2" y="5"/>
                    </a:cubicBezTo>
                    <a:close/>
                    <a:moveTo>
                      <a:pt x="6" y="8"/>
                    </a:moveTo>
                    <a:cubicBezTo>
                      <a:pt x="6" y="8"/>
                      <a:pt x="6" y="7"/>
                      <a:pt x="5" y="7"/>
                    </a:cubicBezTo>
                    <a:cubicBezTo>
                      <a:pt x="4" y="7"/>
                      <a:pt x="5" y="8"/>
                      <a:pt x="6" y="8"/>
                    </a:cubicBezTo>
                    <a:close/>
                    <a:moveTo>
                      <a:pt x="2" y="10"/>
                    </a:moveTo>
                    <a:cubicBezTo>
                      <a:pt x="2" y="9"/>
                      <a:pt x="2" y="9"/>
                      <a:pt x="1" y="9"/>
                    </a:cubicBezTo>
                    <a:cubicBezTo>
                      <a:pt x="0" y="10"/>
                      <a:pt x="1" y="11"/>
                      <a:pt x="2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8" name="Freeform 20204">
                <a:extLst>
                  <a:ext uri="{FF2B5EF4-FFF2-40B4-BE49-F238E27FC236}">
                    <a16:creationId xmlns:a16="http://schemas.microsoft.com/office/drawing/2014/main" id="{9974F904-7F15-DE05-5E20-1E99DBF14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5961" y="3999565"/>
                <a:ext cx="93504" cy="12212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0" y="2"/>
                  </a:cxn>
                  <a:cxn ang="0">
                    <a:pos x="10" y="6"/>
                  </a:cxn>
                  <a:cxn ang="0">
                    <a:pos x="12" y="8"/>
                  </a:cxn>
                  <a:cxn ang="0">
                    <a:pos x="15" y="5"/>
                  </a:cxn>
                  <a:cxn ang="0">
                    <a:pos x="15" y="12"/>
                  </a:cxn>
                  <a:cxn ang="0">
                    <a:pos x="19" y="15"/>
                  </a:cxn>
                  <a:cxn ang="0">
                    <a:pos x="21" y="18"/>
                  </a:cxn>
                  <a:cxn ang="0">
                    <a:pos x="20" y="26"/>
                  </a:cxn>
                  <a:cxn ang="0">
                    <a:pos x="17" y="25"/>
                  </a:cxn>
                  <a:cxn ang="0">
                    <a:pos x="8" y="18"/>
                  </a:cxn>
                  <a:cxn ang="0">
                    <a:pos x="3" y="14"/>
                  </a:cxn>
                  <a:cxn ang="0">
                    <a:pos x="0" y="10"/>
                  </a:cxn>
                  <a:cxn ang="0">
                    <a:pos x="4" y="4"/>
                  </a:cxn>
                  <a:cxn ang="0">
                    <a:pos x="6" y="0"/>
                  </a:cxn>
                </a:cxnLst>
                <a:rect l="0" t="0" r="r" b="b"/>
                <a:pathLst>
                  <a:path w="21" h="27">
                    <a:moveTo>
                      <a:pt x="6" y="0"/>
                    </a:moveTo>
                    <a:cubicBezTo>
                      <a:pt x="7" y="0"/>
                      <a:pt x="11" y="0"/>
                      <a:pt x="10" y="2"/>
                    </a:cubicBezTo>
                    <a:cubicBezTo>
                      <a:pt x="10" y="3"/>
                      <a:pt x="11" y="4"/>
                      <a:pt x="10" y="6"/>
                    </a:cubicBezTo>
                    <a:cubicBezTo>
                      <a:pt x="10" y="8"/>
                      <a:pt x="11" y="6"/>
                      <a:pt x="12" y="8"/>
                    </a:cubicBezTo>
                    <a:cubicBezTo>
                      <a:pt x="13" y="10"/>
                      <a:pt x="14" y="4"/>
                      <a:pt x="15" y="5"/>
                    </a:cubicBezTo>
                    <a:cubicBezTo>
                      <a:pt x="17" y="9"/>
                      <a:pt x="16" y="10"/>
                      <a:pt x="15" y="12"/>
                    </a:cubicBezTo>
                    <a:cubicBezTo>
                      <a:pt x="14" y="14"/>
                      <a:pt x="19" y="13"/>
                      <a:pt x="19" y="15"/>
                    </a:cubicBezTo>
                    <a:cubicBezTo>
                      <a:pt x="19" y="17"/>
                      <a:pt x="21" y="16"/>
                      <a:pt x="21" y="18"/>
                    </a:cubicBezTo>
                    <a:cubicBezTo>
                      <a:pt x="21" y="21"/>
                      <a:pt x="20" y="23"/>
                      <a:pt x="20" y="26"/>
                    </a:cubicBezTo>
                    <a:cubicBezTo>
                      <a:pt x="19" y="27"/>
                      <a:pt x="20" y="26"/>
                      <a:pt x="17" y="25"/>
                    </a:cubicBezTo>
                    <a:cubicBezTo>
                      <a:pt x="15" y="24"/>
                      <a:pt x="11" y="22"/>
                      <a:pt x="8" y="18"/>
                    </a:cubicBezTo>
                    <a:cubicBezTo>
                      <a:pt x="5" y="14"/>
                      <a:pt x="4" y="15"/>
                      <a:pt x="3" y="14"/>
                    </a:cubicBezTo>
                    <a:cubicBezTo>
                      <a:pt x="3" y="12"/>
                      <a:pt x="1" y="12"/>
                      <a:pt x="0" y="10"/>
                    </a:cubicBezTo>
                    <a:cubicBezTo>
                      <a:pt x="3" y="5"/>
                      <a:pt x="4" y="6"/>
                      <a:pt x="4" y="4"/>
                    </a:cubicBezTo>
                    <a:cubicBezTo>
                      <a:pt x="4" y="2"/>
                      <a:pt x="6" y="3"/>
                      <a:pt x="6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9" name="Freeform 20205">
                <a:extLst>
                  <a:ext uri="{FF2B5EF4-FFF2-40B4-BE49-F238E27FC236}">
                    <a16:creationId xmlns:a16="http://schemas.microsoft.com/office/drawing/2014/main" id="{58D03534-27CD-5648-DE73-E0E9D320F9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0163" y="3953768"/>
                <a:ext cx="72513" cy="91595"/>
              </a:xfrm>
              <a:custGeom>
                <a:avLst/>
                <a:gdLst/>
                <a:ahLst/>
                <a:cxnLst>
                  <a:cxn ang="0">
                    <a:pos x="10" y="20"/>
                  </a:cxn>
                  <a:cxn ang="0">
                    <a:pos x="14" y="14"/>
                  </a:cxn>
                  <a:cxn ang="0">
                    <a:pos x="16" y="10"/>
                  </a:cxn>
                  <a:cxn ang="0">
                    <a:pos x="15" y="8"/>
                  </a:cxn>
                  <a:cxn ang="0">
                    <a:pos x="14" y="6"/>
                  </a:cxn>
                  <a:cxn ang="0">
                    <a:pos x="12" y="2"/>
                  </a:cxn>
                  <a:cxn ang="0">
                    <a:pos x="7" y="1"/>
                  </a:cxn>
                  <a:cxn ang="0">
                    <a:pos x="4" y="2"/>
                  </a:cxn>
                  <a:cxn ang="0">
                    <a:pos x="0" y="7"/>
                  </a:cxn>
                  <a:cxn ang="0">
                    <a:pos x="0" y="9"/>
                  </a:cxn>
                  <a:cxn ang="0">
                    <a:pos x="2" y="10"/>
                  </a:cxn>
                  <a:cxn ang="0">
                    <a:pos x="0" y="11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4" y="16"/>
                  </a:cxn>
                  <a:cxn ang="0">
                    <a:pos x="5" y="18"/>
                  </a:cxn>
                  <a:cxn ang="0">
                    <a:pos x="10" y="20"/>
                  </a:cxn>
                </a:cxnLst>
                <a:rect l="0" t="0" r="r" b="b"/>
                <a:pathLst>
                  <a:path w="16" h="20">
                    <a:moveTo>
                      <a:pt x="10" y="20"/>
                    </a:moveTo>
                    <a:cubicBezTo>
                      <a:pt x="13" y="15"/>
                      <a:pt x="14" y="16"/>
                      <a:pt x="14" y="14"/>
                    </a:cubicBezTo>
                    <a:cubicBezTo>
                      <a:pt x="14" y="12"/>
                      <a:pt x="16" y="13"/>
                      <a:pt x="16" y="10"/>
                    </a:cubicBezTo>
                    <a:cubicBezTo>
                      <a:pt x="13" y="13"/>
                      <a:pt x="15" y="9"/>
                      <a:pt x="15" y="8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4" y="4"/>
                      <a:pt x="13" y="5"/>
                      <a:pt x="12" y="2"/>
                    </a:cubicBezTo>
                    <a:cubicBezTo>
                      <a:pt x="11" y="0"/>
                      <a:pt x="7" y="0"/>
                      <a:pt x="7" y="1"/>
                    </a:cubicBezTo>
                    <a:cubicBezTo>
                      <a:pt x="7" y="2"/>
                      <a:pt x="5" y="0"/>
                      <a:pt x="4" y="2"/>
                    </a:cubicBezTo>
                    <a:cubicBezTo>
                      <a:pt x="4" y="5"/>
                      <a:pt x="2" y="6"/>
                      <a:pt x="0" y="7"/>
                    </a:cubicBezTo>
                    <a:cubicBezTo>
                      <a:pt x="2" y="8"/>
                      <a:pt x="0" y="8"/>
                      <a:pt x="0" y="9"/>
                    </a:cubicBezTo>
                    <a:cubicBezTo>
                      <a:pt x="1" y="10"/>
                      <a:pt x="1" y="9"/>
                      <a:pt x="2" y="10"/>
                    </a:cubicBezTo>
                    <a:cubicBezTo>
                      <a:pt x="1" y="11"/>
                      <a:pt x="0" y="9"/>
                      <a:pt x="0" y="11"/>
                    </a:cubicBezTo>
                    <a:cubicBezTo>
                      <a:pt x="1" y="13"/>
                      <a:pt x="2" y="11"/>
                      <a:pt x="2" y="13"/>
                    </a:cubicBezTo>
                    <a:cubicBezTo>
                      <a:pt x="3" y="14"/>
                      <a:pt x="1" y="13"/>
                      <a:pt x="2" y="14"/>
                    </a:cubicBezTo>
                    <a:cubicBezTo>
                      <a:pt x="2" y="15"/>
                      <a:pt x="4" y="15"/>
                      <a:pt x="4" y="16"/>
                    </a:cubicBezTo>
                    <a:cubicBezTo>
                      <a:pt x="5" y="17"/>
                      <a:pt x="3" y="17"/>
                      <a:pt x="5" y="18"/>
                    </a:cubicBezTo>
                    <a:cubicBezTo>
                      <a:pt x="7" y="18"/>
                      <a:pt x="9" y="19"/>
                      <a:pt x="10" y="2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4" name="Freeform 20206">
                <a:extLst>
                  <a:ext uri="{FF2B5EF4-FFF2-40B4-BE49-F238E27FC236}">
                    <a16:creationId xmlns:a16="http://schemas.microsoft.com/office/drawing/2014/main" id="{6906C40E-37A2-C45B-D4FB-627B798BD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936" y="3764854"/>
                <a:ext cx="148842" cy="125943"/>
              </a:xfrm>
              <a:custGeom>
                <a:avLst/>
                <a:gdLst/>
                <a:ahLst/>
                <a:cxnLst>
                  <a:cxn ang="0">
                    <a:pos x="5" y="20"/>
                  </a:cxn>
                  <a:cxn ang="0">
                    <a:pos x="2" y="13"/>
                  </a:cxn>
                  <a:cxn ang="0">
                    <a:pos x="1" y="12"/>
                  </a:cxn>
                  <a:cxn ang="0">
                    <a:pos x="6" y="3"/>
                  </a:cxn>
                  <a:cxn ang="0">
                    <a:pos x="16" y="1"/>
                  </a:cxn>
                  <a:cxn ang="0">
                    <a:pos x="21" y="4"/>
                  </a:cxn>
                  <a:cxn ang="0">
                    <a:pos x="28" y="13"/>
                  </a:cxn>
                  <a:cxn ang="0">
                    <a:pos x="29" y="17"/>
                  </a:cxn>
                  <a:cxn ang="0">
                    <a:pos x="29" y="20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8" y="27"/>
                  </a:cxn>
                  <a:cxn ang="0">
                    <a:pos x="20" y="26"/>
                  </a:cxn>
                  <a:cxn ang="0">
                    <a:pos x="12" y="26"/>
                  </a:cxn>
                  <a:cxn ang="0">
                    <a:pos x="11" y="27"/>
                  </a:cxn>
                  <a:cxn ang="0">
                    <a:pos x="5" y="28"/>
                  </a:cxn>
                  <a:cxn ang="0">
                    <a:pos x="4" y="27"/>
                  </a:cxn>
                  <a:cxn ang="0">
                    <a:pos x="10" y="26"/>
                  </a:cxn>
                  <a:cxn ang="0">
                    <a:pos x="7" y="26"/>
                  </a:cxn>
                  <a:cxn ang="0">
                    <a:pos x="5" y="26"/>
                  </a:cxn>
                  <a:cxn ang="0">
                    <a:pos x="4" y="23"/>
                  </a:cxn>
                  <a:cxn ang="0">
                    <a:pos x="9" y="22"/>
                  </a:cxn>
                  <a:cxn ang="0">
                    <a:pos x="12" y="21"/>
                  </a:cxn>
                  <a:cxn ang="0">
                    <a:pos x="16" y="21"/>
                  </a:cxn>
                  <a:cxn ang="0">
                    <a:pos x="20" y="20"/>
                  </a:cxn>
                  <a:cxn ang="0">
                    <a:pos x="16" y="20"/>
                  </a:cxn>
                  <a:cxn ang="0">
                    <a:pos x="14" y="19"/>
                  </a:cxn>
                  <a:cxn ang="0">
                    <a:pos x="11" y="20"/>
                  </a:cxn>
                  <a:cxn ang="0">
                    <a:pos x="5" y="20"/>
                  </a:cxn>
                </a:cxnLst>
                <a:rect l="0" t="0" r="r" b="b"/>
                <a:pathLst>
                  <a:path w="33" h="28">
                    <a:moveTo>
                      <a:pt x="5" y="20"/>
                    </a:moveTo>
                    <a:cubicBezTo>
                      <a:pt x="3" y="18"/>
                      <a:pt x="3" y="12"/>
                      <a:pt x="2" y="13"/>
                    </a:cubicBezTo>
                    <a:cubicBezTo>
                      <a:pt x="0" y="13"/>
                      <a:pt x="0" y="12"/>
                      <a:pt x="1" y="12"/>
                    </a:cubicBezTo>
                    <a:cubicBezTo>
                      <a:pt x="4" y="10"/>
                      <a:pt x="6" y="5"/>
                      <a:pt x="6" y="3"/>
                    </a:cubicBezTo>
                    <a:cubicBezTo>
                      <a:pt x="6" y="0"/>
                      <a:pt x="13" y="1"/>
                      <a:pt x="16" y="1"/>
                    </a:cubicBezTo>
                    <a:cubicBezTo>
                      <a:pt x="18" y="0"/>
                      <a:pt x="20" y="3"/>
                      <a:pt x="21" y="4"/>
                    </a:cubicBezTo>
                    <a:cubicBezTo>
                      <a:pt x="23" y="5"/>
                      <a:pt x="26" y="11"/>
                      <a:pt x="28" y="13"/>
                    </a:cubicBezTo>
                    <a:cubicBezTo>
                      <a:pt x="27" y="16"/>
                      <a:pt x="29" y="14"/>
                      <a:pt x="29" y="17"/>
                    </a:cubicBezTo>
                    <a:cubicBezTo>
                      <a:pt x="29" y="20"/>
                      <a:pt x="28" y="18"/>
                      <a:pt x="29" y="20"/>
                    </a:cubicBezTo>
                    <a:cubicBezTo>
                      <a:pt x="30" y="23"/>
                      <a:pt x="30" y="20"/>
                      <a:pt x="32" y="23"/>
                    </a:cubicBezTo>
                    <a:cubicBezTo>
                      <a:pt x="33" y="25"/>
                      <a:pt x="32" y="25"/>
                      <a:pt x="32" y="27"/>
                    </a:cubicBezTo>
                    <a:cubicBezTo>
                      <a:pt x="31" y="27"/>
                      <a:pt x="29" y="26"/>
                      <a:pt x="28" y="27"/>
                    </a:cubicBezTo>
                    <a:cubicBezTo>
                      <a:pt x="26" y="28"/>
                      <a:pt x="24" y="26"/>
                      <a:pt x="20" y="26"/>
                    </a:cubicBezTo>
                    <a:cubicBezTo>
                      <a:pt x="18" y="26"/>
                      <a:pt x="14" y="25"/>
                      <a:pt x="12" y="26"/>
                    </a:cubicBezTo>
                    <a:cubicBezTo>
                      <a:pt x="9" y="26"/>
                      <a:pt x="13" y="26"/>
                      <a:pt x="11" y="27"/>
                    </a:cubicBezTo>
                    <a:cubicBezTo>
                      <a:pt x="9" y="28"/>
                      <a:pt x="7" y="27"/>
                      <a:pt x="5" y="28"/>
                    </a:cubicBezTo>
                    <a:cubicBezTo>
                      <a:pt x="5" y="27"/>
                      <a:pt x="4" y="28"/>
                      <a:pt x="4" y="27"/>
                    </a:cubicBezTo>
                    <a:cubicBezTo>
                      <a:pt x="6" y="25"/>
                      <a:pt x="5" y="27"/>
                      <a:pt x="10" y="26"/>
                    </a:cubicBezTo>
                    <a:cubicBezTo>
                      <a:pt x="9" y="26"/>
                      <a:pt x="8" y="25"/>
                      <a:pt x="7" y="26"/>
                    </a:cubicBezTo>
                    <a:cubicBezTo>
                      <a:pt x="6" y="26"/>
                      <a:pt x="6" y="25"/>
                      <a:pt x="5" y="26"/>
                    </a:cubicBezTo>
                    <a:cubicBezTo>
                      <a:pt x="4" y="27"/>
                      <a:pt x="5" y="25"/>
                      <a:pt x="4" y="23"/>
                    </a:cubicBezTo>
                    <a:cubicBezTo>
                      <a:pt x="6" y="22"/>
                      <a:pt x="10" y="24"/>
                      <a:pt x="9" y="22"/>
                    </a:cubicBezTo>
                    <a:cubicBezTo>
                      <a:pt x="9" y="21"/>
                      <a:pt x="12" y="22"/>
                      <a:pt x="12" y="21"/>
                    </a:cubicBezTo>
                    <a:cubicBezTo>
                      <a:pt x="13" y="19"/>
                      <a:pt x="12" y="20"/>
                      <a:pt x="16" y="21"/>
                    </a:cubicBezTo>
                    <a:cubicBezTo>
                      <a:pt x="18" y="22"/>
                      <a:pt x="20" y="22"/>
                      <a:pt x="20" y="20"/>
                    </a:cubicBezTo>
                    <a:cubicBezTo>
                      <a:pt x="19" y="19"/>
                      <a:pt x="17" y="22"/>
                      <a:pt x="16" y="20"/>
                    </a:cubicBezTo>
                    <a:cubicBezTo>
                      <a:pt x="15" y="18"/>
                      <a:pt x="15" y="20"/>
                      <a:pt x="14" y="19"/>
                    </a:cubicBezTo>
                    <a:cubicBezTo>
                      <a:pt x="14" y="18"/>
                      <a:pt x="12" y="19"/>
                      <a:pt x="11" y="20"/>
                    </a:cubicBezTo>
                    <a:cubicBezTo>
                      <a:pt x="11" y="20"/>
                      <a:pt x="10" y="20"/>
                      <a:pt x="5" y="2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5" name="Freeform 20207">
                <a:extLst>
                  <a:ext uri="{FF2B5EF4-FFF2-40B4-BE49-F238E27FC236}">
                    <a16:creationId xmlns:a16="http://schemas.microsoft.com/office/drawing/2014/main" id="{FE63729A-150B-66DB-7A2B-C52EEF56A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4293" y="3844999"/>
                <a:ext cx="76329" cy="26715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8" y="3"/>
                  </a:cxn>
                  <a:cxn ang="0">
                    <a:pos x="2" y="3"/>
                  </a:cxn>
                  <a:cxn ang="0">
                    <a:pos x="1" y="5"/>
                  </a:cxn>
                  <a:cxn ang="0">
                    <a:pos x="6" y="4"/>
                  </a:cxn>
                  <a:cxn ang="0">
                    <a:pos x="9" y="3"/>
                  </a:cxn>
                  <a:cxn ang="0">
                    <a:pos x="13" y="3"/>
                  </a:cxn>
                  <a:cxn ang="0">
                    <a:pos x="17" y="2"/>
                  </a:cxn>
                  <a:cxn ang="0">
                    <a:pos x="13" y="2"/>
                  </a:cxn>
                  <a:cxn ang="0">
                    <a:pos x="11" y="1"/>
                  </a:cxn>
                  <a:cxn ang="0">
                    <a:pos x="8" y="2"/>
                  </a:cxn>
                  <a:cxn ang="0">
                    <a:pos x="2" y="2"/>
                  </a:cxn>
                </a:cxnLst>
                <a:rect l="0" t="0" r="r" b="b"/>
                <a:pathLst>
                  <a:path w="17" h="6">
                    <a:moveTo>
                      <a:pt x="2" y="2"/>
                    </a:moveTo>
                    <a:cubicBezTo>
                      <a:pt x="3" y="4"/>
                      <a:pt x="4" y="2"/>
                      <a:pt x="8" y="3"/>
                    </a:cubicBezTo>
                    <a:cubicBezTo>
                      <a:pt x="4" y="3"/>
                      <a:pt x="3" y="5"/>
                      <a:pt x="2" y="3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3" y="4"/>
                      <a:pt x="7" y="6"/>
                      <a:pt x="6" y="4"/>
                    </a:cubicBezTo>
                    <a:cubicBezTo>
                      <a:pt x="6" y="3"/>
                      <a:pt x="9" y="4"/>
                      <a:pt x="9" y="3"/>
                    </a:cubicBezTo>
                    <a:cubicBezTo>
                      <a:pt x="10" y="1"/>
                      <a:pt x="9" y="2"/>
                      <a:pt x="13" y="3"/>
                    </a:cubicBezTo>
                    <a:cubicBezTo>
                      <a:pt x="15" y="4"/>
                      <a:pt x="17" y="4"/>
                      <a:pt x="17" y="2"/>
                    </a:cubicBezTo>
                    <a:cubicBezTo>
                      <a:pt x="16" y="1"/>
                      <a:pt x="14" y="4"/>
                      <a:pt x="13" y="2"/>
                    </a:cubicBezTo>
                    <a:cubicBezTo>
                      <a:pt x="12" y="0"/>
                      <a:pt x="12" y="2"/>
                      <a:pt x="11" y="1"/>
                    </a:cubicBezTo>
                    <a:cubicBezTo>
                      <a:pt x="11" y="0"/>
                      <a:pt x="9" y="1"/>
                      <a:pt x="8" y="2"/>
                    </a:cubicBezTo>
                    <a:cubicBezTo>
                      <a:pt x="8" y="2"/>
                      <a:pt x="7" y="2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6" name="Freeform 20208">
                <a:extLst>
                  <a:ext uri="{FF2B5EF4-FFF2-40B4-BE49-F238E27FC236}">
                    <a16:creationId xmlns:a16="http://schemas.microsoft.com/office/drawing/2014/main" id="{ABC12CA1-5A52-30E0-550C-9B38EBD43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0090" y="3881255"/>
                <a:ext cx="175557" cy="164108"/>
              </a:xfrm>
              <a:custGeom>
                <a:avLst/>
                <a:gdLst/>
                <a:ahLst/>
                <a:cxnLst>
                  <a:cxn ang="0">
                    <a:pos x="25" y="26"/>
                  </a:cxn>
                  <a:cxn ang="0">
                    <a:pos x="24" y="24"/>
                  </a:cxn>
                  <a:cxn ang="0">
                    <a:pos x="23" y="22"/>
                  </a:cxn>
                  <a:cxn ang="0">
                    <a:pos x="21" y="18"/>
                  </a:cxn>
                  <a:cxn ang="0">
                    <a:pos x="16" y="17"/>
                  </a:cxn>
                  <a:cxn ang="0">
                    <a:pos x="13" y="18"/>
                  </a:cxn>
                  <a:cxn ang="0">
                    <a:pos x="9" y="23"/>
                  </a:cxn>
                  <a:cxn ang="0">
                    <a:pos x="9" y="22"/>
                  </a:cxn>
                  <a:cxn ang="0">
                    <a:pos x="8" y="20"/>
                  </a:cxn>
                  <a:cxn ang="0">
                    <a:pos x="8" y="19"/>
                  </a:cxn>
                  <a:cxn ang="0">
                    <a:pos x="5" y="16"/>
                  </a:cxn>
                  <a:cxn ang="0">
                    <a:pos x="3" y="15"/>
                  </a:cxn>
                  <a:cxn ang="0">
                    <a:pos x="3" y="12"/>
                  </a:cxn>
                  <a:cxn ang="0">
                    <a:pos x="2" y="12"/>
                  </a:cxn>
                  <a:cxn ang="0">
                    <a:pos x="2" y="10"/>
                  </a:cxn>
                  <a:cxn ang="0">
                    <a:pos x="0" y="12"/>
                  </a:cxn>
                  <a:cxn ang="0">
                    <a:pos x="0" y="11"/>
                  </a:cxn>
                  <a:cxn ang="0">
                    <a:pos x="4" y="6"/>
                  </a:cxn>
                  <a:cxn ang="0">
                    <a:pos x="6" y="6"/>
                  </a:cxn>
                  <a:cxn ang="0">
                    <a:pos x="6" y="3"/>
                  </a:cxn>
                  <a:cxn ang="0">
                    <a:pos x="7" y="0"/>
                  </a:cxn>
                  <a:cxn ang="0">
                    <a:pos x="15" y="1"/>
                  </a:cxn>
                  <a:cxn ang="0">
                    <a:pos x="19" y="1"/>
                  </a:cxn>
                  <a:cxn ang="0">
                    <a:pos x="21" y="3"/>
                  </a:cxn>
                  <a:cxn ang="0">
                    <a:pos x="22" y="4"/>
                  </a:cxn>
                  <a:cxn ang="0">
                    <a:pos x="27" y="3"/>
                  </a:cxn>
                  <a:cxn ang="0">
                    <a:pos x="29" y="2"/>
                  </a:cxn>
                  <a:cxn ang="0">
                    <a:pos x="31" y="1"/>
                  </a:cxn>
                  <a:cxn ang="0">
                    <a:pos x="32" y="4"/>
                  </a:cxn>
                  <a:cxn ang="0">
                    <a:pos x="33" y="6"/>
                  </a:cxn>
                  <a:cxn ang="0">
                    <a:pos x="34" y="8"/>
                  </a:cxn>
                  <a:cxn ang="0">
                    <a:pos x="34" y="10"/>
                  </a:cxn>
                  <a:cxn ang="0">
                    <a:pos x="35" y="13"/>
                  </a:cxn>
                  <a:cxn ang="0">
                    <a:pos x="37" y="16"/>
                  </a:cxn>
                  <a:cxn ang="0">
                    <a:pos x="36" y="19"/>
                  </a:cxn>
                  <a:cxn ang="0">
                    <a:pos x="38" y="23"/>
                  </a:cxn>
                  <a:cxn ang="0">
                    <a:pos x="39" y="27"/>
                  </a:cxn>
                  <a:cxn ang="0">
                    <a:pos x="35" y="27"/>
                  </a:cxn>
                  <a:cxn ang="0">
                    <a:pos x="37" y="29"/>
                  </a:cxn>
                  <a:cxn ang="0">
                    <a:pos x="34" y="31"/>
                  </a:cxn>
                  <a:cxn ang="0">
                    <a:pos x="31" y="34"/>
                  </a:cxn>
                  <a:cxn ang="0">
                    <a:pos x="29" y="32"/>
                  </a:cxn>
                  <a:cxn ang="0">
                    <a:pos x="29" y="28"/>
                  </a:cxn>
                  <a:cxn ang="0">
                    <a:pos x="25" y="26"/>
                  </a:cxn>
                </a:cxnLst>
                <a:rect l="0" t="0" r="r" b="b"/>
                <a:pathLst>
                  <a:path w="39" h="36">
                    <a:moveTo>
                      <a:pt x="25" y="26"/>
                    </a:moveTo>
                    <a:cubicBezTo>
                      <a:pt x="22" y="29"/>
                      <a:pt x="24" y="25"/>
                      <a:pt x="24" y="24"/>
                    </a:cubicBezTo>
                    <a:cubicBezTo>
                      <a:pt x="23" y="22"/>
                      <a:pt x="23" y="22"/>
                      <a:pt x="23" y="22"/>
                    </a:cubicBezTo>
                    <a:cubicBezTo>
                      <a:pt x="23" y="20"/>
                      <a:pt x="22" y="21"/>
                      <a:pt x="21" y="18"/>
                    </a:cubicBezTo>
                    <a:cubicBezTo>
                      <a:pt x="20" y="16"/>
                      <a:pt x="16" y="16"/>
                      <a:pt x="16" y="17"/>
                    </a:cubicBezTo>
                    <a:cubicBezTo>
                      <a:pt x="16" y="18"/>
                      <a:pt x="14" y="16"/>
                      <a:pt x="13" y="18"/>
                    </a:cubicBezTo>
                    <a:cubicBezTo>
                      <a:pt x="13" y="21"/>
                      <a:pt x="11" y="22"/>
                      <a:pt x="9" y="23"/>
                    </a:cubicBezTo>
                    <a:cubicBezTo>
                      <a:pt x="9" y="22"/>
                      <a:pt x="10" y="22"/>
                      <a:pt x="9" y="22"/>
                    </a:cubicBezTo>
                    <a:cubicBezTo>
                      <a:pt x="8" y="21"/>
                      <a:pt x="9" y="21"/>
                      <a:pt x="8" y="20"/>
                    </a:cubicBezTo>
                    <a:cubicBezTo>
                      <a:pt x="7" y="20"/>
                      <a:pt x="7" y="20"/>
                      <a:pt x="8" y="19"/>
                    </a:cubicBezTo>
                    <a:cubicBezTo>
                      <a:pt x="8" y="18"/>
                      <a:pt x="6" y="18"/>
                      <a:pt x="5" y="16"/>
                    </a:cubicBezTo>
                    <a:cubicBezTo>
                      <a:pt x="5" y="15"/>
                      <a:pt x="3" y="16"/>
                      <a:pt x="3" y="15"/>
                    </a:cubicBezTo>
                    <a:cubicBezTo>
                      <a:pt x="3" y="13"/>
                      <a:pt x="2" y="15"/>
                      <a:pt x="3" y="12"/>
                    </a:cubicBezTo>
                    <a:cubicBezTo>
                      <a:pt x="3" y="10"/>
                      <a:pt x="2" y="13"/>
                      <a:pt x="2" y="12"/>
                    </a:cubicBezTo>
                    <a:cubicBezTo>
                      <a:pt x="1" y="11"/>
                      <a:pt x="3" y="10"/>
                      <a:pt x="2" y="10"/>
                    </a:cubicBezTo>
                    <a:cubicBezTo>
                      <a:pt x="0" y="10"/>
                      <a:pt x="1" y="12"/>
                      <a:pt x="0" y="12"/>
                    </a:cubicBezTo>
                    <a:cubicBezTo>
                      <a:pt x="0" y="12"/>
                      <a:pt x="0" y="11"/>
                      <a:pt x="0" y="11"/>
                    </a:cubicBezTo>
                    <a:cubicBezTo>
                      <a:pt x="2" y="6"/>
                      <a:pt x="3" y="8"/>
                      <a:pt x="4" y="6"/>
                    </a:cubicBezTo>
                    <a:cubicBezTo>
                      <a:pt x="5" y="5"/>
                      <a:pt x="5" y="7"/>
                      <a:pt x="6" y="6"/>
                    </a:cubicBezTo>
                    <a:cubicBezTo>
                      <a:pt x="8" y="6"/>
                      <a:pt x="8" y="4"/>
                      <a:pt x="6" y="3"/>
                    </a:cubicBezTo>
                    <a:cubicBezTo>
                      <a:pt x="5" y="2"/>
                      <a:pt x="8" y="3"/>
                      <a:pt x="7" y="0"/>
                    </a:cubicBezTo>
                    <a:cubicBezTo>
                      <a:pt x="11" y="0"/>
                      <a:pt x="13" y="2"/>
                      <a:pt x="15" y="1"/>
                    </a:cubicBezTo>
                    <a:cubicBezTo>
                      <a:pt x="16" y="0"/>
                      <a:pt x="18" y="1"/>
                      <a:pt x="19" y="1"/>
                    </a:cubicBezTo>
                    <a:cubicBezTo>
                      <a:pt x="18" y="4"/>
                      <a:pt x="20" y="5"/>
                      <a:pt x="21" y="3"/>
                    </a:cubicBezTo>
                    <a:cubicBezTo>
                      <a:pt x="21" y="2"/>
                      <a:pt x="22" y="3"/>
                      <a:pt x="22" y="4"/>
                    </a:cubicBezTo>
                    <a:cubicBezTo>
                      <a:pt x="24" y="6"/>
                      <a:pt x="23" y="1"/>
                      <a:pt x="27" y="3"/>
                    </a:cubicBezTo>
                    <a:cubicBezTo>
                      <a:pt x="29" y="5"/>
                      <a:pt x="28" y="3"/>
                      <a:pt x="29" y="2"/>
                    </a:cubicBezTo>
                    <a:cubicBezTo>
                      <a:pt x="31" y="2"/>
                      <a:pt x="28" y="0"/>
                      <a:pt x="31" y="1"/>
                    </a:cubicBezTo>
                    <a:cubicBezTo>
                      <a:pt x="33" y="2"/>
                      <a:pt x="32" y="3"/>
                      <a:pt x="32" y="4"/>
                    </a:cubicBezTo>
                    <a:cubicBezTo>
                      <a:pt x="33" y="4"/>
                      <a:pt x="32" y="6"/>
                      <a:pt x="33" y="6"/>
                    </a:cubicBezTo>
                    <a:cubicBezTo>
                      <a:pt x="34" y="6"/>
                      <a:pt x="36" y="8"/>
                      <a:pt x="34" y="8"/>
                    </a:cubicBezTo>
                    <a:cubicBezTo>
                      <a:pt x="33" y="9"/>
                      <a:pt x="33" y="12"/>
                      <a:pt x="34" y="10"/>
                    </a:cubicBezTo>
                    <a:cubicBezTo>
                      <a:pt x="35" y="9"/>
                      <a:pt x="36" y="10"/>
                      <a:pt x="35" y="13"/>
                    </a:cubicBezTo>
                    <a:cubicBezTo>
                      <a:pt x="35" y="15"/>
                      <a:pt x="36" y="13"/>
                      <a:pt x="37" y="16"/>
                    </a:cubicBezTo>
                    <a:cubicBezTo>
                      <a:pt x="35" y="17"/>
                      <a:pt x="37" y="17"/>
                      <a:pt x="36" y="19"/>
                    </a:cubicBezTo>
                    <a:cubicBezTo>
                      <a:pt x="36" y="21"/>
                      <a:pt x="39" y="21"/>
                      <a:pt x="38" y="23"/>
                    </a:cubicBezTo>
                    <a:cubicBezTo>
                      <a:pt x="36" y="25"/>
                      <a:pt x="39" y="24"/>
                      <a:pt x="39" y="27"/>
                    </a:cubicBezTo>
                    <a:cubicBezTo>
                      <a:pt x="36" y="26"/>
                      <a:pt x="35" y="26"/>
                      <a:pt x="35" y="27"/>
                    </a:cubicBezTo>
                    <a:cubicBezTo>
                      <a:pt x="36" y="29"/>
                      <a:pt x="37" y="27"/>
                      <a:pt x="37" y="29"/>
                    </a:cubicBezTo>
                    <a:cubicBezTo>
                      <a:pt x="37" y="31"/>
                      <a:pt x="36" y="33"/>
                      <a:pt x="34" y="31"/>
                    </a:cubicBezTo>
                    <a:cubicBezTo>
                      <a:pt x="33" y="30"/>
                      <a:pt x="32" y="36"/>
                      <a:pt x="31" y="34"/>
                    </a:cubicBezTo>
                    <a:cubicBezTo>
                      <a:pt x="30" y="32"/>
                      <a:pt x="29" y="34"/>
                      <a:pt x="29" y="32"/>
                    </a:cubicBezTo>
                    <a:cubicBezTo>
                      <a:pt x="30" y="30"/>
                      <a:pt x="29" y="29"/>
                      <a:pt x="29" y="28"/>
                    </a:cubicBezTo>
                    <a:cubicBezTo>
                      <a:pt x="30" y="26"/>
                      <a:pt x="26" y="26"/>
                      <a:pt x="25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7" name="Freeform 20209">
                <a:extLst>
                  <a:ext uri="{FF2B5EF4-FFF2-40B4-BE49-F238E27FC236}">
                    <a16:creationId xmlns:a16="http://schemas.microsoft.com/office/drawing/2014/main" id="{FE8898C1-A97E-CA48-57A3-CD64852B05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33834" y="3877439"/>
                <a:ext cx="72513" cy="53430"/>
              </a:xfrm>
              <a:custGeom>
                <a:avLst/>
                <a:gdLst/>
                <a:ahLst/>
                <a:cxnLst>
                  <a:cxn ang="0">
                    <a:pos x="8" y="10"/>
                  </a:cxn>
                  <a:cxn ang="0">
                    <a:pos x="7" y="11"/>
                  </a:cxn>
                  <a:cxn ang="0">
                    <a:pos x="6" y="10"/>
                  </a:cxn>
                  <a:cxn ang="0">
                    <a:pos x="6" y="9"/>
                  </a:cxn>
                  <a:cxn ang="0">
                    <a:pos x="6" y="6"/>
                  </a:cxn>
                  <a:cxn ang="0">
                    <a:pos x="4" y="7"/>
                  </a:cxn>
                  <a:cxn ang="0">
                    <a:pos x="3" y="5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6" y="2"/>
                  </a:cxn>
                  <a:cxn ang="0">
                    <a:pos x="7" y="1"/>
                  </a:cxn>
                  <a:cxn ang="0">
                    <a:pos x="15" y="1"/>
                  </a:cxn>
                  <a:cxn ang="0">
                    <a:pos x="14" y="4"/>
                  </a:cxn>
                  <a:cxn ang="0">
                    <a:pos x="14" y="7"/>
                  </a:cxn>
                  <a:cxn ang="0">
                    <a:pos x="12" y="7"/>
                  </a:cxn>
                  <a:cxn ang="0">
                    <a:pos x="8" y="12"/>
                  </a:cxn>
                  <a:cxn ang="0">
                    <a:pos x="8" y="10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3" y="6"/>
                  </a:cxn>
                  <a:cxn ang="0">
                    <a:pos x="3" y="8"/>
                  </a:cxn>
                  <a:cxn ang="0">
                    <a:pos x="3" y="9"/>
                  </a:cxn>
                  <a:cxn ang="0">
                    <a:pos x="3" y="8"/>
                  </a:cxn>
                  <a:cxn ang="0">
                    <a:pos x="3" y="11"/>
                  </a:cxn>
                  <a:cxn ang="0">
                    <a:pos x="2" y="11"/>
                  </a:cxn>
                  <a:cxn ang="0">
                    <a:pos x="3" y="11"/>
                  </a:cxn>
                  <a:cxn ang="0">
                    <a:pos x="3" y="10"/>
                  </a:cxn>
                  <a:cxn ang="0">
                    <a:pos x="3" y="11"/>
                  </a:cxn>
                  <a:cxn ang="0">
                    <a:pos x="3" y="10"/>
                  </a:cxn>
                  <a:cxn ang="0">
                    <a:pos x="5" y="9"/>
                  </a:cxn>
                  <a:cxn ang="0">
                    <a:pos x="4" y="10"/>
                  </a:cxn>
                  <a:cxn ang="0">
                    <a:pos x="5" y="9"/>
                  </a:cxn>
                  <a:cxn ang="0">
                    <a:pos x="2" y="9"/>
                  </a:cxn>
                  <a:cxn ang="0">
                    <a:pos x="2" y="10"/>
                  </a:cxn>
                  <a:cxn ang="0">
                    <a:pos x="2" y="9"/>
                  </a:cxn>
                  <a:cxn ang="0">
                    <a:pos x="2" y="8"/>
                  </a:cxn>
                  <a:cxn ang="0">
                    <a:pos x="1" y="8"/>
                  </a:cxn>
                  <a:cxn ang="0">
                    <a:pos x="2" y="8"/>
                  </a:cxn>
                  <a:cxn ang="0">
                    <a:pos x="6" y="8"/>
                  </a:cxn>
                  <a:cxn ang="0">
                    <a:pos x="5" y="8"/>
                  </a:cxn>
                  <a:cxn ang="0">
                    <a:pos x="6" y="8"/>
                  </a:cxn>
                </a:cxnLst>
                <a:rect l="0" t="0" r="r" b="b"/>
                <a:pathLst>
                  <a:path w="16" h="12">
                    <a:moveTo>
                      <a:pt x="8" y="10"/>
                    </a:moveTo>
                    <a:cubicBezTo>
                      <a:pt x="8" y="11"/>
                      <a:pt x="7" y="12"/>
                      <a:pt x="7" y="11"/>
                    </a:cubicBezTo>
                    <a:cubicBezTo>
                      <a:pt x="7" y="10"/>
                      <a:pt x="6" y="11"/>
                      <a:pt x="6" y="10"/>
                    </a:cubicBezTo>
                    <a:cubicBezTo>
                      <a:pt x="6" y="9"/>
                      <a:pt x="5" y="10"/>
                      <a:pt x="6" y="9"/>
                    </a:cubicBezTo>
                    <a:cubicBezTo>
                      <a:pt x="7" y="7"/>
                      <a:pt x="5" y="7"/>
                      <a:pt x="6" y="6"/>
                    </a:cubicBezTo>
                    <a:cubicBezTo>
                      <a:pt x="8" y="5"/>
                      <a:pt x="6" y="5"/>
                      <a:pt x="4" y="7"/>
                    </a:cubicBezTo>
                    <a:cubicBezTo>
                      <a:pt x="2" y="8"/>
                      <a:pt x="5" y="5"/>
                      <a:pt x="3" y="5"/>
                    </a:cubicBezTo>
                    <a:cubicBezTo>
                      <a:pt x="2" y="6"/>
                      <a:pt x="1" y="6"/>
                      <a:pt x="2" y="4"/>
                    </a:cubicBezTo>
                    <a:cubicBezTo>
                      <a:pt x="3" y="3"/>
                      <a:pt x="1" y="4"/>
                      <a:pt x="0" y="3"/>
                    </a:cubicBezTo>
                    <a:cubicBezTo>
                      <a:pt x="2" y="2"/>
                      <a:pt x="4" y="3"/>
                      <a:pt x="6" y="2"/>
                    </a:cubicBezTo>
                    <a:cubicBezTo>
                      <a:pt x="8" y="1"/>
                      <a:pt x="4" y="1"/>
                      <a:pt x="7" y="1"/>
                    </a:cubicBezTo>
                    <a:cubicBezTo>
                      <a:pt x="9" y="0"/>
                      <a:pt x="13" y="1"/>
                      <a:pt x="15" y="1"/>
                    </a:cubicBezTo>
                    <a:cubicBezTo>
                      <a:pt x="16" y="4"/>
                      <a:pt x="13" y="3"/>
                      <a:pt x="14" y="4"/>
                    </a:cubicBezTo>
                    <a:cubicBezTo>
                      <a:pt x="16" y="5"/>
                      <a:pt x="16" y="7"/>
                      <a:pt x="14" y="7"/>
                    </a:cubicBezTo>
                    <a:cubicBezTo>
                      <a:pt x="13" y="8"/>
                      <a:pt x="13" y="6"/>
                      <a:pt x="12" y="7"/>
                    </a:cubicBezTo>
                    <a:cubicBezTo>
                      <a:pt x="11" y="9"/>
                      <a:pt x="10" y="7"/>
                      <a:pt x="8" y="12"/>
                    </a:cubicBezTo>
                    <a:cubicBezTo>
                      <a:pt x="8" y="11"/>
                      <a:pt x="8" y="12"/>
                      <a:pt x="8" y="10"/>
                    </a:cubicBezTo>
                    <a:close/>
                    <a:moveTo>
                      <a:pt x="3" y="6"/>
                    </a:moveTo>
                    <a:cubicBezTo>
                      <a:pt x="3" y="5"/>
                      <a:pt x="2" y="6"/>
                      <a:pt x="2" y="6"/>
                    </a:cubicBezTo>
                    <a:cubicBezTo>
                      <a:pt x="3" y="7"/>
                      <a:pt x="3" y="7"/>
                      <a:pt x="3" y="6"/>
                    </a:cubicBezTo>
                    <a:close/>
                    <a:moveTo>
                      <a:pt x="3" y="8"/>
                    </a:moveTo>
                    <a:cubicBezTo>
                      <a:pt x="3" y="7"/>
                      <a:pt x="2" y="8"/>
                      <a:pt x="3" y="9"/>
                    </a:cubicBezTo>
                    <a:cubicBezTo>
                      <a:pt x="3" y="9"/>
                      <a:pt x="4" y="8"/>
                      <a:pt x="3" y="8"/>
                    </a:cubicBezTo>
                    <a:close/>
                    <a:moveTo>
                      <a:pt x="3" y="11"/>
                    </a:moveTo>
                    <a:cubicBezTo>
                      <a:pt x="3" y="10"/>
                      <a:pt x="2" y="10"/>
                      <a:pt x="2" y="11"/>
                    </a:cubicBezTo>
                    <a:cubicBezTo>
                      <a:pt x="2" y="11"/>
                      <a:pt x="3" y="12"/>
                      <a:pt x="3" y="11"/>
                    </a:cubicBezTo>
                    <a:close/>
                    <a:moveTo>
                      <a:pt x="3" y="10"/>
                    </a:moveTo>
                    <a:cubicBezTo>
                      <a:pt x="3" y="10"/>
                      <a:pt x="3" y="11"/>
                      <a:pt x="3" y="11"/>
                    </a:cubicBezTo>
                    <a:cubicBezTo>
                      <a:pt x="4" y="11"/>
                      <a:pt x="4" y="10"/>
                      <a:pt x="3" y="10"/>
                    </a:cubicBezTo>
                    <a:close/>
                    <a:moveTo>
                      <a:pt x="5" y="9"/>
                    </a:moveTo>
                    <a:cubicBezTo>
                      <a:pt x="5" y="9"/>
                      <a:pt x="4" y="10"/>
                      <a:pt x="4" y="10"/>
                    </a:cubicBezTo>
                    <a:cubicBezTo>
                      <a:pt x="5" y="10"/>
                      <a:pt x="5" y="10"/>
                      <a:pt x="5" y="9"/>
                    </a:cubicBezTo>
                    <a:close/>
                    <a:moveTo>
                      <a:pt x="2" y="9"/>
                    </a:moveTo>
                    <a:cubicBezTo>
                      <a:pt x="2" y="9"/>
                      <a:pt x="2" y="10"/>
                      <a:pt x="2" y="10"/>
                    </a:cubicBezTo>
                    <a:cubicBezTo>
                      <a:pt x="2" y="10"/>
                      <a:pt x="2" y="10"/>
                      <a:pt x="2" y="9"/>
                    </a:cubicBezTo>
                    <a:close/>
                    <a:moveTo>
                      <a:pt x="2" y="8"/>
                    </a:moveTo>
                    <a:cubicBezTo>
                      <a:pt x="2" y="7"/>
                      <a:pt x="1" y="8"/>
                      <a:pt x="1" y="8"/>
                    </a:cubicBezTo>
                    <a:cubicBezTo>
                      <a:pt x="1" y="8"/>
                      <a:pt x="2" y="8"/>
                      <a:pt x="2" y="8"/>
                    </a:cubicBezTo>
                    <a:close/>
                    <a:moveTo>
                      <a:pt x="6" y="8"/>
                    </a:moveTo>
                    <a:cubicBezTo>
                      <a:pt x="5" y="7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8" name="Freeform 20210">
                <a:extLst>
                  <a:ext uri="{FF2B5EF4-FFF2-40B4-BE49-F238E27FC236}">
                    <a16:creationId xmlns:a16="http://schemas.microsoft.com/office/drawing/2014/main" id="{826DDA39-64F3-0E08-3B66-3C2425F578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25837" y="3751496"/>
                <a:ext cx="66789" cy="70605"/>
              </a:xfrm>
              <a:custGeom>
                <a:avLst/>
                <a:gdLst/>
                <a:ahLst/>
                <a:cxnLst>
                  <a:cxn ang="0">
                    <a:pos x="9" y="15"/>
                  </a:cxn>
                  <a:cxn ang="0">
                    <a:pos x="9" y="12"/>
                  </a:cxn>
                  <a:cxn ang="0">
                    <a:pos x="9" y="15"/>
                  </a:cxn>
                  <a:cxn ang="0">
                    <a:pos x="14" y="7"/>
                  </a:cxn>
                  <a:cxn ang="0">
                    <a:pos x="13" y="7"/>
                  </a:cxn>
                  <a:cxn ang="0">
                    <a:pos x="14" y="7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5" y="15"/>
                  </a:cxn>
                  <a:cxn ang="0">
                    <a:pos x="5" y="14"/>
                  </a:cxn>
                  <a:cxn ang="0">
                    <a:pos x="5" y="15"/>
                  </a:cxn>
                  <a:cxn ang="0">
                    <a:pos x="11" y="12"/>
                  </a:cxn>
                  <a:cxn ang="0">
                    <a:pos x="11" y="13"/>
                  </a:cxn>
                  <a:cxn ang="0">
                    <a:pos x="11" y="12"/>
                  </a:cxn>
                </a:cxnLst>
                <a:rect l="0" t="0" r="r" b="b"/>
                <a:pathLst>
                  <a:path w="15" h="16">
                    <a:moveTo>
                      <a:pt x="9" y="15"/>
                    </a:moveTo>
                    <a:cubicBezTo>
                      <a:pt x="8" y="15"/>
                      <a:pt x="8" y="11"/>
                      <a:pt x="9" y="12"/>
                    </a:cubicBezTo>
                    <a:cubicBezTo>
                      <a:pt x="10" y="13"/>
                      <a:pt x="11" y="14"/>
                      <a:pt x="9" y="15"/>
                    </a:cubicBezTo>
                    <a:close/>
                    <a:moveTo>
                      <a:pt x="14" y="7"/>
                    </a:moveTo>
                    <a:cubicBezTo>
                      <a:pt x="15" y="6"/>
                      <a:pt x="13" y="6"/>
                      <a:pt x="13" y="7"/>
                    </a:cubicBezTo>
                    <a:cubicBezTo>
                      <a:pt x="12" y="8"/>
                      <a:pt x="13" y="8"/>
                      <a:pt x="14" y="7"/>
                    </a:cubicBezTo>
                    <a:close/>
                    <a:moveTo>
                      <a:pt x="1" y="0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1" y="3"/>
                      <a:pt x="3" y="0"/>
                      <a:pt x="1" y="0"/>
                    </a:cubicBezTo>
                    <a:close/>
                    <a:moveTo>
                      <a:pt x="6" y="4"/>
                    </a:moveTo>
                    <a:cubicBezTo>
                      <a:pt x="7" y="4"/>
                      <a:pt x="7" y="4"/>
                      <a:pt x="6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5" y="5"/>
                      <a:pt x="5" y="4"/>
                      <a:pt x="6" y="4"/>
                    </a:cubicBezTo>
                    <a:close/>
                    <a:moveTo>
                      <a:pt x="5" y="15"/>
                    </a:moveTo>
                    <a:cubicBezTo>
                      <a:pt x="6" y="15"/>
                      <a:pt x="5" y="14"/>
                      <a:pt x="5" y="14"/>
                    </a:cubicBezTo>
                    <a:cubicBezTo>
                      <a:pt x="4" y="15"/>
                      <a:pt x="5" y="16"/>
                      <a:pt x="5" y="15"/>
                    </a:cubicBezTo>
                    <a:close/>
                    <a:moveTo>
                      <a:pt x="11" y="12"/>
                    </a:moveTo>
                    <a:cubicBezTo>
                      <a:pt x="11" y="12"/>
                      <a:pt x="10" y="13"/>
                      <a:pt x="11" y="13"/>
                    </a:cubicBezTo>
                    <a:cubicBezTo>
                      <a:pt x="12" y="13"/>
                      <a:pt x="12" y="12"/>
                      <a:pt x="11" y="1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" name="Freeform 20211">
                <a:extLst>
                  <a:ext uri="{FF2B5EF4-FFF2-40B4-BE49-F238E27FC236}">
                    <a16:creationId xmlns:a16="http://schemas.microsoft.com/office/drawing/2014/main" id="{CE40B254-FCAB-895D-A5FF-03FF12583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748" y="5802842"/>
                <a:ext cx="49614" cy="45797"/>
              </a:xfrm>
              <a:custGeom>
                <a:avLst/>
                <a:gdLst/>
                <a:ahLst/>
                <a:cxnLst>
                  <a:cxn ang="0">
                    <a:pos x="1" y="9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6" y="1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2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9" y="4"/>
                  </a:cxn>
                  <a:cxn ang="0">
                    <a:pos x="7" y="5"/>
                  </a:cxn>
                  <a:cxn ang="0">
                    <a:pos x="5" y="6"/>
                  </a:cxn>
                  <a:cxn ang="0">
                    <a:pos x="5" y="7"/>
                  </a:cxn>
                  <a:cxn ang="0">
                    <a:pos x="4" y="7"/>
                  </a:cxn>
                  <a:cxn ang="0">
                    <a:pos x="3" y="8"/>
                  </a:cxn>
                  <a:cxn ang="0">
                    <a:pos x="1" y="9"/>
                  </a:cxn>
                </a:cxnLst>
                <a:rect l="0" t="0" r="r" b="b"/>
                <a:pathLst>
                  <a:path w="11" h="10">
                    <a:moveTo>
                      <a:pt x="1" y="9"/>
                    </a:moveTo>
                    <a:cubicBezTo>
                      <a:pt x="0" y="8"/>
                      <a:pt x="0" y="7"/>
                      <a:pt x="0" y="7"/>
                    </a:cubicBezTo>
                    <a:cubicBezTo>
                      <a:pt x="1" y="7"/>
                      <a:pt x="0" y="6"/>
                      <a:pt x="1" y="5"/>
                    </a:cubicBezTo>
                    <a:cubicBezTo>
                      <a:pt x="3" y="4"/>
                      <a:pt x="2" y="4"/>
                      <a:pt x="3" y="4"/>
                    </a:cubicBezTo>
                    <a:cubicBezTo>
                      <a:pt x="4" y="4"/>
                      <a:pt x="4" y="4"/>
                      <a:pt x="3" y="3"/>
                    </a:cubicBezTo>
                    <a:cubicBezTo>
                      <a:pt x="3" y="3"/>
                      <a:pt x="4" y="3"/>
                      <a:pt x="3" y="2"/>
                    </a:cubicBezTo>
                    <a:cubicBezTo>
                      <a:pt x="3" y="2"/>
                      <a:pt x="5" y="2"/>
                      <a:pt x="4" y="1"/>
                    </a:cubicBezTo>
                    <a:cubicBezTo>
                      <a:pt x="4" y="0"/>
                      <a:pt x="5" y="1"/>
                      <a:pt x="6" y="1"/>
                    </a:cubicBezTo>
                    <a:cubicBezTo>
                      <a:pt x="7" y="1"/>
                      <a:pt x="7" y="2"/>
                      <a:pt x="7" y="2"/>
                    </a:cubicBezTo>
                    <a:cubicBezTo>
                      <a:pt x="6" y="2"/>
                      <a:pt x="7" y="2"/>
                      <a:pt x="7" y="3"/>
                    </a:cubicBezTo>
                    <a:cubicBezTo>
                      <a:pt x="8" y="4"/>
                      <a:pt x="7" y="2"/>
                      <a:pt x="8" y="2"/>
                    </a:cubicBezTo>
                    <a:cubicBezTo>
                      <a:pt x="9" y="1"/>
                      <a:pt x="9" y="1"/>
                      <a:pt x="10" y="2"/>
                    </a:cubicBezTo>
                    <a:cubicBezTo>
                      <a:pt x="10" y="3"/>
                      <a:pt x="9" y="3"/>
                      <a:pt x="10" y="3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7" y="5"/>
                      <a:pt x="9" y="6"/>
                      <a:pt x="7" y="5"/>
                    </a:cubicBezTo>
                    <a:cubicBezTo>
                      <a:pt x="4" y="5"/>
                      <a:pt x="3" y="5"/>
                      <a:pt x="5" y="6"/>
                    </a:cubicBezTo>
                    <a:cubicBezTo>
                      <a:pt x="6" y="6"/>
                      <a:pt x="6" y="8"/>
                      <a:pt x="5" y="7"/>
                    </a:cubicBezTo>
                    <a:cubicBezTo>
                      <a:pt x="4" y="6"/>
                      <a:pt x="5" y="8"/>
                      <a:pt x="4" y="7"/>
                    </a:cubicBezTo>
                    <a:cubicBezTo>
                      <a:pt x="2" y="6"/>
                      <a:pt x="4" y="9"/>
                      <a:pt x="3" y="8"/>
                    </a:cubicBezTo>
                    <a:cubicBezTo>
                      <a:pt x="0" y="7"/>
                      <a:pt x="3" y="10"/>
                      <a:pt x="1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0" name="Freeform 20212">
                <a:extLst>
                  <a:ext uri="{FF2B5EF4-FFF2-40B4-BE49-F238E27FC236}">
                    <a16:creationId xmlns:a16="http://schemas.microsoft.com/office/drawing/2014/main" id="{62EF85A6-5754-BEE8-D8DF-FF3325EDAA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216" y="5806658"/>
                <a:ext cx="45797" cy="32440"/>
              </a:xfrm>
              <a:custGeom>
                <a:avLst/>
                <a:gdLst/>
                <a:ahLst/>
                <a:cxnLst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3" y="5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6" y="1"/>
                  </a:cxn>
                  <a:cxn ang="0">
                    <a:pos x="7" y="1"/>
                  </a:cxn>
                  <a:cxn ang="0">
                    <a:pos x="9" y="0"/>
                  </a:cxn>
                  <a:cxn ang="0">
                    <a:pos x="9" y="2"/>
                  </a:cxn>
                  <a:cxn ang="0">
                    <a:pos x="7" y="4"/>
                  </a:cxn>
                  <a:cxn ang="0">
                    <a:pos x="5" y="5"/>
                  </a:cxn>
                  <a:cxn ang="0">
                    <a:pos x="4" y="6"/>
                  </a:cxn>
                  <a:cxn ang="0">
                    <a:pos x="3" y="7"/>
                  </a:cxn>
                  <a:cxn ang="0">
                    <a:pos x="2" y="7"/>
                  </a:cxn>
                </a:cxnLst>
                <a:rect l="0" t="0" r="r" b="b"/>
                <a:pathLst>
                  <a:path w="10" h="7">
                    <a:moveTo>
                      <a:pt x="2" y="7"/>
                    </a:moveTo>
                    <a:cubicBezTo>
                      <a:pt x="1" y="6"/>
                      <a:pt x="2" y="7"/>
                      <a:pt x="1" y="6"/>
                    </a:cubicBezTo>
                    <a:cubicBezTo>
                      <a:pt x="0" y="5"/>
                      <a:pt x="1" y="6"/>
                      <a:pt x="1" y="5"/>
                    </a:cubicBezTo>
                    <a:cubicBezTo>
                      <a:pt x="1" y="5"/>
                      <a:pt x="2" y="6"/>
                      <a:pt x="3" y="5"/>
                    </a:cubicBezTo>
                    <a:cubicBezTo>
                      <a:pt x="3" y="4"/>
                      <a:pt x="4" y="4"/>
                      <a:pt x="4" y="4"/>
                    </a:cubicBezTo>
                    <a:cubicBezTo>
                      <a:pt x="5" y="3"/>
                      <a:pt x="4" y="3"/>
                      <a:pt x="3" y="3"/>
                    </a:cubicBezTo>
                    <a:cubicBezTo>
                      <a:pt x="2" y="4"/>
                      <a:pt x="2" y="3"/>
                      <a:pt x="3" y="3"/>
                    </a:cubicBezTo>
                    <a:cubicBezTo>
                      <a:pt x="4" y="3"/>
                      <a:pt x="4" y="2"/>
                      <a:pt x="3" y="2"/>
                    </a:cubicBezTo>
                    <a:cubicBezTo>
                      <a:pt x="2" y="1"/>
                      <a:pt x="1" y="0"/>
                      <a:pt x="3" y="1"/>
                    </a:cubicBezTo>
                    <a:cubicBezTo>
                      <a:pt x="6" y="2"/>
                      <a:pt x="5" y="1"/>
                      <a:pt x="6" y="1"/>
                    </a:cubicBezTo>
                    <a:cubicBezTo>
                      <a:pt x="6" y="0"/>
                      <a:pt x="6" y="1"/>
                      <a:pt x="7" y="1"/>
                    </a:cubicBezTo>
                    <a:cubicBezTo>
                      <a:pt x="8" y="1"/>
                      <a:pt x="8" y="0"/>
                      <a:pt x="9" y="0"/>
                    </a:cubicBezTo>
                    <a:cubicBezTo>
                      <a:pt x="10" y="1"/>
                      <a:pt x="10" y="1"/>
                      <a:pt x="9" y="2"/>
                    </a:cubicBezTo>
                    <a:cubicBezTo>
                      <a:pt x="8" y="3"/>
                      <a:pt x="8" y="2"/>
                      <a:pt x="7" y="4"/>
                    </a:cubicBezTo>
                    <a:cubicBezTo>
                      <a:pt x="6" y="5"/>
                      <a:pt x="6" y="5"/>
                      <a:pt x="5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3" y="7"/>
                      <a:pt x="3" y="6"/>
                      <a:pt x="3" y="7"/>
                    </a:cubicBezTo>
                    <a:cubicBezTo>
                      <a:pt x="3" y="7"/>
                      <a:pt x="3" y="7"/>
                      <a:pt x="2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1" name="Freeform 20213">
                <a:extLst>
                  <a:ext uri="{FF2B5EF4-FFF2-40B4-BE49-F238E27FC236}">
                    <a16:creationId xmlns:a16="http://schemas.microsoft.com/office/drawing/2014/main" id="{D7E21DC2-EE11-B381-B0FC-8922FC205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9012" y="2774483"/>
                <a:ext cx="85871" cy="103044"/>
              </a:xfrm>
              <a:custGeom>
                <a:avLst/>
                <a:gdLst/>
                <a:ahLst/>
                <a:cxnLst>
                  <a:cxn ang="0">
                    <a:pos x="8" y="23"/>
                  </a:cxn>
                  <a:cxn ang="0">
                    <a:pos x="8" y="20"/>
                  </a:cxn>
                  <a:cxn ang="0">
                    <a:pos x="7" y="12"/>
                  </a:cxn>
                  <a:cxn ang="0">
                    <a:pos x="5" y="8"/>
                  </a:cxn>
                  <a:cxn ang="0">
                    <a:pos x="0" y="2"/>
                  </a:cxn>
                  <a:cxn ang="0">
                    <a:pos x="4" y="1"/>
                  </a:cxn>
                  <a:cxn ang="0">
                    <a:pos x="10" y="3"/>
                  </a:cxn>
                  <a:cxn ang="0">
                    <a:pos x="13" y="4"/>
                  </a:cxn>
                  <a:cxn ang="0">
                    <a:pos x="13" y="6"/>
                  </a:cxn>
                  <a:cxn ang="0">
                    <a:pos x="15" y="9"/>
                  </a:cxn>
                  <a:cxn ang="0">
                    <a:pos x="16" y="12"/>
                  </a:cxn>
                  <a:cxn ang="0">
                    <a:pos x="17" y="16"/>
                  </a:cxn>
                  <a:cxn ang="0">
                    <a:pos x="17" y="16"/>
                  </a:cxn>
                  <a:cxn ang="0">
                    <a:pos x="13" y="16"/>
                  </a:cxn>
                  <a:cxn ang="0">
                    <a:pos x="12" y="17"/>
                  </a:cxn>
                  <a:cxn ang="0">
                    <a:pos x="10" y="22"/>
                  </a:cxn>
                  <a:cxn ang="0">
                    <a:pos x="8" y="23"/>
                  </a:cxn>
                </a:cxnLst>
                <a:rect l="0" t="0" r="r" b="b"/>
                <a:pathLst>
                  <a:path w="19" h="23">
                    <a:moveTo>
                      <a:pt x="8" y="23"/>
                    </a:moveTo>
                    <a:cubicBezTo>
                      <a:pt x="7" y="22"/>
                      <a:pt x="8" y="22"/>
                      <a:pt x="8" y="20"/>
                    </a:cubicBezTo>
                    <a:cubicBezTo>
                      <a:pt x="7" y="17"/>
                      <a:pt x="10" y="15"/>
                      <a:pt x="7" y="12"/>
                    </a:cubicBezTo>
                    <a:cubicBezTo>
                      <a:pt x="4" y="8"/>
                      <a:pt x="5" y="9"/>
                      <a:pt x="5" y="8"/>
                    </a:cubicBezTo>
                    <a:cubicBezTo>
                      <a:pt x="3" y="7"/>
                      <a:pt x="2" y="1"/>
                      <a:pt x="0" y="2"/>
                    </a:cubicBezTo>
                    <a:cubicBezTo>
                      <a:pt x="1" y="1"/>
                      <a:pt x="3" y="1"/>
                      <a:pt x="4" y="1"/>
                    </a:cubicBezTo>
                    <a:cubicBezTo>
                      <a:pt x="5" y="0"/>
                      <a:pt x="9" y="3"/>
                      <a:pt x="10" y="3"/>
                    </a:cubicBezTo>
                    <a:cubicBezTo>
                      <a:pt x="11" y="2"/>
                      <a:pt x="11" y="5"/>
                      <a:pt x="13" y="4"/>
                    </a:cubicBezTo>
                    <a:cubicBezTo>
                      <a:pt x="14" y="4"/>
                      <a:pt x="14" y="5"/>
                      <a:pt x="13" y="6"/>
                    </a:cubicBezTo>
                    <a:cubicBezTo>
                      <a:pt x="12" y="8"/>
                      <a:pt x="14" y="9"/>
                      <a:pt x="15" y="9"/>
                    </a:cubicBezTo>
                    <a:cubicBezTo>
                      <a:pt x="16" y="9"/>
                      <a:pt x="14" y="11"/>
                      <a:pt x="16" y="12"/>
                    </a:cubicBezTo>
                    <a:cubicBezTo>
                      <a:pt x="18" y="13"/>
                      <a:pt x="16" y="15"/>
                      <a:pt x="17" y="16"/>
                    </a:cubicBezTo>
                    <a:cubicBezTo>
                      <a:pt x="19" y="16"/>
                      <a:pt x="17" y="17"/>
                      <a:pt x="17" y="16"/>
                    </a:cubicBezTo>
                    <a:cubicBezTo>
                      <a:pt x="16" y="16"/>
                      <a:pt x="14" y="17"/>
                      <a:pt x="13" y="16"/>
                    </a:cubicBezTo>
                    <a:cubicBezTo>
                      <a:pt x="12" y="15"/>
                      <a:pt x="11" y="16"/>
                      <a:pt x="12" y="17"/>
                    </a:cubicBezTo>
                    <a:cubicBezTo>
                      <a:pt x="13" y="19"/>
                      <a:pt x="9" y="21"/>
                      <a:pt x="10" y="22"/>
                    </a:cubicBezTo>
                    <a:cubicBezTo>
                      <a:pt x="10" y="23"/>
                      <a:pt x="9" y="23"/>
                      <a:pt x="8" y="2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2" name="Freeform 20214">
                <a:extLst>
                  <a:ext uri="{FF2B5EF4-FFF2-40B4-BE49-F238E27FC236}">
                    <a16:creationId xmlns:a16="http://schemas.microsoft.com/office/drawing/2014/main" id="{94A066DD-A015-9BB6-5589-D4B6D11E81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170" y="2778299"/>
                <a:ext cx="221355" cy="164108"/>
              </a:xfrm>
              <a:custGeom>
                <a:avLst/>
                <a:gdLst/>
                <a:ahLst/>
                <a:cxnLst>
                  <a:cxn ang="0">
                    <a:pos x="13" y="3"/>
                  </a:cxn>
                  <a:cxn ang="0">
                    <a:pos x="10" y="5"/>
                  </a:cxn>
                  <a:cxn ang="0">
                    <a:pos x="8" y="9"/>
                  </a:cxn>
                  <a:cxn ang="0">
                    <a:pos x="7" y="12"/>
                  </a:cxn>
                  <a:cxn ang="0">
                    <a:pos x="4" y="16"/>
                  </a:cxn>
                  <a:cxn ang="0">
                    <a:pos x="2" y="16"/>
                  </a:cxn>
                  <a:cxn ang="0">
                    <a:pos x="2" y="17"/>
                  </a:cxn>
                  <a:cxn ang="0">
                    <a:pos x="0" y="17"/>
                  </a:cxn>
                  <a:cxn ang="0">
                    <a:pos x="2" y="21"/>
                  </a:cxn>
                  <a:cxn ang="0">
                    <a:pos x="6" y="25"/>
                  </a:cxn>
                  <a:cxn ang="0">
                    <a:pos x="9" y="29"/>
                  </a:cxn>
                  <a:cxn ang="0">
                    <a:pos x="11" y="28"/>
                  </a:cxn>
                  <a:cxn ang="0">
                    <a:pos x="12" y="31"/>
                  </a:cxn>
                  <a:cxn ang="0">
                    <a:pos x="13" y="34"/>
                  </a:cxn>
                  <a:cxn ang="0">
                    <a:pos x="18" y="34"/>
                  </a:cxn>
                  <a:cxn ang="0">
                    <a:pos x="23" y="34"/>
                  </a:cxn>
                  <a:cxn ang="0">
                    <a:pos x="29" y="34"/>
                  </a:cxn>
                  <a:cxn ang="0">
                    <a:pos x="36" y="32"/>
                  </a:cxn>
                  <a:cxn ang="0">
                    <a:pos x="40" y="33"/>
                  </a:cxn>
                  <a:cxn ang="0">
                    <a:pos x="43" y="35"/>
                  </a:cxn>
                  <a:cxn ang="0">
                    <a:pos x="47" y="27"/>
                  </a:cxn>
                  <a:cxn ang="0">
                    <a:pos x="49" y="24"/>
                  </a:cxn>
                  <a:cxn ang="0">
                    <a:pos x="46" y="23"/>
                  </a:cxn>
                  <a:cxn ang="0">
                    <a:pos x="44" y="24"/>
                  </a:cxn>
                  <a:cxn ang="0">
                    <a:pos x="41" y="22"/>
                  </a:cxn>
                  <a:cxn ang="0">
                    <a:pos x="41" y="19"/>
                  </a:cxn>
                  <a:cxn ang="0">
                    <a:pos x="40" y="11"/>
                  </a:cxn>
                  <a:cxn ang="0">
                    <a:pos x="38" y="7"/>
                  </a:cxn>
                  <a:cxn ang="0">
                    <a:pos x="33" y="1"/>
                  </a:cxn>
                  <a:cxn ang="0">
                    <a:pos x="28" y="4"/>
                  </a:cxn>
                  <a:cxn ang="0">
                    <a:pos x="25" y="5"/>
                  </a:cxn>
                  <a:cxn ang="0">
                    <a:pos x="21" y="4"/>
                  </a:cxn>
                  <a:cxn ang="0">
                    <a:pos x="17" y="3"/>
                  </a:cxn>
                  <a:cxn ang="0">
                    <a:pos x="14" y="3"/>
                  </a:cxn>
                  <a:cxn ang="0">
                    <a:pos x="13" y="3"/>
                  </a:cxn>
                </a:cxnLst>
                <a:rect l="0" t="0" r="r" b="b"/>
                <a:pathLst>
                  <a:path w="49" h="36">
                    <a:moveTo>
                      <a:pt x="13" y="3"/>
                    </a:moveTo>
                    <a:cubicBezTo>
                      <a:pt x="11" y="6"/>
                      <a:pt x="11" y="4"/>
                      <a:pt x="10" y="5"/>
                    </a:cubicBezTo>
                    <a:cubicBezTo>
                      <a:pt x="9" y="7"/>
                      <a:pt x="10" y="7"/>
                      <a:pt x="8" y="9"/>
                    </a:cubicBezTo>
                    <a:cubicBezTo>
                      <a:pt x="6" y="10"/>
                      <a:pt x="7" y="10"/>
                      <a:pt x="7" y="12"/>
                    </a:cubicBezTo>
                    <a:cubicBezTo>
                      <a:pt x="6" y="13"/>
                      <a:pt x="4" y="16"/>
                      <a:pt x="4" y="16"/>
                    </a:cubicBezTo>
                    <a:cubicBezTo>
                      <a:pt x="3" y="16"/>
                      <a:pt x="3" y="16"/>
                      <a:pt x="2" y="16"/>
                    </a:cubicBezTo>
                    <a:cubicBezTo>
                      <a:pt x="2" y="16"/>
                      <a:pt x="3" y="16"/>
                      <a:pt x="2" y="17"/>
                    </a:cubicBezTo>
                    <a:cubicBezTo>
                      <a:pt x="1" y="17"/>
                      <a:pt x="0" y="17"/>
                      <a:pt x="0" y="17"/>
                    </a:cubicBezTo>
                    <a:cubicBezTo>
                      <a:pt x="1" y="19"/>
                      <a:pt x="3" y="19"/>
                      <a:pt x="2" y="21"/>
                    </a:cubicBezTo>
                    <a:cubicBezTo>
                      <a:pt x="2" y="24"/>
                      <a:pt x="7" y="23"/>
                      <a:pt x="6" y="25"/>
                    </a:cubicBezTo>
                    <a:cubicBezTo>
                      <a:pt x="5" y="26"/>
                      <a:pt x="6" y="28"/>
                      <a:pt x="9" y="29"/>
                    </a:cubicBezTo>
                    <a:cubicBezTo>
                      <a:pt x="11" y="29"/>
                      <a:pt x="10" y="27"/>
                      <a:pt x="11" y="28"/>
                    </a:cubicBezTo>
                    <a:cubicBezTo>
                      <a:pt x="15" y="30"/>
                      <a:pt x="9" y="28"/>
                      <a:pt x="12" y="31"/>
                    </a:cubicBezTo>
                    <a:cubicBezTo>
                      <a:pt x="16" y="33"/>
                      <a:pt x="12" y="33"/>
                      <a:pt x="13" y="34"/>
                    </a:cubicBezTo>
                    <a:cubicBezTo>
                      <a:pt x="15" y="35"/>
                      <a:pt x="15" y="33"/>
                      <a:pt x="18" y="34"/>
                    </a:cubicBezTo>
                    <a:cubicBezTo>
                      <a:pt x="20" y="36"/>
                      <a:pt x="21" y="34"/>
                      <a:pt x="23" y="34"/>
                    </a:cubicBezTo>
                    <a:cubicBezTo>
                      <a:pt x="24" y="35"/>
                      <a:pt x="26" y="36"/>
                      <a:pt x="29" y="34"/>
                    </a:cubicBezTo>
                    <a:cubicBezTo>
                      <a:pt x="31" y="33"/>
                      <a:pt x="35" y="31"/>
                      <a:pt x="36" y="32"/>
                    </a:cubicBezTo>
                    <a:cubicBezTo>
                      <a:pt x="37" y="34"/>
                      <a:pt x="38" y="31"/>
                      <a:pt x="40" y="33"/>
                    </a:cubicBezTo>
                    <a:cubicBezTo>
                      <a:pt x="41" y="35"/>
                      <a:pt x="42" y="34"/>
                      <a:pt x="43" y="35"/>
                    </a:cubicBezTo>
                    <a:cubicBezTo>
                      <a:pt x="43" y="30"/>
                      <a:pt x="45" y="27"/>
                      <a:pt x="47" y="27"/>
                    </a:cubicBezTo>
                    <a:cubicBezTo>
                      <a:pt x="49" y="26"/>
                      <a:pt x="49" y="25"/>
                      <a:pt x="49" y="24"/>
                    </a:cubicBezTo>
                    <a:cubicBezTo>
                      <a:pt x="48" y="22"/>
                      <a:pt x="46" y="22"/>
                      <a:pt x="46" y="23"/>
                    </a:cubicBezTo>
                    <a:cubicBezTo>
                      <a:pt x="45" y="24"/>
                      <a:pt x="44" y="23"/>
                      <a:pt x="44" y="24"/>
                    </a:cubicBezTo>
                    <a:cubicBezTo>
                      <a:pt x="44" y="24"/>
                      <a:pt x="43" y="24"/>
                      <a:pt x="41" y="22"/>
                    </a:cubicBezTo>
                    <a:cubicBezTo>
                      <a:pt x="40" y="21"/>
                      <a:pt x="41" y="21"/>
                      <a:pt x="41" y="19"/>
                    </a:cubicBezTo>
                    <a:cubicBezTo>
                      <a:pt x="40" y="16"/>
                      <a:pt x="43" y="14"/>
                      <a:pt x="40" y="11"/>
                    </a:cubicBezTo>
                    <a:cubicBezTo>
                      <a:pt x="37" y="7"/>
                      <a:pt x="38" y="8"/>
                      <a:pt x="38" y="7"/>
                    </a:cubicBezTo>
                    <a:cubicBezTo>
                      <a:pt x="36" y="6"/>
                      <a:pt x="35" y="0"/>
                      <a:pt x="33" y="1"/>
                    </a:cubicBezTo>
                    <a:cubicBezTo>
                      <a:pt x="30" y="2"/>
                      <a:pt x="31" y="3"/>
                      <a:pt x="28" y="4"/>
                    </a:cubicBezTo>
                    <a:cubicBezTo>
                      <a:pt x="25" y="4"/>
                      <a:pt x="26" y="4"/>
                      <a:pt x="25" y="5"/>
                    </a:cubicBezTo>
                    <a:cubicBezTo>
                      <a:pt x="23" y="6"/>
                      <a:pt x="23" y="3"/>
                      <a:pt x="21" y="4"/>
                    </a:cubicBezTo>
                    <a:cubicBezTo>
                      <a:pt x="20" y="4"/>
                      <a:pt x="20" y="3"/>
                      <a:pt x="17" y="3"/>
                    </a:cubicBezTo>
                    <a:cubicBezTo>
                      <a:pt x="15" y="3"/>
                      <a:pt x="15" y="2"/>
                      <a:pt x="14" y="3"/>
                    </a:cubicBezTo>
                    <a:cubicBezTo>
                      <a:pt x="14" y="4"/>
                      <a:pt x="14" y="3"/>
                      <a:pt x="13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3" name="Freeform 20215">
                <a:extLst>
                  <a:ext uri="{FF2B5EF4-FFF2-40B4-BE49-F238E27FC236}">
                    <a16:creationId xmlns:a16="http://schemas.microsoft.com/office/drawing/2014/main" id="{E9BA26DB-5FE6-E2C2-3471-0CEE48FB5F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35654" y="2982480"/>
                <a:ext cx="436985" cy="207997"/>
              </a:xfrm>
              <a:custGeom>
                <a:avLst/>
                <a:gdLst/>
                <a:ahLst/>
                <a:cxnLst>
                  <a:cxn ang="0">
                    <a:pos x="91" y="9"/>
                  </a:cxn>
                  <a:cxn ang="0">
                    <a:pos x="92" y="12"/>
                  </a:cxn>
                  <a:cxn ang="0">
                    <a:pos x="92" y="15"/>
                  </a:cxn>
                  <a:cxn ang="0">
                    <a:pos x="96" y="17"/>
                  </a:cxn>
                  <a:cxn ang="0">
                    <a:pos x="97" y="19"/>
                  </a:cxn>
                  <a:cxn ang="0">
                    <a:pos x="93" y="21"/>
                  </a:cxn>
                  <a:cxn ang="0">
                    <a:pos x="94" y="24"/>
                  </a:cxn>
                  <a:cxn ang="0">
                    <a:pos x="95" y="28"/>
                  </a:cxn>
                  <a:cxn ang="0">
                    <a:pos x="94" y="31"/>
                  </a:cxn>
                  <a:cxn ang="0">
                    <a:pos x="97" y="37"/>
                  </a:cxn>
                  <a:cxn ang="0">
                    <a:pos x="95" y="38"/>
                  </a:cxn>
                  <a:cxn ang="0">
                    <a:pos x="91" y="36"/>
                  </a:cxn>
                  <a:cxn ang="0">
                    <a:pos x="88" y="35"/>
                  </a:cxn>
                  <a:cxn ang="0">
                    <a:pos x="87" y="35"/>
                  </a:cxn>
                  <a:cxn ang="0">
                    <a:pos x="87" y="35"/>
                  </a:cxn>
                  <a:cxn ang="0">
                    <a:pos x="85" y="36"/>
                  </a:cxn>
                  <a:cxn ang="0">
                    <a:pos x="81" y="37"/>
                  </a:cxn>
                  <a:cxn ang="0">
                    <a:pos x="68" y="40"/>
                  </a:cxn>
                  <a:cxn ang="0">
                    <a:pos x="59" y="40"/>
                  </a:cxn>
                  <a:cxn ang="0">
                    <a:pos x="55" y="39"/>
                  </a:cxn>
                  <a:cxn ang="0">
                    <a:pos x="55" y="43"/>
                  </a:cxn>
                  <a:cxn ang="0">
                    <a:pos x="52" y="46"/>
                  </a:cxn>
                  <a:cxn ang="0">
                    <a:pos x="51" y="43"/>
                  </a:cxn>
                  <a:cxn ang="0">
                    <a:pos x="49" y="40"/>
                  </a:cxn>
                  <a:cxn ang="0">
                    <a:pos x="36" y="45"/>
                  </a:cxn>
                  <a:cxn ang="0">
                    <a:pos x="23" y="43"/>
                  </a:cxn>
                  <a:cxn ang="0">
                    <a:pos x="16" y="41"/>
                  </a:cxn>
                  <a:cxn ang="0">
                    <a:pos x="10" y="40"/>
                  </a:cxn>
                  <a:cxn ang="0">
                    <a:pos x="10" y="38"/>
                  </a:cxn>
                  <a:cxn ang="0">
                    <a:pos x="7" y="36"/>
                  </a:cxn>
                  <a:cxn ang="0">
                    <a:pos x="6" y="32"/>
                  </a:cxn>
                  <a:cxn ang="0">
                    <a:pos x="2" y="29"/>
                  </a:cxn>
                  <a:cxn ang="0">
                    <a:pos x="4" y="27"/>
                  </a:cxn>
                  <a:cxn ang="0">
                    <a:pos x="3" y="22"/>
                  </a:cxn>
                  <a:cxn ang="0">
                    <a:pos x="0" y="18"/>
                  </a:cxn>
                  <a:cxn ang="0">
                    <a:pos x="7" y="14"/>
                  </a:cxn>
                  <a:cxn ang="0">
                    <a:pos x="10" y="13"/>
                  </a:cxn>
                  <a:cxn ang="0">
                    <a:pos x="17" y="12"/>
                  </a:cxn>
                  <a:cxn ang="0">
                    <a:pos x="16" y="9"/>
                  </a:cxn>
                  <a:cxn ang="0">
                    <a:pos x="24" y="8"/>
                  </a:cxn>
                  <a:cxn ang="0">
                    <a:pos x="36" y="3"/>
                  </a:cxn>
                  <a:cxn ang="0">
                    <a:pos x="50" y="4"/>
                  </a:cxn>
                  <a:cxn ang="0">
                    <a:pos x="58" y="9"/>
                  </a:cxn>
                  <a:cxn ang="0">
                    <a:pos x="71" y="9"/>
                  </a:cxn>
                  <a:cxn ang="0">
                    <a:pos x="83" y="6"/>
                  </a:cxn>
                  <a:cxn ang="0">
                    <a:pos x="86" y="5"/>
                  </a:cxn>
                  <a:cxn ang="0">
                    <a:pos x="89" y="7"/>
                  </a:cxn>
                  <a:cxn ang="0">
                    <a:pos x="91" y="8"/>
                  </a:cxn>
                  <a:cxn ang="0">
                    <a:pos x="1" y="4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7" y="11"/>
                  </a:cxn>
                  <a:cxn ang="0">
                    <a:pos x="15" y="9"/>
                  </a:cxn>
                  <a:cxn ang="0">
                    <a:pos x="10" y="2"/>
                  </a:cxn>
                  <a:cxn ang="0">
                    <a:pos x="5" y="2"/>
                  </a:cxn>
                  <a:cxn ang="0">
                    <a:pos x="1" y="4"/>
                  </a:cxn>
                </a:cxnLst>
                <a:rect l="0" t="0" r="r" b="b"/>
                <a:pathLst>
                  <a:path w="97" h="46">
                    <a:moveTo>
                      <a:pt x="91" y="9"/>
                    </a:moveTo>
                    <a:cubicBezTo>
                      <a:pt x="91" y="9"/>
                      <a:pt x="91" y="9"/>
                      <a:pt x="91" y="9"/>
                    </a:cubicBezTo>
                    <a:cubicBezTo>
                      <a:pt x="91" y="9"/>
                      <a:pt x="90" y="9"/>
                      <a:pt x="91" y="9"/>
                    </a:cubicBezTo>
                    <a:cubicBezTo>
                      <a:pt x="91" y="10"/>
                      <a:pt x="92" y="11"/>
                      <a:pt x="92" y="12"/>
                    </a:cubicBezTo>
                    <a:cubicBezTo>
                      <a:pt x="92" y="13"/>
                      <a:pt x="91" y="13"/>
                      <a:pt x="91" y="14"/>
                    </a:cubicBezTo>
                    <a:cubicBezTo>
                      <a:pt x="91" y="15"/>
                      <a:pt x="92" y="15"/>
                      <a:pt x="92" y="15"/>
                    </a:cubicBezTo>
                    <a:cubicBezTo>
                      <a:pt x="92" y="16"/>
                      <a:pt x="91" y="16"/>
                      <a:pt x="91" y="16"/>
                    </a:cubicBezTo>
                    <a:cubicBezTo>
                      <a:pt x="93" y="17"/>
                      <a:pt x="95" y="16"/>
                      <a:pt x="96" y="17"/>
                    </a:cubicBezTo>
                    <a:cubicBezTo>
                      <a:pt x="97" y="18"/>
                      <a:pt x="97" y="18"/>
                      <a:pt x="97" y="19"/>
                    </a:cubicBezTo>
                    <a:cubicBezTo>
                      <a:pt x="97" y="19"/>
                      <a:pt x="97" y="19"/>
                      <a:pt x="97" y="19"/>
                    </a:cubicBezTo>
                    <a:cubicBezTo>
                      <a:pt x="95" y="17"/>
                      <a:pt x="96" y="20"/>
                      <a:pt x="95" y="21"/>
                    </a:cubicBezTo>
                    <a:cubicBezTo>
                      <a:pt x="95" y="21"/>
                      <a:pt x="93" y="20"/>
                      <a:pt x="93" y="21"/>
                    </a:cubicBezTo>
                    <a:cubicBezTo>
                      <a:pt x="93" y="22"/>
                      <a:pt x="94" y="22"/>
                      <a:pt x="94" y="23"/>
                    </a:cubicBezTo>
                    <a:cubicBezTo>
                      <a:pt x="94" y="24"/>
                      <a:pt x="94" y="24"/>
                      <a:pt x="94" y="24"/>
                    </a:cubicBezTo>
                    <a:cubicBezTo>
                      <a:pt x="94" y="24"/>
                      <a:pt x="95" y="24"/>
                      <a:pt x="95" y="25"/>
                    </a:cubicBezTo>
                    <a:cubicBezTo>
                      <a:pt x="95" y="26"/>
                      <a:pt x="95" y="27"/>
                      <a:pt x="95" y="28"/>
                    </a:cubicBezTo>
                    <a:cubicBezTo>
                      <a:pt x="95" y="28"/>
                      <a:pt x="96" y="28"/>
                      <a:pt x="96" y="29"/>
                    </a:cubicBezTo>
                    <a:cubicBezTo>
                      <a:pt x="96" y="30"/>
                      <a:pt x="94" y="30"/>
                      <a:pt x="94" y="31"/>
                    </a:cubicBezTo>
                    <a:cubicBezTo>
                      <a:pt x="94" y="32"/>
                      <a:pt x="97" y="32"/>
                      <a:pt x="96" y="33"/>
                    </a:cubicBezTo>
                    <a:cubicBezTo>
                      <a:pt x="96" y="35"/>
                      <a:pt x="97" y="35"/>
                      <a:pt x="97" y="37"/>
                    </a:cubicBezTo>
                    <a:cubicBezTo>
                      <a:pt x="97" y="37"/>
                      <a:pt x="97" y="37"/>
                      <a:pt x="96" y="37"/>
                    </a:cubicBezTo>
                    <a:cubicBezTo>
                      <a:pt x="96" y="37"/>
                      <a:pt x="95" y="38"/>
                      <a:pt x="95" y="38"/>
                    </a:cubicBezTo>
                    <a:cubicBezTo>
                      <a:pt x="94" y="37"/>
                      <a:pt x="95" y="36"/>
                      <a:pt x="94" y="36"/>
                    </a:cubicBezTo>
                    <a:cubicBezTo>
                      <a:pt x="93" y="35"/>
                      <a:pt x="93" y="37"/>
                      <a:pt x="91" y="36"/>
                    </a:cubicBezTo>
                    <a:cubicBezTo>
                      <a:pt x="90" y="36"/>
                      <a:pt x="90" y="35"/>
                      <a:pt x="89" y="35"/>
                    </a:cubicBezTo>
                    <a:cubicBezTo>
                      <a:pt x="89" y="35"/>
                      <a:pt x="89" y="35"/>
                      <a:pt x="88" y="35"/>
                    </a:cubicBezTo>
                    <a:cubicBezTo>
                      <a:pt x="88" y="35"/>
                      <a:pt x="88" y="36"/>
                      <a:pt x="88" y="36"/>
                    </a:cubicBezTo>
                    <a:cubicBezTo>
                      <a:pt x="88" y="36"/>
                      <a:pt x="88" y="35"/>
                      <a:pt x="87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6" y="36"/>
                      <a:pt x="86" y="37"/>
                      <a:pt x="85" y="37"/>
                    </a:cubicBezTo>
                    <a:cubicBezTo>
                      <a:pt x="85" y="37"/>
                      <a:pt x="85" y="36"/>
                      <a:pt x="85" y="36"/>
                    </a:cubicBezTo>
                    <a:cubicBezTo>
                      <a:pt x="85" y="36"/>
                      <a:pt x="84" y="35"/>
                      <a:pt x="84" y="36"/>
                    </a:cubicBezTo>
                    <a:cubicBezTo>
                      <a:pt x="83" y="37"/>
                      <a:pt x="82" y="37"/>
                      <a:pt x="81" y="37"/>
                    </a:cubicBezTo>
                    <a:cubicBezTo>
                      <a:pt x="79" y="37"/>
                      <a:pt x="78" y="37"/>
                      <a:pt x="77" y="37"/>
                    </a:cubicBezTo>
                    <a:cubicBezTo>
                      <a:pt x="74" y="38"/>
                      <a:pt x="72" y="40"/>
                      <a:pt x="68" y="40"/>
                    </a:cubicBezTo>
                    <a:cubicBezTo>
                      <a:pt x="66" y="40"/>
                      <a:pt x="66" y="39"/>
                      <a:pt x="64" y="38"/>
                    </a:cubicBezTo>
                    <a:cubicBezTo>
                      <a:pt x="62" y="38"/>
                      <a:pt x="61" y="40"/>
                      <a:pt x="59" y="40"/>
                    </a:cubicBezTo>
                    <a:cubicBezTo>
                      <a:pt x="59" y="40"/>
                      <a:pt x="58" y="40"/>
                      <a:pt x="58" y="40"/>
                    </a:cubicBezTo>
                    <a:cubicBezTo>
                      <a:pt x="57" y="40"/>
                      <a:pt x="55" y="39"/>
                      <a:pt x="55" y="39"/>
                    </a:cubicBezTo>
                    <a:cubicBezTo>
                      <a:pt x="55" y="39"/>
                      <a:pt x="54" y="41"/>
                      <a:pt x="55" y="42"/>
                    </a:cubicBezTo>
                    <a:cubicBezTo>
                      <a:pt x="55" y="42"/>
                      <a:pt x="55" y="43"/>
                      <a:pt x="55" y="43"/>
                    </a:cubicBezTo>
                    <a:cubicBezTo>
                      <a:pt x="55" y="43"/>
                      <a:pt x="54" y="43"/>
                      <a:pt x="54" y="43"/>
                    </a:cubicBezTo>
                    <a:cubicBezTo>
                      <a:pt x="53" y="43"/>
                      <a:pt x="53" y="46"/>
                      <a:pt x="52" y="46"/>
                    </a:cubicBezTo>
                    <a:cubicBezTo>
                      <a:pt x="52" y="46"/>
                      <a:pt x="52" y="45"/>
                      <a:pt x="51" y="45"/>
                    </a:cubicBezTo>
                    <a:cubicBezTo>
                      <a:pt x="52" y="44"/>
                      <a:pt x="51" y="44"/>
                      <a:pt x="51" y="43"/>
                    </a:cubicBezTo>
                    <a:cubicBezTo>
                      <a:pt x="50" y="42"/>
                      <a:pt x="53" y="41"/>
                      <a:pt x="53" y="39"/>
                    </a:cubicBezTo>
                    <a:cubicBezTo>
                      <a:pt x="52" y="38"/>
                      <a:pt x="52" y="38"/>
                      <a:pt x="49" y="40"/>
                    </a:cubicBezTo>
                    <a:cubicBezTo>
                      <a:pt x="47" y="43"/>
                      <a:pt x="47" y="36"/>
                      <a:pt x="42" y="41"/>
                    </a:cubicBezTo>
                    <a:cubicBezTo>
                      <a:pt x="39" y="45"/>
                      <a:pt x="39" y="43"/>
                      <a:pt x="36" y="45"/>
                    </a:cubicBezTo>
                    <a:cubicBezTo>
                      <a:pt x="33" y="46"/>
                      <a:pt x="33" y="41"/>
                      <a:pt x="27" y="39"/>
                    </a:cubicBezTo>
                    <a:cubicBezTo>
                      <a:pt x="21" y="37"/>
                      <a:pt x="24" y="42"/>
                      <a:pt x="23" y="43"/>
                    </a:cubicBezTo>
                    <a:cubicBezTo>
                      <a:pt x="22" y="44"/>
                      <a:pt x="22" y="42"/>
                      <a:pt x="20" y="44"/>
                    </a:cubicBezTo>
                    <a:cubicBezTo>
                      <a:pt x="19" y="45"/>
                      <a:pt x="16" y="43"/>
                      <a:pt x="16" y="41"/>
                    </a:cubicBezTo>
                    <a:cubicBezTo>
                      <a:pt x="15" y="38"/>
                      <a:pt x="15" y="41"/>
                      <a:pt x="13" y="40"/>
                    </a:cubicBezTo>
                    <a:cubicBezTo>
                      <a:pt x="12" y="38"/>
                      <a:pt x="10" y="42"/>
                      <a:pt x="10" y="40"/>
                    </a:cubicBezTo>
                    <a:cubicBezTo>
                      <a:pt x="10" y="39"/>
                      <a:pt x="7" y="41"/>
                      <a:pt x="7" y="40"/>
                    </a:cubicBezTo>
                    <a:cubicBezTo>
                      <a:pt x="6" y="39"/>
                      <a:pt x="9" y="40"/>
                      <a:pt x="10" y="38"/>
                    </a:cubicBezTo>
                    <a:cubicBezTo>
                      <a:pt x="11" y="37"/>
                      <a:pt x="7" y="39"/>
                      <a:pt x="6" y="38"/>
                    </a:cubicBezTo>
                    <a:cubicBezTo>
                      <a:pt x="5" y="36"/>
                      <a:pt x="8" y="38"/>
                      <a:pt x="7" y="36"/>
                    </a:cubicBezTo>
                    <a:cubicBezTo>
                      <a:pt x="7" y="35"/>
                      <a:pt x="6" y="36"/>
                      <a:pt x="6" y="35"/>
                    </a:cubicBezTo>
                    <a:cubicBezTo>
                      <a:pt x="6" y="33"/>
                      <a:pt x="5" y="34"/>
                      <a:pt x="6" y="32"/>
                    </a:cubicBezTo>
                    <a:cubicBezTo>
                      <a:pt x="7" y="30"/>
                      <a:pt x="5" y="31"/>
                      <a:pt x="4" y="30"/>
                    </a:cubicBezTo>
                    <a:cubicBezTo>
                      <a:pt x="3" y="29"/>
                      <a:pt x="3" y="31"/>
                      <a:pt x="2" y="29"/>
                    </a:cubicBezTo>
                    <a:cubicBezTo>
                      <a:pt x="1" y="28"/>
                      <a:pt x="2" y="25"/>
                      <a:pt x="3" y="27"/>
                    </a:cubicBezTo>
                    <a:cubicBezTo>
                      <a:pt x="3" y="30"/>
                      <a:pt x="6" y="28"/>
                      <a:pt x="4" y="27"/>
                    </a:cubicBezTo>
                    <a:cubicBezTo>
                      <a:pt x="2" y="26"/>
                      <a:pt x="6" y="25"/>
                      <a:pt x="4" y="24"/>
                    </a:cubicBezTo>
                    <a:cubicBezTo>
                      <a:pt x="3" y="24"/>
                      <a:pt x="5" y="23"/>
                      <a:pt x="3" y="22"/>
                    </a:cubicBezTo>
                    <a:cubicBezTo>
                      <a:pt x="2" y="21"/>
                      <a:pt x="6" y="19"/>
                      <a:pt x="3" y="20"/>
                    </a:cubicBezTo>
                    <a:cubicBezTo>
                      <a:pt x="0" y="21"/>
                      <a:pt x="0" y="21"/>
                      <a:pt x="0" y="18"/>
                    </a:cubicBezTo>
                    <a:cubicBezTo>
                      <a:pt x="1" y="16"/>
                      <a:pt x="1" y="17"/>
                      <a:pt x="2" y="16"/>
                    </a:cubicBezTo>
                    <a:cubicBezTo>
                      <a:pt x="4" y="13"/>
                      <a:pt x="6" y="13"/>
                      <a:pt x="7" y="14"/>
                    </a:cubicBezTo>
                    <a:cubicBezTo>
                      <a:pt x="7" y="15"/>
                      <a:pt x="9" y="15"/>
                      <a:pt x="8" y="14"/>
                    </a:cubicBezTo>
                    <a:cubicBezTo>
                      <a:pt x="7" y="13"/>
                      <a:pt x="11" y="12"/>
                      <a:pt x="10" y="13"/>
                    </a:cubicBezTo>
                    <a:cubicBezTo>
                      <a:pt x="10" y="14"/>
                      <a:pt x="15" y="14"/>
                      <a:pt x="15" y="14"/>
                    </a:cubicBezTo>
                    <a:cubicBezTo>
                      <a:pt x="16" y="13"/>
                      <a:pt x="11" y="13"/>
                      <a:pt x="17" y="12"/>
                    </a:cubicBezTo>
                    <a:cubicBezTo>
                      <a:pt x="22" y="11"/>
                      <a:pt x="18" y="12"/>
                      <a:pt x="17" y="11"/>
                    </a:cubicBezTo>
                    <a:cubicBezTo>
                      <a:pt x="16" y="10"/>
                      <a:pt x="15" y="10"/>
                      <a:pt x="16" y="9"/>
                    </a:cubicBezTo>
                    <a:cubicBezTo>
                      <a:pt x="16" y="8"/>
                      <a:pt x="16" y="8"/>
                      <a:pt x="19" y="8"/>
                    </a:cubicBezTo>
                    <a:cubicBezTo>
                      <a:pt x="21" y="9"/>
                      <a:pt x="21" y="7"/>
                      <a:pt x="24" y="8"/>
                    </a:cubicBezTo>
                    <a:cubicBezTo>
                      <a:pt x="26" y="9"/>
                      <a:pt x="27" y="9"/>
                      <a:pt x="28" y="8"/>
                    </a:cubicBezTo>
                    <a:cubicBezTo>
                      <a:pt x="28" y="7"/>
                      <a:pt x="30" y="5"/>
                      <a:pt x="36" y="3"/>
                    </a:cubicBezTo>
                    <a:cubicBezTo>
                      <a:pt x="41" y="1"/>
                      <a:pt x="43" y="4"/>
                      <a:pt x="46" y="2"/>
                    </a:cubicBezTo>
                    <a:cubicBezTo>
                      <a:pt x="49" y="0"/>
                      <a:pt x="46" y="6"/>
                      <a:pt x="50" y="4"/>
                    </a:cubicBezTo>
                    <a:cubicBezTo>
                      <a:pt x="54" y="3"/>
                      <a:pt x="52" y="8"/>
                      <a:pt x="55" y="7"/>
                    </a:cubicBezTo>
                    <a:cubicBezTo>
                      <a:pt x="57" y="6"/>
                      <a:pt x="55" y="7"/>
                      <a:pt x="58" y="9"/>
                    </a:cubicBezTo>
                    <a:cubicBezTo>
                      <a:pt x="61" y="10"/>
                      <a:pt x="59" y="7"/>
                      <a:pt x="62" y="9"/>
                    </a:cubicBezTo>
                    <a:cubicBezTo>
                      <a:pt x="64" y="12"/>
                      <a:pt x="68" y="7"/>
                      <a:pt x="71" y="9"/>
                    </a:cubicBezTo>
                    <a:cubicBezTo>
                      <a:pt x="74" y="12"/>
                      <a:pt x="80" y="7"/>
                      <a:pt x="80" y="6"/>
                    </a:cubicBezTo>
                    <a:cubicBezTo>
                      <a:pt x="82" y="7"/>
                      <a:pt x="81" y="6"/>
                      <a:pt x="83" y="6"/>
                    </a:cubicBezTo>
                    <a:cubicBezTo>
                      <a:pt x="83" y="6"/>
                      <a:pt x="85" y="7"/>
                      <a:pt x="85" y="6"/>
                    </a:cubicBezTo>
                    <a:cubicBezTo>
                      <a:pt x="85" y="6"/>
                      <a:pt x="86" y="5"/>
                      <a:pt x="86" y="5"/>
                    </a:cubicBezTo>
                    <a:cubicBezTo>
                      <a:pt x="86" y="5"/>
                      <a:pt x="87" y="5"/>
                      <a:pt x="89" y="7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8"/>
                      <a:pt x="89" y="8"/>
                      <a:pt x="89" y="8"/>
                    </a:cubicBezTo>
                    <a:cubicBezTo>
                      <a:pt x="90" y="9"/>
                      <a:pt x="90" y="8"/>
                      <a:pt x="91" y="8"/>
                    </a:cubicBezTo>
                    <a:cubicBezTo>
                      <a:pt x="91" y="8"/>
                      <a:pt x="91" y="9"/>
                      <a:pt x="91" y="9"/>
                    </a:cubicBezTo>
                    <a:close/>
                    <a:moveTo>
                      <a:pt x="1" y="4"/>
                    </a:moveTo>
                    <a:cubicBezTo>
                      <a:pt x="3" y="6"/>
                      <a:pt x="3" y="7"/>
                      <a:pt x="2" y="8"/>
                    </a:cubicBezTo>
                    <a:cubicBezTo>
                      <a:pt x="1" y="8"/>
                      <a:pt x="2" y="10"/>
                      <a:pt x="0" y="11"/>
                    </a:cubicBezTo>
                    <a:cubicBezTo>
                      <a:pt x="0" y="14"/>
                      <a:pt x="6" y="11"/>
                      <a:pt x="3" y="12"/>
                    </a:cubicBezTo>
                    <a:cubicBezTo>
                      <a:pt x="1" y="14"/>
                      <a:pt x="1" y="13"/>
                      <a:pt x="1" y="15"/>
                    </a:cubicBezTo>
                    <a:cubicBezTo>
                      <a:pt x="0" y="17"/>
                      <a:pt x="1" y="15"/>
                      <a:pt x="3" y="14"/>
                    </a:cubicBezTo>
                    <a:cubicBezTo>
                      <a:pt x="5" y="12"/>
                      <a:pt x="6" y="13"/>
                      <a:pt x="7" y="11"/>
                    </a:cubicBezTo>
                    <a:cubicBezTo>
                      <a:pt x="9" y="7"/>
                      <a:pt x="9" y="11"/>
                      <a:pt x="10" y="10"/>
                    </a:cubicBezTo>
                    <a:cubicBezTo>
                      <a:pt x="12" y="8"/>
                      <a:pt x="14" y="11"/>
                      <a:pt x="15" y="9"/>
                    </a:cubicBezTo>
                    <a:cubicBezTo>
                      <a:pt x="16" y="7"/>
                      <a:pt x="15" y="8"/>
                      <a:pt x="13" y="7"/>
                    </a:cubicBezTo>
                    <a:cubicBezTo>
                      <a:pt x="10" y="5"/>
                      <a:pt x="10" y="4"/>
                      <a:pt x="10" y="2"/>
                    </a:cubicBezTo>
                    <a:cubicBezTo>
                      <a:pt x="9" y="2"/>
                      <a:pt x="9" y="3"/>
                      <a:pt x="8" y="3"/>
                    </a:cubicBezTo>
                    <a:cubicBezTo>
                      <a:pt x="7" y="3"/>
                      <a:pt x="6" y="1"/>
                      <a:pt x="5" y="2"/>
                    </a:cubicBezTo>
                    <a:cubicBezTo>
                      <a:pt x="4" y="3"/>
                      <a:pt x="3" y="1"/>
                      <a:pt x="3" y="3"/>
                    </a:cubicBezTo>
                    <a:cubicBezTo>
                      <a:pt x="2" y="4"/>
                      <a:pt x="1" y="3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4" name="Freeform 20216">
                <a:extLst>
                  <a:ext uri="{FF2B5EF4-FFF2-40B4-BE49-F238E27FC236}">
                    <a16:creationId xmlns:a16="http://schemas.microsoft.com/office/drawing/2014/main" id="{FA602F91-1F5B-81E3-68A0-33F2DBC95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3527" y="2431001"/>
                <a:ext cx="175557" cy="8968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0" y="15"/>
                  </a:cxn>
                  <a:cxn ang="0">
                    <a:pos x="17" y="15"/>
                  </a:cxn>
                  <a:cxn ang="0">
                    <a:pos x="21" y="14"/>
                  </a:cxn>
                  <a:cxn ang="0">
                    <a:pos x="23" y="16"/>
                  </a:cxn>
                  <a:cxn ang="0">
                    <a:pos x="30" y="20"/>
                  </a:cxn>
                  <a:cxn ang="0">
                    <a:pos x="35" y="19"/>
                  </a:cxn>
                  <a:cxn ang="0">
                    <a:pos x="38" y="17"/>
                  </a:cxn>
                  <a:cxn ang="0">
                    <a:pos x="37" y="13"/>
                  </a:cxn>
                  <a:cxn ang="0">
                    <a:pos x="36" y="11"/>
                  </a:cxn>
                  <a:cxn ang="0">
                    <a:pos x="36" y="8"/>
                  </a:cxn>
                  <a:cxn ang="0">
                    <a:pos x="34" y="5"/>
                  </a:cxn>
                  <a:cxn ang="0">
                    <a:pos x="30" y="5"/>
                  </a:cxn>
                  <a:cxn ang="0">
                    <a:pos x="26" y="3"/>
                  </a:cxn>
                  <a:cxn ang="0">
                    <a:pos x="23" y="1"/>
                  </a:cxn>
                  <a:cxn ang="0">
                    <a:pos x="18" y="3"/>
                  </a:cxn>
                  <a:cxn ang="0">
                    <a:pos x="16" y="9"/>
                  </a:cxn>
                  <a:cxn ang="0">
                    <a:pos x="10" y="6"/>
                  </a:cxn>
                  <a:cxn ang="0">
                    <a:pos x="8" y="4"/>
                  </a:cxn>
                  <a:cxn ang="0">
                    <a:pos x="3" y="6"/>
                  </a:cxn>
                  <a:cxn ang="0">
                    <a:pos x="3" y="8"/>
                  </a:cxn>
                  <a:cxn ang="0">
                    <a:pos x="1" y="12"/>
                  </a:cxn>
                  <a:cxn ang="0">
                    <a:pos x="0" y="17"/>
                  </a:cxn>
                </a:cxnLst>
                <a:rect l="0" t="0" r="r" b="b"/>
                <a:pathLst>
                  <a:path w="39" h="20">
                    <a:moveTo>
                      <a:pt x="0" y="17"/>
                    </a:moveTo>
                    <a:cubicBezTo>
                      <a:pt x="5" y="14"/>
                      <a:pt x="6" y="14"/>
                      <a:pt x="10" y="15"/>
                    </a:cubicBezTo>
                    <a:cubicBezTo>
                      <a:pt x="14" y="15"/>
                      <a:pt x="15" y="14"/>
                      <a:pt x="17" y="15"/>
                    </a:cubicBezTo>
                    <a:cubicBezTo>
                      <a:pt x="20" y="16"/>
                      <a:pt x="20" y="14"/>
                      <a:pt x="21" y="14"/>
                    </a:cubicBezTo>
                    <a:cubicBezTo>
                      <a:pt x="22" y="15"/>
                      <a:pt x="20" y="16"/>
                      <a:pt x="23" y="16"/>
                    </a:cubicBezTo>
                    <a:cubicBezTo>
                      <a:pt x="26" y="16"/>
                      <a:pt x="27" y="19"/>
                      <a:pt x="30" y="20"/>
                    </a:cubicBezTo>
                    <a:cubicBezTo>
                      <a:pt x="33" y="18"/>
                      <a:pt x="34" y="20"/>
                      <a:pt x="35" y="19"/>
                    </a:cubicBezTo>
                    <a:cubicBezTo>
                      <a:pt x="36" y="17"/>
                      <a:pt x="36" y="17"/>
                      <a:pt x="38" y="17"/>
                    </a:cubicBezTo>
                    <a:cubicBezTo>
                      <a:pt x="38" y="17"/>
                      <a:pt x="39" y="15"/>
                      <a:pt x="37" y="13"/>
                    </a:cubicBezTo>
                    <a:cubicBezTo>
                      <a:pt x="36" y="11"/>
                      <a:pt x="37" y="11"/>
                      <a:pt x="36" y="11"/>
                    </a:cubicBezTo>
                    <a:cubicBezTo>
                      <a:pt x="35" y="11"/>
                      <a:pt x="36" y="9"/>
                      <a:pt x="36" y="8"/>
                    </a:cubicBezTo>
                    <a:cubicBezTo>
                      <a:pt x="37" y="7"/>
                      <a:pt x="35" y="7"/>
                      <a:pt x="34" y="5"/>
                    </a:cubicBezTo>
                    <a:cubicBezTo>
                      <a:pt x="32" y="6"/>
                      <a:pt x="33" y="4"/>
                      <a:pt x="30" y="5"/>
                    </a:cubicBezTo>
                    <a:cubicBezTo>
                      <a:pt x="28" y="6"/>
                      <a:pt x="27" y="3"/>
                      <a:pt x="26" y="3"/>
                    </a:cubicBezTo>
                    <a:cubicBezTo>
                      <a:pt x="25" y="3"/>
                      <a:pt x="24" y="1"/>
                      <a:pt x="23" y="1"/>
                    </a:cubicBezTo>
                    <a:cubicBezTo>
                      <a:pt x="21" y="0"/>
                      <a:pt x="21" y="2"/>
                      <a:pt x="18" y="3"/>
                    </a:cubicBezTo>
                    <a:cubicBezTo>
                      <a:pt x="17" y="5"/>
                      <a:pt x="20" y="8"/>
                      <a:pt x="16" y="9"/>
                    </a:cubicBezTo>
                    <a:cubicBezTo>
                      <a:pt x="11" y="11"/>
                      <a:pt x="13" y="7"/>
                      <a:pt x="10" y="6"/>
                    </a:cubicBezTo>
                    <a:cubicBezTo>
                      <a:pt x="7" y="5"/>
                      <a:pt x="10" y="3"/>
                      <a:pt x="8" y="4"/>
                    </a:cubicBezTo>
                    <a:cubicBezTo>
                      <a:pt x="5" y="5"/>
                      <a:pt x="4" y="5"/>
                      <a:pt x="3" y="6"/>
                    </a:cubicBezTo>
                    <a:cubicBezTo>
                      <a:pt x="3" y="7"/>
                      <a:pt x="2" y="7"/>
                      <a:pt x="3" y="8"/>
                    </a:cubicBezTo>
                    <a:cubicBezTo>
                      <a:pt x="3" y="10"/>
                      <a:pt x="1" y="10"/>
                      <a:pt x="1" y="12"/>
                    </a:cubicBezTo>
                    <a:cubicBezTo>
                      <a:pt x="0" y="14"/>
                      <a:pt x="0" y="15"/>
                      <a:pt x="0" y="1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5" name="Freeform 20217">
                <a:extLst>
                  <a:ext uri="{FF2B5EF4-FFF2-40B4-BE49-F238E27FC236}">
                    <a16:creationId xmlns:a16="http://schemas.microsoft.com/office/drawing/2014/main" id="{BCA10F94-AF50-8039-F66B-DAF7D4E62E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3527" y="2493974"/>
                <a:ext cx="139301" cy="99228"/>
              </a:xfrm>
              <a:custGeom>
                <a:avLst/>
                <a:gdLst/>
                <a:ahLst/>
                <a:cxnLst>
                  <a:cxn ang="0">
                    <a:pos x="30" y="6"/>
                  </a:cxn>
                  <a:cxn ang="0">
                    <a:pos x="30" y="10"/>
                  </a:cxn>
                  <a:cxn ang="0">
                    <a:pos x="25" y="14"/>
                  </a:cxn>
                  <a:cxn ang="0">
                    <a:pos x="25" y="18"/>
                  </a:cxn>
                  <a:cxn ang="0">
                    <a:pos x="21" y="19"/>
                  </a:cxn>
                  <a:cxn ang="0">
                    <a:pos x="14" y="20"/>
                  </a:cxn>
                  <a:cxn ang="0">
                    <a:pos x="10" y="17"/>
                  </a:cxn>
                  <a:cxn ang="0">
                    <a:pos x="9" y="12"/>
                  </a:cxn>
                  <a:cxn ang="0">
                    <a:pos x="2" y="10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10" y="1"/>
                  </a:cxn>
                  <a:cxn ang="0">
                    <a:pos x="17" y="1"/>
                  </a:cxn>
                  <a:cxn ang="0">
                    <a:pos x="21" y="0"/>
                  </a:cxn>
                  <a:cxn ang="0">
                    <a:pos x="23" y="2"/>
                  </a:cxn>
                  <a:cxn ang="0">
                    <a:pos x="30" y="6"/>
                  </a:cxn>
                </a:cxnLst>
                <a:rect l="0" t="0" r="r" b="b"/>
                <a:pathLst>
                  <a:path w="31" h="22">
                    <a:moveTo>
                      <a:pt x="30" y="6"/>
                    </a:moveTo>
                    <a:cubicBezTo>
                      <a:pt x="28" y="11"/>
                      <a:pt x="31" y="8"/>
                      <a:pt x="30" y="10"/>
                    </a:cubicBezTo>
                    <a:cubicBezTo>
                      <a:pt x="29" y="12"/>
                      <a:pt x="28" y="10"/>
                      <a:pt x="25" y="14"/>
                    </a:cubicBezTo>
                    <a:cubicBezTo>
                      <a:pt x="23" y="17"/>
                      <a:pt x="27" y="17"/>
                      <a:pt x="25" y="18"/>
                    </a:cubicBezTo>
                    <a:cubicBezTo>
                      <a:pt x="24" y="20"/>
                      <a:pt x="25" y="15"/>
                      <a:pt x="21" y="19"/>
                    </a:cubicBezTo>
                    <a:cubicBezTo>
                      <a:pt x="18" y="22"/>
                      <a:pt x="17" y="19"/>
                      <a:pt x="14" y="20"/>
                    </a:cubicBezTo>
                    <a:cubicBezTo>
                      <a:pt x="14" y="18"/>
                      <a:pt x="11" y="16"/>
                      <a:pt x="10" y="17"/>
                    </a:cubicBezTo>
                    <a:cubicBezTo>
                      <a:pt x="9" y="14"/>
                      <a:pt x="11" y="13"/>
                      <a:pt x="9" y="12"/>
                    </a:cubicBezTo>
                    <a:cubicBezTo>
                      <a:pt x="7" y="10"/>
                      <a:pt x="9" y="13"/>
                      <a:pt x="2" y="10"/>
                    </a:cubicBezTo>
                    <a:cubicBezTo>
                      <a:pt x="2" y="9"/>
                      <a:pt x="2" y="7"/>
                      <a:pt x="1" y="6"/>
                    </a:cubicBezTo>
                    <a:cubicBezTo>
                      <a:pt x="0" y="5"/>
                      <a:pt x="0" y="5"/>
                      <a:pt x="0" y="3"/>
                    </a:cubicBezTo>
                    <a:cubicBezTo>
                      <a:pt x="5" y="0"/>
                      <a:pt x="6" y="0"/>
                      <a:pt x="10" y="1"/>
                    </a:cubicBezTo>
                    <a:cubicBezTo>
                      <a:pt x="14" y="1"/>
                      <a:pt x="15" y="0"/>
                      <a:pt x="17" y="1"/>
                    </a:cubicBezTo>
                    <a:cubicBezTo>
                      <a:pt x="20" y="2"/>
                      <a:pt x="20" y="0"/>
                      <a:pt x="21" y="0"/>
                    </a:cubicBezTo>
                    <a:cubicBezTo>
                      <a:pt x="22" y="1"/>
                      <a:pt x="20" y="2"/>
                      <a:pt x="23" y="2"/>
                    </a:cubicBezTo>
                    <a:cubicBezTo>
                      <a:pt x="26" y="2"/>
                      <a:pt x="27" y="5"/>
                      <a:pt x="3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6" name="Freeform 20218">
                <a:extLst>
                  <a:ext uri="{FF2B5EF4-FFF2-40B4-BE49-F238E27FC236}">
                    <a16:creationId xmlns:a16="http://schemas.microsoft.com/office/drawing/2014/main" id="{A1CB63BF-0F91-2AB1-225B-F7E3330488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9324" y="2503514"/>
                <a:ext cx="238529" cy="181282"/>
              </a:xfrm>
              <a:custGeom>
                <a:avLst/>
                <a:gdLst/>
                <a:ahLst/>
                <a:cxnLst>
                  <a:cxn ang="0">
                    <a:pos x="46" y="32"/>
                  </a:cxn>
                  <a:cxn ang="0">
                    <a:pos x="41" y="37"/>
                  </a:cxn>
                  <a:cxn ang="0">
                    <a:pos x="39" y="38"/>
                  </a:cxn>
                  <a:cxn ang="0">
                    <a:pos x="35" y="38"/>
                  </a:cxn>
                  <a:cxn ang="0">
                    <a:pos x="31" y="37"/>
                  </a:cxn>
                  <a:cxn ang="0">
                    <a:pos x="26" y="36"/>
                  </a:cxn>
                  <a:cxn ang="0">
                    <a:pos x="21" y="35"/>
                  </a:cxn>
                  <a:cxn ang="0">
                    <a:pos x="11" y="34"/>
                  </a:cxn>
                  <a:cxn ang="0">
                    <a:pos x="6" y="36"/>
                  </a:cxn>
                  <a:cxn ang="0">
                    <a:pos x="4" y="37"/>
                  </a:cxn>
                  <a:cxn ang="0">
                    <a:pos x="2" y="32"/>
                  </a:cxn>
                  <a:cxn ang="0">
                    <a:pos x="5" y="29"/>
                  </a:cxn>
                  <a:cxn ang="0">
                    <a:pos x="4" y="18"/>
                  </a:cxn>
                  <a:cxn ang="0">
                    <a:pos x="11" y="17"/>
                  </a:cxn>
                  <a:cxn ang="0">
                    <a:pos x="15" y="16"/>
                  </a:cxn>
                  <a:cxn ang="0">
                    <a:pos x="15" y="12"/>
                  </a:cxn>
                  <a:cxn ang="0">
                    <a:pos x="20" y="8"/>
                  </a:cxn>
                  <a:cxn ang="0">
                    <a:pos x="20" y="4"/>
                  </a:cxn>
                  <a:cxn ang="0">
                    <a:pos x="25" y="3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6" y="4"/>
                  </a:cxn>
                  <a:cxn ang="0">
                    <a:pos x="40" y="4"/>
                  </a:cxn>
                  <a:cxn ang="0">
                    <a:pos x="42" y="6"/>
                  </a:cxn>
                  <a:cxn ang="0">
                    <a:pos x="42" y="10"/>
                  </a:cxn>
                  <a:cxn ang="0">
                    <a:pos x="43" y="14"/>
                  </a:cxn>
                  <a:cxn ang="0">
                    <a:pos x="47" y="18"/>
                  </a:cxn>
                  <a:cxn ang="0">
                    <a:pos x="50" y="21"/>
                  </a:cxn>
                  <a:cxn ang="0">
                    <a:pos x="51" y="23"/>
                  </a:cxn>
                  <a:cxn ang="0">
                    <a:pos x="46" y="24"/>
                  </a:cxn>
                  <a:cxn ang="0">
                    <a:pos x="45" y="26"/>
                  </a:cxn>
                  <a:cxn ang="0">
                    <a:pos x="46" y="32"/>
                  </a:cxn>
                </a:cxnLst>
                <a:rect l="0" t="0" r="r" b="b"/>
                <a:pathLst>
                  <a:path w="53" h="40">
                    <a:moveTo>
                      <a:pt x="46" y="32"/>
                    </a:moveTo>
                    <a:cubicBezTo>
                      <a:pt x="42" y="32"/>
                      <a:pt x="41" y="34"/>
                      <a:pt x="41" y="37"/>
                    </a:cubicBezTo>
                    <a:cubicBezTo>
                      <a:pt x="41" y="40"/>
                      <a:pt x="40" y="40"/>
                      <a:pt x="39" y="38"/>
                    </a:cubicBezTo>
                    <a:cubicBezTo>
                      <a:pt x="38" y="38"/>
                      <a:pt x="36" y="38"/>
                      <a:pt x="35" y="38"/>
                    </a:cubicBezTo>
                    <a:cubicBezTo>
                      <a:pt x="33" y="39"/>
                      <a:pt x="34" y="35"/>
                      <a:pt x="31" y="37"/>
                    </a:cubicBezTo>
                    <a:cubicBezTo>
                      <a:pt x="29" y="39"/>
                      <a:pt x="32" y="36"/>
                      <a:pt x="26" y="36"/>
                    </a:cubicBezTo>
                    <a:cubicBezTo>
                      <a:pt x="22" y="36"/>
                      <a:pt x="24" y="35"/>
                      <a:pt x="21" y="35"/>
                    </a:cubicBezTo>
                    <a:cubicBezTo>
                      <a:pt x="19" y="36"/>
                      <a:pt x="18" y="33"/>
                      <a:pt x="11" y="34"/>
                    </a:cubicBezTo>
                    <a:cubicBezTo>
                      <a:pt x="5" y="35"/>
                      <a:pt x="8" y="37"/>
                      <a:pt x="6" y="36"/>
                    </a:cubicBezTo>
                    <a:cubicBezTo>
                      <a:pt x="5" y="36"/>
                      <a:pt x="4" y="37"/>
                      <a:pt x="4" y="37"/>
                    </a:cubicBezTo>
                    <a:cubicBezTo>
                      <a:pt x="3" y="35"/>
                      <a:pt x="6" y="33"/>
                      <a:pt x="2" y="32"/>
                    </a:cubicBezTo>
                    <a:cubicBezTo>
                      <a:pt x="0" y="31"/>
                      <a:pt x="3" y="29"/>
                      <a:pt x="5" y="29"/>
                    </a:cubicBezTo>
                    <a:cubicBezTo>
                      <a:pt x="7" y="28"/>
                      <a:pt x="5" y="24"/>
                      <a:pt x="4" y="18"/>
                    </a:cubicBezTo>
                    <a:cubicBezTo>
                      <a:pt x="7" y="17"/>
                      <a:pt x="8" y="20"/>
                      <a:pt x="11" y="17"/>
                    </a:cubicBezTo>
                    <a:cubicBezTo>
                      <a:pt x="15" y="13"/>
                      <a:pt x="14" y="18"/>
                      <a:pt x="15" y="16"/>
                    </a:cubicBezTo>
                    <a:cubicBezTo>
                      <a:pt x="17" y="15"/>
                      <a:pt x="13" y="15"/>
                      <a:pt x="15" y="12"/>
                    </a:cubicBezTo>
                    <a:cubicBezTo>
                      <a:pt x="18" y="8"/>
                      <a:pt x="19" y="10"/>
                      <a:pt x="20" y="8"/>
                    </a:cubicBezTo>
                    <a:cubicBezTo>
                      <a:pt x="21" y="6"/>
                      <a:pt x="18" y="9"/>
                      <a:pt x="20" y="4"/>
                    </a:cubicBezTo>
                    <a:cubicBezTo>
                      <a:pt x="23" y="2"/>
                      <a:pt x="24" y="4"/>
                      <a:pt x="25" y="3"/>
                    </a:cubicBezTo>
                    <a:cubicBezTo>
                      <a:pt x="26" y="1"/>
                      <a:pt x="26" y="1"/>
                      <a:pt x="28" y="1"/>
                    </a:cubicBezTo>
                    <a:cubicBezTo>
                      <a:pt x="31" y="0"/>
                      <a:pt x="29" y="2"/>
                      <a:pt x="32" y="2"/>
                    </a:cubicBezTo>
                    <a:cubicBezTo>
                      <a:pt x="36" y="1"/>
                      <a:pt x="33" y="5"/>
                      <a:pt x="36" y="4"/>
                    </a:cubicBezTo>
                    <a:cubicBezTo>
                      <a:pt x="38" y="2"/>
                      <a:pt x="40" y="3"/>
                      <a:pt x="40" y="4"/>
                    </a:cubicBezTo>
                    <a:cubicBezTo>
                      <a:pt x="41" y="5"/>
                      <a:pt x="43" y="4"/>
                      <a:pt x="42" y="6"/>
                    </a:cubicBezTo>
                    <a:cubicBezTo>
                      <a:pt x="41" y="9"/>
                      <a:pt x="44" y="9"/>
                      <a:pt x="42" y="10"/>
                    </a:cubicBezTo>
                    <a:cubicBezTo>
                      <a:pt x="40" y="12"/>
                      <a:pt x="43" y="11"/>
                      <a:pt x="43" y="14"/>
                    </a:cubicBezTo>
                    <a:cubicBezTo>
                      <a:pt x="44" y="18"/>
                      <a:pt x="48" y="17"/>
                      <a:pt x="47" y="18"/>
                    </a:cubicBezTo>
                    <a:cubicBezTo>
                      <a:pt x="45" y="21"/>
                      <a:pt x="50" y="18"/>
                      <a:pt x="50" y="21"/>
                    </a:cubicBezTo>
                    <a:cubicBezTo>
                      <a:pt x="50" y="22"/>
                      <a:pt x="53" y="22"/>
                      <a:pt x="51" y="23"/>
                    </a:cubicBezTo>
                    <a:cubicBezTo>
                      <a:pt x="49" y="24"/>
                      <a:pt x="49" y="26"/>
                      <a:pt x="46" y="24"/>
                    </a:cubicBezTo>
                    <a:cubicBezTo>
                      <a:pt x="45" y="23"/>
                      <a:pt x="44" y="25"/>
                      <a:pt x="45" y="26"/>
                    </a:cubicBezTo>
                    <a:cubicBezTo>
                      <a:pt x="47" y="29"/>
                      <a:pt x="44" y="29"/>
                      <a:pt x="46" y="3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7" name="Freeform 20219">
                <a:extLst>
                  <a:ext uri="{FF2B5EF4-FFF2-40B4-BE49-F238E27FC236}">
                    <a16:creationId xmlns:a16="http://schemas.microsoft.com/office/drawing/2014/main" id="{CD466AE7-EB6F-865A-DC52-A4BF8CDEF6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5603" y="2553128"/>
                <a:ext cx="253795" cy="207997"/>
              </a:xfrm>
              <a:custGeom>
                <a:avLst/>
                <a:gdLst/>
                <a:ahLst/>
                <a:cxnLst>
                  <a:cxn ang="0">
                    <a:pos x="51" y="26"/>
                  </a:cxn>
                  <a:cxn ang="0">
                    <a:pos x="52" y="30"/>
                  </a:cxn>
                  <a:cxn ang="0">
                    <a:pos x="53" y="32"/>
                  </a:cxn>
                  <a:cxn ang="0">
                    <a:pos x="52" y="35"/>
                  </a:cxn>
                  <a:cxn ang="0">
                    <a:pos x="47" y="40"/>
                  </a:cxn>
                  <a:cxn ang="0">
                    <a:pos x="47" y="44"/>
                  </a:cxn>
                  <a:cxn ang="0">
                    <a:pos x="45" y="45"/>
                  </a:cxn>
                  <a:cxn ang="0">
                    <a:pos x="42" y="43"/>
                  </a:cxn>
                  <a:cxn ang="0">
                    <a:pos x="35" y="42"/>
                  </a:cxn>
                  <a:cxn ang="0">
                    <a:pos x="32" y="44"/>
                  </a:cxn>
                  <a:cxn ang="0">
                    <a:pos x="31" y="43"/>
                  </a:cxn>
                  <a:cxn ang="0">
                    <a:pos x="28" y="42"/>
                  </a:cxn>
                  <a:cxn ang="0">
                    <a:pos x="27" y="42"/>
                  </a:cxn>
                  <a:cxn ang="0">
                    <a:pos x="26" y="42"/>
                  </a:cxn>
                  <a:cxn ang="0">
                    <a:pos x="23" y="38"/>
                  </a:cxn>
                  <a:cxn ang="0">
                    <a:pos x="20" y="37"/>
                  </a:cxn>
                  <a:cxn ang="0">
                    <a:pos x="19" y="36"/>
                  </a:cxn>
                  <a:cxn ang="0">
                    <a:pos x="16" y="35"/>
                  </a:cxn>
                  <a:cxn ang="0">
                    <a:pos x="14" y="36"/>
                  </a:cxn>
                  <a:cxn ang="0">
                    <a:pos x="14" y="33"/>
                  </a:cxn>
                  <a:cxn ang="0">
                    <a:pos x="10" y="32"/>
                  </a:cxn>
                  <a:cxn ang="0">
                    <a:pos x="6" y="31"/>
                  </a:cxn>
                  <a:cxn ang="0">
                    <a:pos x="4" y="25"/>
                  </a:cxn>
                  <a:cxn ang="0">
                    <a:pos x="4" y="20"/>
                  </a:cxn>
                  <a:cxn ang="0">
                    <a:pos x="3" y="17"/>
                  </a:cxn>
                  <a:cxn ang="0">
                    <a:pos x="2" y="9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0" y="5"/>
                  </a:cxn>
                  <a:cxn ang="0">
                    <a:pos x="15" y="2"/>
                  </a:cxn>
                  <a:cxn ang="0">
                    <a:pos x="20" y="0"/>
                  </a:cxn>
                  <a:cxn ang="0">
                    <a:pos x="26" y="2"/>
                  </a:cxn>
                  <a:cxn ang="0">
                    <a:pos x="25" y="2"/>
                  </a:cxn>
                  <a:cxn ang="0">
                    <a:pos x="25" y="3"/>
                  </a:cxn>
                  <a:cxn ang="0">
                    <a:pos x="30" y="3"/>
                  </a:cxn>
                  <a:cxn ang="0">
                    <a:pos x="47" y="4"/>
                  </a:cxn>
                  <a:cxn ang="0">
                    <a:pos x="51" y="7"/>
                  </a:cxn>
                  <a:cxn ang="0">
                    <a:pos x="52" y="18"/>
                  </a:cxn>
                  <a:cxn ang="0">
                    <a:pos x="49" y="21"/>
                  </a:cxn>
                  <a:cxn ang="0">
                    <a:pos x="51" y="26"/>
                  </a:cxn>
                </a:cxnLst>
                <a:rect l="0" t="0" r="r" b="b"/>
                <a:pathLst>
                  <a:path w="56" h="46">
                    <a:moveTo>
                      <a:pt x="51" y="26"/>
                    </a:moveTo>
                    <a:cubicBezTo>
                      <a:pt x="52" y="28"/>
                      <a:pt x="50" y="27"/>
                      <a:pt x="52" y="30"/>
                    </a:cubicBezTo>
                    <a:cubicBezTo>
                      <a:pt x="56" y="33"/>
                      <a:pt x="52" y="31"/>
                      <a:pt x="53" y="32"/>
                    </a:cubicBezTo>
                    <a:cubicBezTo>
                      <a:pt x="54" y="33"/>
                      <a:pt x="55" y="34"/>
                      <a:pt x="52" y="35"/>
                    </a:cubicBezTo>
                    <a:cubicBezTo>
                      <a:pt x="51" y="35"/>
                      <a:pt x="48" y="38"/>
                      <a:pt x="47" y="40"/>
                    </a:cubicBezTo>
                    <a:cubicBezTo>
                      <a:pt x="45" y="42"/>
                      <a:pt x="47" y="43"/>
                      <a:pt x="47" y="44"/>
                    </a:cubicBezTo>
                    <a:cubicBezTo>
                      <a:pt x="46" y="45"/>
                      <a:pt x="49" y="46"/>
                      <a:pt x="45" y="45"/>
                    </a:cubicBezTo>
                    <a:cubicBezTo>
                      <a:pt x="42" y="44"/>
                      <a:pt x="43" y="43"/>
                      <a:pt x="42" y="43"/>
                    </a:cubicBezTo>
                    <a:cubicBezTo>
                      <a:pt x="39" y="42"/>
                      <a:pt x="36" y="42"/>
                      <a:pt x="35" y="42"/>
                    </a:cubicBezTo>
                    <a:cubicBezTo>
                      <a:pt x="33" y="42"/>
                      <a:pt x="33" y="45"/>
                      <a:pt x="32" y="44"/>
                    </a:cubicBezTo>
                    <a:cubicBezTo>
                      <a:pt x="32" y="44"/>
                      <a:pt x="31" y="44"/>
                      <a:pt x="31" y="43"/>
                    </a:cubicBezTo>
                    <a:cubicBezTo>
                      <a:pt x="32" y="41"/>
                      <a:pt x="29" y="40"/>
                      <a:pt x="28" y="42"/>
                    </a:cubicBezTo>
                    <a:cubicBezTo>
                      <a:pt x="28" y="43"/>
                      <a:pt x="27" y="43"/>
                      <a:pt x="27" y="42"/>
                    </a:cubicBezTo>
                    <a:cubicBezTo>
                      <a:pt x="27" y="42"/>
                      <a:pt x="27" y="42"/>
                      <a:pt x="26" y="42"/>
                    </a:cubicBezTo>
                    <a:cubicBezTo>
                      <a:pt x="26" y="40"/>
                      <a:pt x="25" y="39"/>
                      <a:pt x="23" y="38"/>
                    </a:cubicBezTo>
                    <a:cubicBezTo>
                      <a:pt x="21" y="37"/>
                      <a:pt x="22" y="38"/>
                      <a:pt x="20" y="37"/>
                    </a:cubicBezTo>
                    <a:cubicBezTo>
                      <a:pt x="19" y="36"/>
                      <a:pt x="21" y="36"/>
                      <a:pt x="19" y="36"/>
                    </a:cubicBezTo>
                    <a:cubicBezTo>
                      <a:pt x="17" y="35"/>
                      <a:pt x="15" y="34"/>
                      <a:pt x="16" y="35"/>
                    </a:cubicBezTo>
                    <a:cubicBezTo>
                      <a:pt x="17" y="36"/>
                      <a:pt x="16" y="38"/>
                      <a:pt x="14" y="36"/>
                    </a:cubicBezTo>
                    <a:cubicBezTo>
                      <a:pt x="11" y="33"/>
                      <a:pt x="14" y="34"/>
                      <a:pt x="14" y="33"/>
                    </a:cubicBezTo>
                    <a:cubicBezTo>
                      <a:pt x="13" y="32"/>
                      <a:pt x="13" y="33"/>
                      <a:pt x="10" y="32"/>
                    </a:cubicBezTo>
                    <a:cubicBezTo>
                      <a:pt x="6" y="30"/>
                      <a:pt x="8" y="29"/>
                      <a:pt x="6" y="31"/>
                    </a:cubicBezTo>
                    <a:cubicBezTo>
                      <a:pt x="7" y="25"/>
                      <a:pt x="5" y="28"/>
                      <a:pt x="4" y="25"/>
                    </a:cubicBezTo>
                    <a:cubicBezTo>
                      <a:pt x="4" y="23"/>
                      <a:pt x="6" y="23"/>
                      <a:pt x="4" y="20"/>
                    </a:cubicBezTo>
                    <a:cubicBezTo>
                      <a:pt x="3" y="19"/>
                      <a:pt x="6" y="19"/>
                      <a:pt x="3" y="17"/>
                    </a:cubicBezTo>
                    <a:cubicBezTo>
                      <a:pt x="0" y="15"/>
                      <a:pt x="4" y="14"/>
                      <a:pt x="2" y="9"/>
                    </a:cubicBezTo>
                    <a:cubicBezTo>
                      <a:pt x="4" y="9"/>
                      <a:pt x="4" y="10"/>
                      <a:pt x="4" y="9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3" y="8"/>
                      <a:pt x="3" y="9"/>
                      <a:pt x="2" y="8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5" y="8"/>
                      <a:pt x="5" y="6"/>
                      <a:pt x="10" y="5"/>
                    </a:cubicBezTo>
                    <a:cubicBezTo>
                      <a:pt x="15" y="4"/>
                      <a:pt x="12" y="3"/>
                      <a:pt x="15" y="2"/>
                    </a:cubicBezTo>
                    <a:cubicBezTo>
                      <a:pt x="19" y="1"/>
                      <a:pt x="15" y="1"/>
                      <a:pt x="20" y="0"/>
                    </a:cubicBezTo>
                    <a:cubicBezTo>
                      <a:pt x="24" y="0"/>
                      <a:pt x="23" y="0"/>
                      <a:pt x="26" y="2"/>
                    </a:cubicBezTo>
                    <a:cubicBezTo>
                      <a:pt x="27" y="2"/>
                      <a:pt x="26" y="3"/>
                      <a:pt x="25" y="2"/>
                    </a:cubicBezTo>
                    <a:cubicBezTo>
                      <a:pt x="24" y="0"/>
                      <a:pt x="24" y="1"/>
                      <a:pt x="25" y="3"/>
                    </a:cubicBezTo>
                    <a:cubicBezTo>
                      <a:pt x="25" y="4"/>
                      <a:pt x="29" y="4"/>
                      <a:pt x="30" y="3"/>
                    </a:cubicBezTo>
                    <a:cubicBezTo>
                      <a:pt x="37" y="4"/>
                      <a:pt x="43" y="5"/>
                      <a:pt x="47" y="4"/>
                    </a:cubicBezTo>
                    <a:cubicBezTo>
                      <a:pt x="48" y="3"/>
                      <a:pt x="51" y="5"/>
                      <a:pt x="51" y="7"/>
                    </a:cubicBezTo>
                    <a:cubicBezTo>
                      <a:pt x="52" y="13"/>
                      <a:pt x="54" y="17"/>
                      <a:pt x="52" y="18"/>
                    </a:cubicBezTo>
                    <a:cubicBezTo>
                      <a:pt x="50" y="18"/>
                      <a:pt x="47" y="20"/>
                      <a:pt x="49" y="21"/>
                    </a:cubicBezTo>
                    <a:cubicBezTo>
                      <a:pt x="53" y="22"/>
                      <a:pt x="50" y="24"/>
                      <a:pt x="51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8" name="Freeform 20220">
                <a:extLst>
                  <a:ext uri="{FF2B5EF4-FFF2-40B4-BE49-F238E27FC236}">
                    <a16:creationId xmlns:a16="http://schemas.microsoft.com/office/drawing/2014/main" id="{68B1ACA4-D18A-3973-93FB-BE7CC2E5C6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04803" y="2688613"/>
                <a:ext cx="341574" cy="324399"/>
              </a:xfrm>
              <a:custGeom>
                <a:avLst/>
                <a:gdLst/>
                <a:ahLst/>
                <a:cxnLst>
                  <a:cxn ang="0">
                    <a:pos x="63" y="43"/>
                  </a:cxn>
                  <a:cxn ang="0">
                    <a:pos x="62" y="50"/>
                  </a:cxn>
                  <a:cxn ang="0">
                    <a:pos x="65" y="55"/>
                  </a:cxn>
                  <a:cxn ang="0">
                    <a:pos x="56" y="59"/>
                  </a:cxn>
                  <a:cxn ang="0">
                    <a:pos x="51" y="57"/>
                  </a:cxn>
                  <a:cxn ang="0">
                    <a:pos x="45" y="57"/>
                  </a:cxn>
                  <a:cxn ang="0">
                    <a:pos x="42" y="64"/>
                  </a:cxn>
                  <a:cxn ang="0">
                    <a:pos x="35" y="64"/>
                  </a:cxn>
                  <a:cxn ang="0">
                    <a:pos x="29" y="62"/>
                  </a:cxn>
                  <a:cxn ang="0">
                    <a:pos x="23" y="61"/>
                  </a:cxn>
                  <a:cxn ang="0">
                    <a:pos x="17" y="57"/>
                  </a:cxn>
                  <a:cxn ang="0">
                    <a:pos x="20" y="48"/>
                  </a:cxn>
                  <a:cxn ang="0">
                    <a:pos x="20" y="45"/>
                  </a:cxn>
                  <a:cxn ang="0">
                    <a:pos x="23" y="44"/>
                  </a:cxn>
                  <a:cxn ang="0">
                    <a:pos x="20" y="39"/>
                  </a:cxn>
                  <a:cxn ang="0">
                    <a:pos x="18" y="35"/>
                  </a:cxn>
                  <a:cxn ang="0">
                    <a:pos x="15" y="30"/>
                  </a:cxn>
                  <a:cxn ang="0">
                    <a:pos x="13" y="27"/>
                  </a:cxn>
                  <a:cxn ang="0">
                    <a:pos x="11" y="26"/>
                  </a:cxn>
                  <a:cxn ang="0">
                    <a:pos x="4" y="24"/>
                  </a:cxn>
                  <a:cxn ang="0">
                    <a:pos x="4" y="22"/>
                  </a:cxn>
                  <a:cxn ang="0">
                    <a:pos x="3" y="20"/>
                  </a:cxn>
                  <a:cxn ang="0">
                    <a:pos x="4" y="18"/>
                  </a:cxn>
                  <a:cxn ang="0">
                    <a:pos x="8" y="17"/>
                  </a:cxn>
                  <a:cxn ang="0">
                    <a:pos x="12" y="19"/>
                  </a:cxn>
                  <a:cxn ang="0">
                    <a:pos x="15" y="18"/>
                  </a:cxn>
                  <a:cxn ang="0">
                    <a:pos x="18" y="19"/>
                  </a:cxn>
                  <a:cxn ang="0">
                    <a:pos x="17" y="13"/>
                  </a:cxn>
                  <a:cxn ang="0">
                    <a:pos x="19" y="10"/>
                  </a:cxn>
                  <a:cxn ang="0">
                    <a:pos x="26" y="13"/>
                  </a:cxn>
                  <a:cxn ang="0">
                    <a:pos x="29" y="9"/>
                  </a:cxn>
                  <a:cxn ang="0">
                    <a:pos x="34" y="6"/>
                  </a:cxn>
                  <a:cxn ang="0">
                    <a:pos x="34" y="2"/>
                  </a:cxn>
                  <a:cxn ang="0">
                    <a:pos x="43" y="3"/>
                  </a:cxn>
                  <a:cxn ang="0">
                    <a:pos x="48" y="7"/>
                  </a:cxn>
                  <a:cxn ang="0">
                    <a:pos x="53" y="10"/>
                  </a:cxn>
                  <a:cxn ang="0">
                    <a:pos x="59" y="12"/>
                  </a:cxn>
                  <a:cxn ang="0">
                    <a:pos x="64" y="15"/>
                  </a:cxn>
                  <a:cxn ang="0">
                    <a:pos x="65" y="26"/>
                  </a:cxn>
                  <a:cxn ang="0">
                    <a:pos x="62" y="29"/>
                  </a:cxn>
                  <a:cxn ang="0">
                    <a:pos x="59" y="33"/>
                  </a:cxn>
                  <a:cxn ang="0">
                    <a:pos x="58" y="37"/>
                  </a:cxn>
                  <a:cxn ang="0">
                    <a:pos x="61" y="37"/>
                  </a:cxn>
                  <a:cxn ang="0">
                    <a:pos x="75" y="60"/>
                  </a:cxn>
                  <a:cxn ang="0">
                    <a:pos x="72" y="63"/>
                  </a:cxn>
                  <a:cxn ang="0">
                    <a:pos x="71" y="69"/>
                  </a:cxn>
                  <a:cxn ang="0">
                    <a:pos x="72" y="71"/>
                  </a:cxn>
                  <a:cxn ang="0">
                    <a:pos x="74" y="71"/>
                  </a:cxn>
                  <a:cxn ang="0">
                    <a:pos x="76" y="65"/>
                  </a:cxn>
                  <a:cxn ang="0">
                    <a:pos x="75" y="60"/>
                  </a:cxn>
                </a:cxnLst>
                <a:rect l="0" t="0" r="r" b="b"/>
                <a:pathLst>
                  <a:path w="76" h="72">
                    <a:moveTo>
                      <a:pt x="62" y="39"/>
                    </a:moveTo>
                    <a:cubicBezTo>
                      <a:pt x="61" y="41"/>
                      <a:pt x="64" y="42"/>
                      <a:pt x="63" y="43"/>
                    </a:cubicBezTo>
                    <a:cubicBezTo>
                      <a:pt x="62" y="45"/>
                      <a:pt x="59" y="44"/>
                      <a:pt x="62" y="46"/>
                    </a:cubicBezTo>
                    <a:cubicBezTo>
                      <a:pt x="65" y="48"/>
                      <a:pt x="61" y="48"/>
                      <a:pt x="62" y="50"/>
                    </a:cubicBezTo>
                    <a:cubicBezTo>
                      <a:pt x="63" y="53"/>
                      <a:pt x="66" y="51"/>
                      <a:pt x="66" y="51"/>
                    </a:cubicBezTo>
                    <a:cubicBezTo>
                      <a:pt x="67" y="52"/>
                      <a:pt x="65" y="54"/>
                      <a:pt x="65" y="55"/>
                    </a:cubicBezTo>
                    <a:cubicBezTo>
                      <a:pt x="64" y="55"/>
                      <a:pt x="61" y="57"/>
                      <a:pt x="61" y="57"/>
                    </a:cubicBezTo>
                    <a:cubicBezTo>
                      <a:pt x="61" y="59"/>
                      <a:pt x="57" y="60"/>
                      <a:pt x="56" y="59"/>
                    </a:cubicBezTo>
                    <a:cubicBezTo>
                      <a:pt x="55" y="58"/>
                      <a:pt x="55" y="60"/>
                      <a:pt x="54" y="58"/>
                    </a:cubicBezTo>
                    <a:cubicBezTo>
                      <a:pt x="53" y="57"/>
                      <a:pt x="53" y="57"/>
                      <a:pt x="51" y="57"/>
                    </a:cubicBezTo>
                    <a:cubicBezTo>
                      <a:pt x="49" y="58"/>
                      <a:pt x="51" y="57"/>
                      <a:pt x="49" y="57"/>
                    </a:cubicBezTo>
                    <a:cubicBezTo>
                      <a:pt x="47" y="57"/>
                      <a:pt x="49" y="54"/>
                      <a:pt x="45" y="57"/>
                    </a:cubicBezTo>
                    <a:cubicBezTo>
                      <a:pt x="44" y="58"/>
                      <a:pt x="42" y="58"/>
                      <a:pt x="42" y="60"/>
                    </a:cubicBezTo>
                    <a:cubicBezTo>
                      <a:pt x="43" y="62"/>
                      <a:pt x="42" y="61"/>
                      <a:pt x="42" y="64"/>
                    </a:cubicBezTo>
                    <a:cubicBezTo>
                      <a:pt x="40" y="64"/>
                      <a:pt x="41" y="65"/>
                      <a:pt x="39" y="64"/>
                    </a:cubicBezTo>
                    <a:cubicBezTo>
                      <a:pt x="38" y="64"/>
                      <a:pt x="38" y="65"/>
                      <a:pt x="35" y="64"/>
                    </a:cubicBezTo>
                    <a:cubicBezTo>
                      <a:pt x="35" y="63"/>
                      <a:pt x="35" y="62"/>
                      <a:pt x="34" y="63"/>
                    </a:cubicBezTo>
                    <a:cubicBezTo>
                      <a:pt x="28" y="59"/>
                      <a:pt x="31" y="62"/>
                      <a:pt x="29" y="62"/>
                    </a:cubicBezTo>
                    <a:cubicBezTo>
                      <a:pt x="27" y="61"/>
                      <a:pt x="27" y="63"/>
                      <a:pt x="26" y="62"/>
                    </a:cubicBezTo>
                    <a:cubicBezTo>
                      <a:pt x="25" y="61"/>
                      <a:pt x="23" y="62"/>
                      <a:pt x="23" y="61"/>
                    </a:cubicBezTo>
                    <a:cubicBezTo>
                      <a:pt x="22" y="59"/>
                      <a:pt x="19" y="60"/>
                      <a:pt x="19" y="59"/>
                    </a:cubicBezTo>
                    <a:cubicBezTo>
                      <a:pt x="19" y="57"/>
                      <a:pt x="18" y="58"/>
                      <a:pt x="17" y="57"/>
                    </a:cubicBezTo>
                    <a:cubicBezTo>
                      <a:pt x="18" y="57"/>
                      <a:pt x="19" y="56"/>
                      <a:pt x="19" y="52"/>
                    </a:cubicBezTo>
                    <a:cubicBezTo>
                      <a:pt x="20" y="48"/>
                      <a:pt x="20" y="48"/>
                      <a:pt x="20" y="48"/>
                    </a:cubicBezTo>
                    <a:cubicBezTo>
                      <a:pt x="21" y="48"/>
                      <a:pt x="20" y="47"/>
                      <a:pt x="20" y="47"/>
                    </a:cubicBezTo>
                    <a:cubicBezTo>
                      <a:pt x="19" y="48"/>
                      <a:pt x="19" y="47"/>
                      <a:pt x="20" y="45"/>
                    </a:cubicBezTo>
                    <a:cubicBezTo>
                      <a:pt x="20" y="43"/>
                      <a:pt x="21" y="42"/>
                      <a:pt x="21" y="42"/>
                    </a:cubicBezTo>
                    <a:cubicBezTo>
                      <a:pt x="22" y="42"/>
                      <a:pt x="23" y="46"/>
                      <a:pt x="23" y="44"/>
                    </a:cubicBezTo>
                    <a:cubicBezTo>
                      <a:pt x="22" y="43"/>
                      <a:pt x="23" y="42"/>
                      <a:pt x="20" y="41"/>
                    </a:cubicBezTo>
                    <a:cubicBezTo>
                      <a:pt x="18" y="39"/>
                      <a:pt x="20" y="40"/>
                      <a:pt x="20" y="39"/>
                    </a:cubicBezTo>
                    <a:cubicBezTo>
                      <a:pt x="21" y="37"/>
                      <a:pt x="19" y="37"/>
                      <a:pt x="20" y="36"/>
                    </a:cubicBezTo>
                    <a:cubicBezTo>
                      <a:pt x="20" y="35"/>
                      <a:pt x="20" y="36"/>
                      <a:pt x="18" y="35"/>
                    </a:cubicBezTo>
                    <a:cubicBezTo>
                      <a:pt x="16" y="34"/>
                      <a:pt x="14" y="32"/>
                      <a:pt x="15" y="31"/>
                    </a:cubicBezTo>
                    <a:cubicBezTo>
                      <a:pt x="16" y="31"/>
                      <a:pt x="16" y="30"/>
                      <a:pt x="15" y="30"/>
                    </a:cubicBezTo>
                    <a:cubicBezTo>
                      <a:pt x="14" y="30"/>
                      <a:pt x="16" y="28"/>
                      <a:pt x="14" y="29"/>
                    </a:cubicBezTo>
                    <a:cubicBezTo>
                      <a:pt x="12" y="29"/>
                      <a:pt x="13" y="28"/>
                      <a:pt x="13" y="27"/>
                    </a:cubicBezTo>
                    <a:cubicBezTo>
                      <a:pt x="14" y="27"/>
                      <a:pt x="13" y="27"/>
                      <a:pt x="12" y="27"/>
                    </a:cubicBezTo>
                    <a:cubicBezTo>
                      <a:pt x="10" y="27"/>
                      <a:pt x="12" y="26"/>
                      <a:pt x="11" y="26"/>
                    </a:cubicBezTo>
                    <a:cubicBezTo>
                      <a:pt x="9" y="26"/>
                      <a:pt x="9" y="25"/>
                      <a:pt x="8" y="25"/>
                    </a:cubicBezTo>
                    <a:cubicBezTo>
                      <a:pt x="6" y="24"/>
                      <a:pt x="5" y="24"/>
                      <a:pt x="4" y="24"/>
                    </a:cubicBezTo>
                    <a:cubicBezTo>
                      <a:pt x="3" y="25"/>
                      <a:pt x="4" y="24"/>
                      <a:pt x="2" y="23"/>
                    </a:cubicBezTo>
                    <a:cubicBezTo>
                      <a:pt x="0" y="22"/>
                      <a:pt x="4" y="22"/>
                      <a:pt x="4" y="22"/>
                    </a:cubicBezTo>
                    <a:cubicBezTo>
                      <a:pt x="3" y="21"/>
                      <a:pt x="2" y="22"/>
                      <a:pt x="2" y="21"/>
                    </a:cubicBezTo>
                    <a:cubicBezTo>
                      <a:pt x="2" y="21"/>
                      <a:pt x="4" y="21"/>
                      <a:pt x="3" y="20"/>
                    </a:cubicBezTo>
                    <a:cubicBezTo>
                      <a:pt x="2" y="20"/>
                      <a:pt x="1" y="21"/>
                      <a:pt x="1" y="20"/>
                    </a:cubicBezTo>
                    <a:cubicBezTo>
                      <a:pt x="1" y="19"/>
                      <a:pt x="2" y="18"/>
                      <a:pt x="4" y="18"/>
                    </a:cubicBezTo>
                    <a:cubicBezTo>
                      <a:pt x="6" y="18"/>
                      <a:pt x="4" y="17"/>
                      <a:pt x="6" y="18"/>
                    </a:cubicBezTo>
                    <a:cubicBezTo>
                      <a:pt x="7" y="18"/>
                      <a:pt x="8" y="18"/>
                      <a:pt x="8" y="17"/>
                    </a:cubicBezTo>
                    <a:cubicBezTo>
                      <a:pt x="7" y="16"/>
                      <a:pt x="8" y="17"/>
                      <a:pt x="9" y="16"/>
                    </a:cubicBezTo>
                    <a:cubicBezTo>
                      <a:pt x="10" y="16"/>
                      <a:pt x="11" y="18"/>
                      <a:pt x="12" y="19"/>
                    </a:cubicBezTo>
                    <a:cubicBezTo>
                      <a:pt x="12" y="20"/>
                      <a:pt x="13" y="18"/>
                      <a:pt x="14" y="18"/>
                    </a:cubicBezTo>
                    <a:cubicBezTo>
                      <a:pt x="15" y="17"/>
                      <a:pt x="14" y="19"/>
                      <a:pt x="15" y="18"/>
                    </a:cubicBezTo>
                    <a:cubicBezTo>
                      <a:pt x="16" y="18"/>
                      <a:pt x="15" y="18"/>
                      <a:pt x="16" y="18"/>
                    </a:cubicBezTo>
                    <a:cubicBezTo>
                      <a:pt x="17" y="18"/>
                      <a:pt x="16" y="19"/>
                      <a:pt x="18" y="19"/>
                    </a:cubicBezTo>
                    <a:cubicBezTo>
                      <a:pt x="19" y="18"/>
                      <a:pt x="18" y="18"/>
                      <a:pt x="18" y="16"/>
                    </a:cubicBezTo>
                    <a:cubicBezTo>
                      <a:pt x="18" y="15"/>
                      <a:pt x="18" y="13"/>
                      <a:pt x="17" y="13"/>
                    </a:cubicBezTo>
                    <a:cubicBezTo>
                      <a:pt x="16" y="12"/>
                      <a:pt x="17" y="12"/>
                      <a:pt x="16" y="11"/>
                    </a:cubicBezTo>
                    <a:cubicBezTo>
                      <a:pt x="16" y="9"/>
                      <a:pt x="17" y="11"/>
                      <a:pt x="19" y="10"/>
                    </a:cubicBezTo>
                    <a:cubicBezTo>
                      <a:pt x="20" y="10"/>
                      <a:pt x="19" y="13"/>
                      <a:pt x="20" y="13"/>
                    </a:cubicBezTo>
                    <a:cubicBezTo>
                      <a:pt x="23" y="12"/>
                      <a:pt x="25" y="14"/>
                      <a:pt x="26" y="13"/>
                    </a:cubicBezTo>
                    <a:cubicBezTo>
                      <a:pt x="27" y="12"/>
                      <a:pt x="28" y="12"/>
                      <a:pt x="27" y="12"/>
                    </a:cubicBezTo>
                    <a:cubicBezTo>
                      <a:pt x="27" y="12"/>
                      <a:pt x="25" y="11"/>
                      <a:pt x="29" y="9"/>
                    </a:cubicBezTo>
                    <a:cubicBezTo>
                      <a:pt x="33" y="8"/>
                      <a:pt x="33" y="8"/>
                      <a:pt x="34" y="7"/>
                    </a:cubicBezTo>
                    <a:cubicBezTo>
                      <a:pt x="34" y="6"/>
                      <a:pt x="35" y="7"/>
                      <a:pt x="34" y="6"/>
                    </a:cubicBezTo>
                    <a:cubicBezTo>
                      <a:pt x="34" y="5"/>
                      <a:pt x="35" y="5"/>
                      <a:pt x="34" y="5"/>
                    </a:cubicBezTo>
                    <a:cubicBezTo>
                      <a:pt x="34" y="4"/>
                      <a:pt x="34" y="4"/>
                      <a:pt x="34" y="2"/>
                    </a:cubicBezTo>
                    <a:cubicBezTo>
                      <a:pt x="34" y="1"/>
                      <a:pt x="35" y="0"/>
                      <a:pt x="39" y="0"/>
                    </a:cubicBezTo>
                    <a:cubicBezTo>
                      <a:pt x="41" y="4"/>
                      <a:pt x="42" y="1"/>
                      <a:pt x="43" y="3"/>
                    </a:cubicBezTo>
                    <a:cubicBezTo>
                      <a:pt x="44" y="5"/>
                      <a:pt x="44" y="3"/>
                      <a:pt x="45" y="5"/>
                    </a:cubicBezTo>
                    <a:cubicBezTo>
                      <a:pt x="46" y="6"/>
                      <a:pt x="48" y="5"/>
                      <a:pt x="48" y="7"/>
                    </a:cubicBezTo>
                    <a:cubicBezTo>
                      <a:pt x="49" y="10"/>
                      <a:pt x="50" y="6"/>
                      <a:pt x="51" y="7"/>
                    </a:cubicBezTo>
                    <a:cubicBezTo>
                      <a:pt x="52" y="7"/>
                      <a:pt x="50" y="9"/>
                      <a:pt x="53" y="10"/>
                    </a:cubicBezTo>
                    <a:cubicBezTo>
                      <a:pt x="54" y="10"/>
                      <a:pt x="54" y="12"/>
                      <a:pt x="56" y="12"/>
                    </a:cubicBezTo>
                    <a:cubicBezTo>
                      <a:pt x="58" y="12"/>
                      <a:pt x="58" y="12"/>
                      <a:pt x="59" y="12"/>
                    </a:cubicBezTo>
                    <a:cubicBezTo>
                      <a:pt x="61" y="12"/>
                      <a:pt x="60" y="14"/>
                      <a:pt x="62" y="14"/>
                    </a:cubicBezTo>
                    <a:cubicBezTo>
                      <a:pt x="63" y="14"/>
                      <a:pt x="62" y="15"/>
                      <a:pt x="64" y="15"/>
                    </a:cubicBezTo>
                    <a:cubicBezTo>
                      <a:pt x="66" y="14"/>
                      <a:pt x="67" y="15"/>
                      <a:pt x="68" y="16"/>
                    </a:cubicBezTo>
                    <a:cubicBezTo>
                      <a:pt x="70" y="16"/>
                      <a:pt x="65" y="18"/>
                      <a:pt x="65" y="26"/>
                    </a:cubicBezTo>
                    <a:cubicBezTo>
                      <a:pt x="64" y="28"/>
                      <a:pt x="63" y="26"/>
                      <a:pt x="63" y="27"/>
                    </a:cubicBezTo>
                    <a:cubicBezTo>
                      <a:pt x="62" y="28"/>
                      <a:pt x="63" y="28"/>
                      <a:pt x="62" y="29"/>
                    </a:cubicBezTo>
                    <a:cubicBezTo>
                      <a:pt x="61" y="29"/>
                      <a:pt x="62" y="30"/>
                      <a:pt x="60" y="31"/>
                    </a:cubicBezTo>
                    <a:cubicBezTo>
                      <a:pt x="59" y="31"/>
                      <a:pt x="61" y="32"/>
                      <a:pt x="59" y="33"/>
                    </a:cubicBezTo>
                    <a:cubicBezTo>
                      <a:pt x="57" y="34"/>
                      <a:pt x="59" y="35"/>
                      <a:pt x="58" y="36"/>
                    </a:cubicBezTo>
                    <a:cubicBezTo>
                      <a:pt x="56" y="37"/>
                      <a:pt x="57" y="37"/>
                      <a:pt x="58" y="37"/>
                    </a:cubicBezTo>
                    <a:cubicBezTo>
                      <a:pt x="60" y="36"/>
                      <a:pt x="58" y="35"/>
                      <a:pt x="60" y="35"/>
                    </a:cubicBezTo>
                    <a:cubicBezTo>
                      <a:pt x="62" y="34"/>
                      <a:pt x="61" y="36"/>
                      <a:pt x="61" y="37"/>
                    </a:cubicBezTo>
                    <a:cubicBezTo>
                      <a:pt x="61" y="37"/>
                      <a:pt x="62" y="37"/>
                      <a:pt x="62" y="39"/>
                    </a:cubicBezTo>
                    <a:close/>
                    <a:moveTo>
                      <a:pt x="75" y="60"/>
                    </a:moveTo>
                    <a:cubicBezTo>
                      <a:pt x="74" y="60"/>
                      <a:pt x="75" y="63"/>
                      <a:pt x="74" y="62"/>
                    </a:cubicBezTo>
                    <a:cubicBezTo>
                      <a:pt x="73" y="62"/>
                      <a:pt x="72" y="63"/>
                      <a:pt x="72" y="63"/>
                    </a:cubicBezTo>
                    <a:cubicBezTo>
                      <a:pt x="71" y="63"/>
                      <a:pt x="71" y="68"/>
                      <a:pt x="71" y="68"/>
                    </a:cubicBezTo>
                    <a:cubicBezTo>
                      <a:pt x="72" y="68"/>
                      <a:pt x="72" y="68"/>
                      <a:pt x="71" y="69"/>
                    </a:cubicBezTo>
                    <a:cubicBezTo>
                      <a:pt x="71" y="69"/>
                      <a:pt x="71" y="69"/>
                      <a:pt x="72" y="69"/>
                    </a:cubicBezTo>
                    <a:cubicBezTo>
                      <a:pt x="73" y="70"/>
                      <a:pt x="71" y="70"/>
                      <a:pt x="72" y="71"/>
                    </a:cubicBezTo>
                    <a:cubicBezTo>
                      <a:pt x="74" y="72"/>
                      <a:pt x="73" y="72"/>
                      <a:pt x="74" y="72"/>
                    </a:cubicBezTo>
                    <a:cubicBezTo>
                      <a:pt x="75" y="72"/>
                      <a:pt x="74" y="71"/>
                      <a:pt x="74" y="71"/>
                    </a:cubicBezTo>
                    <a:cubicBezTo>
                      <a:pt x="75" y="70"/>
                      <a:pt x="75" y="69"/>
                      <a:pt x="75" y="68"/>
                    </a:cubicBezTo>
                    <a:cubicBezTo>
                      <a:pt x="75" y="67"/>
                      <a:pt x="76" y="67"/>
                      <a:pt x="76" y="65"/>
                    </a:cubicBezTo>
                    <a:cubicBezTo>
                      <a:pt x="76" y="62"/>
                      <a:pt x="75" y="63"/>
                      <a:pt x="75" y="62"/>
                    </a:cubicBezTo>
                    <a:cubicBezTo>
                      <a:pt x="76" y="61"/>
                      <a:pt x="76" y="60"/>
                      <a:pt x="75" y="6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" name="Freeform 20221">
                <a:extLst>
                  <a:ext uri="{FF2B5EF4-FFF2-40B4-BE49-F238E27FC236}">
                    <a16:creationId xmlns:a16="http://schemas.microsoft.com/office/drawing/2014/main" id="{E2619D04-0633-DA60-1240-10D21BB7F3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70046" y="2824097"/>
                <a:ext cx="290051" cy="343481"/>
              </a:xfrm>
              <a:custGeom>
                <a:avLst/>
                <a:gdLst/>
                <a:ahLst/>
                <a:cxnLst>
                  <a:cxn ang="0">
                    <a:pos x="35" y="10"/>
                  </a:cxn>
                  <a:cxn ang="0">
                    <a:pos x="31" y="14"/>
                  </a:cxn>
                  <a:cxn ang="0">
                    <a:pos x="33" y="23"/>
                  </a:cxn>
                  <a:cxn ang="0">
                    <a:pos x="44" y="37"/>
                  </a:cxn>
                  <a:cxn ang="0">
                    <a:pos x="57" y="44"/>
                  </a:cxn>
                  <a:cxn ang="0">
                    <a:pos x="63" y="51"/>
                  </a:cxn>
                  <a:cxn ang="0">
                    <a:pos x="59" y="49"/>
                  </a:cxn>
                  <a:cxn ang="0">
                    <a:pos x="53" y="52"/>
                  </a:cxn>
                  <a:cxn ang="0">
                    <a:pos x="55" y="59"/>
                  </a:cxn>
                  <a:cxn ang="0">
                    <a:pos x="49" y="66"/>
                  </a:cxn>
                  <a:cxn ang="0">
                    <a:pos x="50" y="61"/>
                  </a:cxn>
                  <a:cxn ang="0">
                    <a:pos x="46" y="51"/>
                  </a:cxn>
                  <a:cxn ang="0">
                    <a:pos x="41" y="46"/>
                  </a:cxn>
                  <a:cxn ang="0">
                    <a:pos x="31" y="39"/>
                  </a:cxn>
                  <a:cxn ang="0">
                    <a:pos x="25" y="34"/>
                  </a:cxn>
                  <a:cxn ang="0">
                    <a:pos x="21" y="27"/>
                  </a:cxn>
                  <a:cxn ang="0">
                    <a:pos x="12" y="20"/>
                  </a:cxn>
                  <a:cxn ang="0">
                    <a:pos x="7" y="21"/>
                  </a:cxn>
                  <a:cxn ang="0">
                    <a:pos x="3" y="16"/>
                  </a:cxn>
                  <a:cxn ang="0">
                    <a:pos x="3" y="9"/>
                  </a:cxn>
                  <a:cxn ang="0">
                    <a:pos x="9" y="8"/>
                  </a:cxn>
                  <a:cxn ang="0">
                    <a:pos x="11" y="5"/>
                  </a:cxn>
                  <a:cxn ang="0">
                    <a:pos x="14" y="9"/>
                  </a:cxn>
                  <a:cxn ang="0">
                    <a:pos x="16" y="4"/>
                  </a:cxn>
                  <a:cxn ang="0">
                    <a:pos x="20" y="6"/>
                  </a:cxn>
                  <a:cxn ang="0">
                    <a:pos x="22" y="4"/>
                  </a:cxn>
                  <a:cxn ang="0">
                    <a:pos x="24" y="2"/>
                  </a:cxn>
                  <a:cxn ang="0">
                    <a:pos x="29" y="0"/>
                  </a:cxn>
                  <a:cxn ang="0">
                    <a:pos x="31" y="2"/>
                  </a:cxn>
                  <a:cxn ang="0">
                    <a:pos x="37" y="6"/>
                  </a:cxn>
                  <a:cxn ang="0">
                    <a:pos x="38" y="9"/>
                  </a:cxn>
                  <a:cxn ang="0">
                    <a:pos x="37" y="10"/>
                  </a:cxn>
                  <a:cxn ang="0">
                    <a:pos x="40" y="72"/>
                  </a:cxn>
                  <a:cxn ang="0">
                    <a:pos x="46" y="74"/>
                  </a:cxn>
                  <a:cxn ang="0">
                    <a:pos x="48" y="64"/>
                  </a:cxn>
                  <a:cxn ang="0">
                    <a:pos x="37" y="65"/>
                  </a:cxn>
                  <a:cxn ang="0">
                    <a:pos x="32" y="67"/>
                  </a:cxn>
                  <a:cxn ang="0">
                    <a:pos x="11" y="51"/>
                  </a:cxn>
                  <a:cxn ang="0">
                    <a:pos x="13" y="59"/>
                  </a:cxn>
                  <a:cxn ang="0">
                    <a:pos x="18" y="54"/>
                  </a:cxn>
                  <a:cxn ang="0">
                    <a:pos x="17" y="44"/>
                  </a:cxn>
                  <a:cxn ang="0">
                    <a:pos x="9" y="46"/>
                  </a:cxn>
                </a:cxnLst>
                <a:rect l="0" t="0" r="r" b="b"/>
                <a:pathLst>
                  <a:path w="64" h="76">
                    <a:moveTo>
                      <a:pt x="37" y="10"/>
                    </a:moveTo>
                    <a:cubicBezTo>
                      <a:pt x="36" y="11"/>
                      <a:pt x="37" y="9"/>
                      <a:pt x="35" y="10"/>
                    </a:cubicBezTo>
                    <a:cubicBezTo>
                      <a:pt x="33" y="11"/>
                      <a:pt x="33" y="13"/>
                      <a:pt x="32" y="12"/>
                    </a:cubicBezTo>
                    <a:cubicBezTo>
                      <a:pt x="31" y="11"/>
                      <a:pt x="30" y="13"/>
                      <a:pt x="31" y="14"/>
                    </a:cubicBezTo>
                    <a:cubicBezTo>
                      <a:pt x="32" y="15"/>
                      <a:pt x="33" y="16"/>
                      <a:pt x="32" y="17"/>
                    </a:cubicBezTo>
                    <a:cubicBezTo>
                      <a:pt x="30" y="17"/>
                      <a:pt x="31" y="21"/>
                      <a:pt x="33" y="23"/>
                    </a:cubicBezTo>
                    <a:cubicBezTo>
                      <a:pt x="35" y="24"/>
                      <a:pt x="36" y="26"/>
                      <a:pt x="37" y="26"/>
                    </a:cubicBezTo>
                    <a:cubicBezTo>
                      <a:pt x="39" y="26"/>
                      <a:pt x="38" y="31"/>
                      <a:pt x="44" y="37"/>
                    </a:cubicBezTo>
                    <a:cubicBezTo>
                      <a:pt x="46" y="39"/>
                      <a:pt x="54" y="37"/>
                      <a:pt x="51" y="40"/>
                    </a:cubicBezTo>
                    <a:cubicBezTo>
                      <a:pt x="48" y="42"/>
                      <a:pt x="56" y="43"/>
                      <a:pt x="57" y="44"/>
                    </a:cubicBezTo>
                    <a:cubicBezTo>
                      <a:pt x="57" y="45"/>
                      <a:pt x="58" y="46"/>
                      <a:pt x="60" y="47"/>
                    </a:cubicBezTo>
                    <a:cubicBezTo>
                      <a:pt x="61" y="48"/>
                      <a:pt x="64" y="49"/>
                      <a:pt x="63" y="51"/>
                    </a:cubicBezTo>
                    <a:cubicBezTo>
                      <a:pt x="63" y="53"/>
                      <a:pt x="64" y="53"/>
                      <a:pt x="62" y="53"/>
                    </a:cubicBezTo>
                    <a:cubicBezTo>
                      <a:pt x="60" y="53"/>
                      <a:pt x="61" y="49"/>
                      <a:pt x="59" y="49"/>
                    </a:cubicBezTo>
                    <a:cubicBezTo>
                      <a:pt x="57" y="49"/>
                      <a:pt x="57" y="48"/>
                      <a:pt x="55" y="49"/>
                    </a:cubicBezTo>
                    <a:cubicBezTo>
                      <a:pt x="53" y="50"/>
                      <a:pt x="54" y="51"/>
                      <a:pt x="53" y="52"/>
                    </a:cubicBezTo>
                    <a:cubicBezTo>
                      <a:pt x="52" y="54"/>
                      <a:pt x="53" y="54"/>
                      <a:pt x="54" y="55"/>
                    </a:cubicBezTo>
                    <a:cubicBezTo>
                      <a:pt x="56" y="55"/>
                      <a:pt x="58" y="58"/>
                      <a:pt x="55" y="59"/>
                    </a:cubicBezTo>
                    <a:cubicBezTo>
                      <a:pt x="53" y="61"/>
                      <a:pt x="54" y="62"/>
                      <a:pt x="53" y="64"/>
                    </a:cubicBezTo>
                    <a:cubicBezTo>
                      <a:pt x="51" y="65"/>
                      <a:pt x="51" y="68"/>
                      <a:pt x="49" y="66"/>
                    </a:cubicBezTo>
                    <a:cubicBezTo>
                      <a:pt x="48" y="66"/>
                      <a:pt x="48" y="65"/>
                      <a:pt x="49" y="63"/>
                    </a:cubicBezTo>
                    <a:cubicBezTo>
                      <a:pt x="50" y="62"/>
                      <a:pt x="49" y="62"/>
                      <a:pt x="50" y="61"/>
                    </a:cubicBezTo>
                    <a:cubicBezTo>
                      <a:pt x="51" y="60"/>
                      <a:pt x="51" y="60"/>
                      <a:pt x="50" y="55"/>
                    </a:cubicBezTo>
                    <a:cubicBezTo>
                      <a:pt x="49" y="51"/>
                      <a:pt x="48" y="52"/>
                      <a:pt x="46" y="51"/>
                    </a:cubicBezTo>
                    <a:cubicBezTo>
                      <a:pt x="43" y="49"/>
                      <a:pt x="46" y="47"/>
                      <a:pt x="43" y="47"/>
                    </a:cubicBezTo>
                    <a:cubicBezTo>
                      <a:pt x="41" y="48"/>
                      <a:pt x="43" y="46"/>
                      <a:pt x="41" y="46"/>
                    </a:cubicBezTo>
                    <a:cubicBezTo>
                      <a:pt x="39" y="46"/>
                      <a:pt x="40" y="43"/>
                      <a:pt x="38" y="43"/>
                    </a:cubicBezTo>
                    <a:cubicBezTo>
                      <a:pt x="36" y="43"/>
                      <a:pt x="33" y="42"/>
                      <a:pt x="31" y="39"/>
                    </a:cubicBezTo>
                    <a:cubicBezTo>
                      <a:pt x="29" y="37"/>
                      <a:pt x="29" y="39"/>
                      <a:pt x="28" y="37"/>
                    </a:cubicBezTo>
                    <a:cubicBezTo>
                      <a:pt x="28" y="34"/>
                      <a:pt x="25" y="35"/>
                      <a:pt x="25" y="34"/>
                    </a:cubicBezTo>
                    <a:cubicBezTo>
                      <a:pt x="25" y="33"/>
                      <a:pt x="25" y="33"/>
                      <a:pt x="23" y="31"/>
                    </a:cubicBezTo>
                    <a:cubicBezTo>
                      <a:pt x="21" y="30"/>
                      <a:pt x="23" y="29"/>
                      <a:pt x="21" y="27"/>
                    </a:cubicBezTo>
                    <a:cubicBezTo>
                      <a:pt x="20" y="26"/>
                      <a:pt x="21" y="22"/>
                      <a:pt x="18" y="22"/>
                    </a:cubicBezTo>
                    <a:cubicBezTo>
                      <a:pt x="16" y="23"/>
                      <a:pt x="15" y="19"/>
                      <a:pt x="12" y="20"/>
                    </a:cubicBezTo>
                    <a:cubicBezTo>
                      <a:pt x="10" y="21"/>
                      <a:pt x="12" y="23"/>
                      <a:pt x="6" y="25"/>
                    </a:cubicBezTo>
                    <a:cubicBezTo>
                      <a:pt x="6" y="24"/>
                      <a:pt x="8" y="22"/>
                      <a:pt x="7" y="21"/>
                    </a:cubicBezTo>
                    <a:cubicBezTo>
                      <a:pt x="7" y="21"/>
                      <a:pt x="4" y="23"/>
                      <a:pt x="3" y="20"/>
                    </a:cubicBezTo>
                    <a:cubicBezTo>
                      <a:pt x="2" y="18"/>
                      <a:pt x="6" y="18"/>
                      <a:pt x="3" y="16"/>
                    </a:cubicBezTo>
                    <a:cubicBezTo>
                      <a:pt x="0" y="14"/>
                      <a:pt x="3" y="15"/>
                      <a:pt x="4" y="13"/>
                    </a:cubicBezTo>
                    <a:cubicBezTo>
                      <a:pt x="5" y="12"/>
                      <a:pt x="2" y="11"/>
                      <a:pt x="3" y="9"/>
                    </a:cubicBezTo>
                    <a:cubicBezTo>
                      <a:pt x="4" y="9"/>
                      <a:pt x="4" y="9"/>
                      <a:pt x="6" y="9"/>
                    </a:cubicBezTo>
                    <a:cubicBezTo>
                      <a:pt x="7" y="8"/>
                      <a:pt x="7" y="9"/>
                      <a:pt x="9" y="8"/>
                    </a:cubicBezTo>
                    <a:cubicBezTo>
                      <a:pt x="11" y="6"/>
                      <a:pt x="9" y="6"/>
                      <a:pt x="10" y="6"/>
                    </a:cubicBezTo>
                    <a:cubicBezTo>
                      <a:pt x="10" y="5"/>
                      <a:pt x="11" y="4"/>
                      <a:pt x="11" y="5"/>
                    </a:cubicBezTo>
                    <a:cubicBezTo>
                      <a:pt x="11" y="5"/>
                      <a:pt x="11" y="6"/>
                      <a:pt x="12" y="7"/>
                    </a:cubicBezTo>
                    <a:cubicBezTo>
                      <a:pt x="13" y="8"/>
                      <a:pt x="13" y="10"/>
                      <a:pt x="14" y="9"/>
                    </a:cubicBezTo>
                    <a:cubicBezTo>
                      <a:pt x="15" y="9"/>
                      <a:pt x="13" y="8"/>
                      <a:pt x="15" y="7"/>
                    </a:cubicBezTo>
                    <a:cubicBezTo>
                      <a:pt x="16" y="6"/>
                      <a:pt x="15" y="4"/>
                      <a:pt x="16" y="4"/>
                    </a:cubicBezTo>
                    <a:cubicBezTo>
                      <a:pt x="17" y="4"/>
                      <a:pt x="17" y="6"/>
                      <a:pt x="18" y="6"/>
                    </a:cubicBezTo>
                    <a:cubicBezTo>
                      <a:pt x="19" y="5"/>
                      <a:pt x="19" y="7"/>
                      <a:pt x="20" y="6"/>
                    </a:cubicBezTo>
                    <a:cubicBezTo>
                      <a:pt x="21" y="6"/>
                      <a:pt x="19" y="4"/>
                      <a:pt x="20" y="4"/>
                    </a:cubicBezTo>
                    <a:cubicBezTo>
                      <a:pt x="20" y="3"/>
                      <a:pt x="21" y="5"/>
                      <a:pt x="22" y="4"/>
                    </a:cubicBezTo>
                    <a:cubicBezTo>
                      <a:pt x="22" y="4"/>
                      <a:pt x="21" y="3"/>
                      <a:pt x="22" y="1"/>
                    </a:cubicBezTo>
                    <a:cubicBezTo>
                      <a:pt x="23" y="1"/>
                      <a:pt x="23" y="3"/>
                      <a:pt x="24" y="2"/>
                    </a:cubicBezTo>
                    <a:cubicBezTo>
                      <a:pt x="25" y="2"/>
                      <a:pt x="25" y="1"/>
                      <a:pt x="26" y="1"/>
                    </a:cubicBezTo>
                    <a:cubicBezTo>
                      <a:pt x="27" y="0"/>
                      <a:pt x="27" y="1"/>
                      <a:pt x="29" y="0"/>
                    </a:cubicBezTo>
                    <a:cubicBezTo>
                      <a:pt x="32" y="0"/>
                      <a:pt x="30" y="0"/>
                      <a:pt x="30" y="1"/>
                    </a:cubicBezTo>
                    <a:cubicBezTo>
                      <a:pt x="31" y="1"/>
                      <a:pt x="31" y="1"/>
                      <a:pt x="31" y="2"/>
                    </a:cubicBezTo>
                    <a:cubicBezTo>
                      <a:pt x="31" y="3"/>
                      <a:pt x="33" y="4"/>
                      <a:pt x="38" y="4"/>
                    </a:cubicBezTo>
                    <a:cubicBezTo>
                      <a:pt x="38" y="5"/>
                      <a:pt x="37" y="5"/>
                      <a:pt x="37" y="6"/>
                    </a:cubicBezTo>
                    <a:cubicBezTo>
                      <a:pt x="37" y="7"/>
                      <a:pt x="39" y="6"/>
                      <a:pt x="38" y="7"/>
                    </a:cubicBezTo>
                    <a:cubicBezTo>
                      <a:pt x="37" y="8"/>
                      <a:pt x="37" y="9"/>
                      <a:pt x="38" y="9"/>
                    </a:cubicBezTo>
                    <a:cubicBezTo>
                      <a:pt x="39" y="10"/>
                      <a:pt x="40" y="11"/>
                      <a:pt x="38" y="11"/>
                    </a:cubicBezTo>
                    <a:cubicBezTo>
                      <a:pt x="38" y="11"/>
                      <a:pt x="39" y="10"/>
                      <a:pt x="37" y="10"/>
                    </a:cubicBezTo>
                    <a:close/>
                    <a:moveTo>
                      <a:pt x="35" y="69"/>
                    </a:moveTo>
                    <a:cubicBezTo>
                      <a:pt x="36" y="70"/>
                      <a:pt x="38" y="72"/>
                      <a:pt x="40" y="72"/>
                    </a:cubicBezTo>
                    <a:cubicBezTo>
                      <a:pt x="42" y="72"/>
                      <a:pt x="42" y="74"/>
                      <a:pt x="44" y="74"/>
                    </a:cubicBezTo>
                    <a:cubicBezTo>
                      <a:pt x="46" y="75"/>
                      <a:pt x="46" y="76"/>
                      <a:pt x="46" y="74"/>
                    </a:cubicBezTo>
                    <a:cubicBezTo>
                      <a:pt x="46" y="73"/>
                      <a:pt x="47" y="71"/>
                      <a:pt x="46" y="70"/>
                    </a:cubicBezTo>
                    <a:cubicBezTo>
                      <a:pt x="45" y="70"/>
                      <a:pt x="48" y="65"/>
                      <a:pt x="48" y="64"/>
                    </a:cubicBezTo>
                    <a:cubicBezTo>
                      <a:pt x="49" y="63"/>
                      <a:pt x="46" y="65"/>
                      <a:pt x="45" y="65"/>
                    </a:cubicBezTo>
                    <a:cubicBezTo>
                      <a:pt x="43" y="64"/>
                      <a:pt x="40" y="67"/>
                      <a:pt x="37" y="65"/>
                    </a:cubicBezTo>
                    <a:cubicBezTo>
                      <a:pt x="35" y="62"/>
                      <a:pt x="35" y="67"/>
                      <a:pt x="34" y="65"/>
                    </a:cubicBezTo>
                    <a:cubicBezTo>
                      <a:pt x="33" y="64"/>
                      <a:pt x="32" y="65"/>
                      <a:pt x="32" y="67"/>
                    </a:cubicBezTo>
                    <a:cubicBezTo>
                      <a:pt x="32" y="69"/>
                      <a:pt x="33" y="69"/>
                      <a:pt x="35" y="69"/>
                    </a:cubicBezTo>
                    <a:close/>
                    <a:moveTo>
                      <a:pt x="11" y="51"/>
                    </a:moveTo>
                    <a:cubicBezTo>
                      <a:pt x="11" y="53"/>
                      <a:pt x="12" y="52"/>
                      <a:pt x="11" y="54"/>
                    </a:cubicBezTo>
                    <a:cubicBezTo>
                      <a:pt x="10" y="57"/>
                      <a:pt x="11" y="60"/>
                      <a:pt x="13" y="59"/>
                    </a:cubicBezTo>
                    <a:cubicBezTo>
                      <a:pt x="15" y="59"/>
                      <a:pt x="14" y="57"/>
                      <a:pt x="15" y="58"/>
                    </a:cubicBezTo>
                    <a:cubicBezTo>
                      <a:pt x="17" y="58"/>
                      <a:pt x="17" y="58"/>
                      <a:pt x="18" y="54"/>
                    </a:cubicBezTo>
                    <a:cubicBezTo>
                      <a:pt x="18" y="50"/>
                      <a:pt x="16" y="50"/>
                      <a:pt x="18" y="49"/>
                    </a:cubicBezTo>
                    <a:cubicBezTo>
                      <a:pt x="19" y="48"/>
                      <a:pt x="18" y="45"/>
                      <a:pt x="17" y="44"/>
                    </a:cubicBezTo>
                    <a:cubicBezTo>
                      <a:pt x="16" y="43"/>
                      <a:pt x="16" y="42"/>
                      <a:pt x="13" y="45"/>
                    </a:cubicBezTo>
                    <a:cubicBezTo>
                      <a:pt x="10" y="47"/>
                      <a:pt x="9" y="43"/>
                      <a:pt x="9" y="46"/>
                    </a:cubicBezTo>
                    <a:cubicBezTo>
                      <a:pt x="9" y="48"/>
                      <a:pt x="11" y="48"/>
                      <a:pt x="11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0" name="Freeform 20222">
                <a:extLst>
                  <a:ext uri="{FF2B5EF4-FFF2-40B4-BE49-F238E27FC236}">
                    <a16:creationId xmlns:a16="http://schemas.microsoft.com/office/drawing/2014/main" id="{EB303061-3990-48B4-0DF2-703FF4E773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6689" y="2797381"/>
                <a:ext cx="112586" cy="72513"/>
              </a:xfrm>
              <a:custGeom>
                <a:avLst/>
                <a:gdLst/>
                <a:ahLst/>
                <a:cxnLst>
                  <a:cxn ang="0">
                    <a:pos x="20" y="3"/>
                  </a:cxn>
                  <a:cxn ang="0">
                    <a:pos x="20" y="6"/>
                  </a:cxn>
                  <a:cxn ang="0">
                    <a:pos x="23" y="8"/>
                  </a:cxn>
                  <a:cxn ang="0">
                    <a:pos x="25" y="7"/>
                  </a:cxn>
                  <a:cxn ang="0">
                    <a:pos x="25" y="10"/>
                  </a:cxn>
                  <a:cxn ang="0">
                    <a:pos x="23" y="10"/>
                  </a:cxn>
                  <a:cxn ang="0">
                    <a:pos x="23" y="12"/>
                  </a:cxn>
                  <a:cxn ang="0">
                    <a:pos x="21" y="12"/>
                  </a:cxn>
                  <a:cxn ang="0">
                    <a:pos x="19" y="10"/>
                  </a:cxn>
                  <a:cxn ang="0">
                    <a:pos x="18" y="13"/>
                  </a:cxn>
                  <a:cxn ang="0">
                    <a:pos x="17" y="15"/>
                  </a:cxn>
                  <a:cxn ang="0">
                    <a:pos x="15" y="13"/>
                  </a:cxn>
                  <a:cxn ang="0">
                    <a:pos x="14" y="11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9" y="15"/>
                  </a:cxn>
                  <a:cxn ang="0">
                    <a:pos x="6" y="15"/>
                  </a:cxn>
                  <a:cxn ang="0">
                    <a:pos x="5" y="13"/>
                  </a:cxn>
                  <a:cxn ang="0">
                    <a:pos x="4" y="11"/>
                  </a:cxn>
                  <a:cxn ang="0">
                    <a:pos x="2" y="13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4" y="7"/>
                  </a:cxn>
                  <a:cxn ang="0">
                    <a:pos x="6" y="5"/>
                  </a:cxn>
                  <a:cxn ang="0">
                    <a:pos x="7" y="3"/>
                  </a:cxn>
                  <a:cxn ang="0">
                    <a:pos x="9" y="2"/>
                  </a:cxn>
                  <a:cxn ang="0">
                    <a:pos x="13" y="2"/>
                  </a:cxn>
                  <a:cxn ang="0">
                    <a:pos x="15" y="1"/>
                  </a:cxn>
                  <a:cxn ang="0">
                    <a:pos x="17" y="2"/>
                  </a:cxn>
                  <a:cxn ang="0">
                    <a:pos x="20" y="3"/>
                  </a:cxn>
                </a:cxnLst>
                <a:rect l="0" t="0" r="r" b="b"/>
                <a:pathLst>
                  <a:path w="25" h="16">
                    <a:moveTo>
                      <a:pt x="20" y="3"/>
                    </a:moveTo>
                    <a:cubicBezTo>
                      <a:pt x="21" y="4"/>
                      <a:pt x="18" y="7"/>
                      <a:pt x="20" y="6"/>
                    </a:cubicBezTo>
                    <a:cubicBezTo>
                      <a:pt x="23" y="6"/>
                      <a:pt x="21" y="8"/>
                      <a:pt x="23" y="8"/>
                    </a:cubicBezTo>
                    <a:cubicBezTo>
                      <a:pt x="24" y="8"/>
                      <a:pt x="24" y="5"/>
                      <a:pt x="25" y="7"/>
                    </a:cubicBezTo>
                    <a:cubicBezTo>
                      <a:pt x="24" y="9"/>
                      <a:pt x="25" y="10"/>
                      <a:pt x="25" y="10"/>
                    </a:cubicBezTo>
                    <a:cubicBezTo>
                      <a:pt x="24" y="11"/>
                      <a:pt x="23" y="9"/>
                      <a:pt x="23" y="10"/>
                    </a:cubicBezTo>
                    <a:cubicBezTo>
                      <a:pt x="22" y="10"/>
                      <a:pt x="24" y="12"/>
                      <a:pt x="23" y="12"/>
                    </a:cubicBezTo>
                    <a:cubicBezTo>
                      <a:pt x="22" y="13"/>
                      <a:pt x="22" y="11"/>
                      <a:pt x="21" y="12"/>
                    </a:cubicBezTo>
                    <a:cubicBezTo>
                      <a:pt x="20" y="12"/>
                      <a:pt x="20" y="10"/>
                      <a:pt x="19" y="10"/>
                    </a:cubicBezTo>
                    <a:cubicBezTo>
                      <a:pt x="18" y="10"/>
                      <a:pt x="19" y="12"/>
                      <a:pt x="18" y="13"/>
                    </a:cubicBezTo>
                    <a:cubicBezTo>
                      <a:pt x="16" y="14"/>
                      <a:pt x="18" y="15"/>
                      <a:pt x="17" y="15"/>
                    </a:cubicBezTo>
                    <a:cubicBezTo>
                      <a:pt x="16" y="16"/>
                      <a:pt x="16" y="14"/>
                      <a:pt x="15" y="13"/>
                    </a:cubicBezTo>
                    <a:cubicBezTo>
                      <a:pt x="14" y="12"/>
                      <a:pt x="14" y="11"/>
                      <a:pt x="14" y="11"/>
                    </a:cubicBezTo>
                    <a:cubicBezTo>
                      <a:pt x="14" y="10"/>
                      <a:pt x="13" y="11"/>
                      <a:pt x="13" y="12"/>
                    </a:cubicBezTo>
                    <a:cubicBezTo>
                      <a:pt x="12" y="12"/>
                      <a:pt x="14" y="12"/>
                      <a:pt x="12" y="14"/>
                    </a:cubicBezTo>
                    <a:cubicBezTo>
                      <a:pt x="10" y="15"/>
                      <a:pt x="10" y="14"/>
                      <a:pt x="9" y="15"/>
                    </a:cubicBezTo>
                    <a:cubicBezTo>
                      <a:pt x="7" y="15"/>
                      <a:pt x="7" y="15"/>
                      <a:pt x="6" y="15"/>
                    </a:cubicBezTo>
                    <a:cubicBezTo>
                      <a:pt x="6" y="13"/>
                      <a:pt x="5" y="13"/>
                      <a:pt x="5" y="13"/>
                    </a:cubicBezTo>
                    <a:cubicBezTo>
                      <a:pt x="5" y="12"/>
                      <a:pt x="6" y="10"/>
                      <a:pt x="4" y="11"/>
                    </a:cubicBezTo>
                    <a:cubicBezTo>
                      <a:pt x="2" y="11"/>
                      <a:pt x="4" y="12"/>
                      <a:pt x="2" y="13"/>
                    </a:cubicBezTo>
                    <a:cubicBezTo>
                      <a:pt x="1" y="13"/>
                      <a:pt x="0" y="13"/>
                      <a:pt x="2" y="12"/>
                    </a:cubicBezTo>
                    <a:cubicBezTo>
                      <a:pt x="3" y="11"/>
                      <a:pt x="1" y="10"/>
                      <a:pt x="3" y="9"/>
                    </a:cubicBezTo>
                    <a:cubicBezTo>
                      <a:pt x="5" y="8"/>
                      <a:pt x="3" y="7"/>
                      <a:pt x="4" y="7"/>
                    </a:cubicBezTo>
                    <a:cubicBezTo>
                      <a:pt x="6" y="6"/>
                      <a:pt x="5" y="5"/>
                      <a:pt x="6" y="5"/>
                    </a:cubicBezTo>
                    <a:cubicBezTo>
                      <a:pt x="7" y="4"/>
                      <a:pt x="6" y="4"/>
                      <a:pt x="7" y="3"/>
                    </a:cubicBezTo>
                    <a:cubicBezTo>
                      <a:pt x="7" y="2"/>
                      <a:pt x="8" y="4"/>
                      <a:pt x="9" y="2"/>
                    </a:cubicBezTo>
                    <a:cubicBezTo>
                      <a:pt x="11" y="3"/>
                      <a:pt x="11" y="2"/>
                      <a:pt x="13" y="2"/>
                    </a:cubicBezTo>
                    <a:cubicBezTo>
                      <a:pt x="15" y="2"/>
                      <a:pt x="13" y="1"/>
                      <a:pt x="15" y="1"/>
                    </a:cubicBezTo>
                    <a:cubicBezTo>
                      <a:pt x="16" y="0"/>
                      <a:pt x="16" y="2"/>
                      <a:pt x="17" y="2"/>
                    </a:cubicBezTo>
                    <a:cubicBezTo>
                      <a:pt x="18" y="1"/>
                      <a:pt x="19" y="2"/>
                      <a:pt x="20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1" name="Freeform 20223">
                <a:extLst>
                  <a:ext uri="{FF2B5EF4-FFF2-40B4-BE49-F238E27FC236}">
                    <a16:creationId xmlns:a16="http://schemas.microsoft.com/office/drawing/2014/main" id="{7E0CB016-988E-3A14-2593-2482EA7DC1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742" y="2751584"/>
                <a:ext cx="188915" cy="99228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6" y="14"/>
                  </a:cxn>
                  <a:cxn ang="0">
                    <a:pos x="7" y="12"/>
                  </a:cxn>
                  <a:cxn ang="0">
                    <a:pos x="9" y="13"/>
                  </a:cxn>
                  <a:cxn ang="0">
                    <a:pos x="13" y="12"/>
                  </a:cxn>
                  <a:cxn ang="0">
                    <a:pos x="16" y="11"/>
                  </a:cxn>
                  <a:cxn ang="0">
                    <a:pos x="18" y="12"/>
                  </a:cxn>
                  <a:cxn ang="0">
                    <a:pos x="20" y="13"/>
                  </a:cxn>
                  <a:cxn ang="0">
                    <a:pos x="20" y="10"/>
                  </a:cxn>
                  <a:cxn ang="0">
                    <a:pos x="19" y="7"/>
                  </a:cxn>
                  <a:cxn ang="0">
                    <a:pos x="22" y="6"/>
                  </a:cxn>
                  <a:cxn ang="0">
                    <a:pos x="24" y="3"/>
                  </a:cxn>
                  <a:cxn ang="0">
                    <a:pos x="26" y="5"/>
                  </a:cxn>
                  <a:cxn ang="0">
                    <a:pos x="30" y="2"/>
                  </a:cxn>
                  <a:cxn ang="0">
                    <a:pos x="32" y="2"/>
                  </a:cxn>
                  <a:cxn ang="0">
                    <a:pos x="37" y="3"/>
                  </a:cxn>
                  <a:cxn ang="0">
                    <a:pos x="41" y="4"/>
                  </a:cxn>
                  <a:cxn ang="0">
                    <a:pos x="41" y="9"/>
                  </a:cxn>
                  <a:cxn ang="0">
                    <a:pos x="41" y="11"/>
                  </a:cxn>
                  <a:cxn ang="0">
                    <a:pos x="38" y="11"/>
                  </a:cxn>
                  <a:cxn ang="0">
                    <a:pos x="39" y="13"/>
                  </a:cxn>
                  <a:cxn ang="0">
                    <a:pos x="38" y="14"/>
                  </a:cxn>
                  <a:cxn ang="0">
                    <a:pos x="38" y="16"/>
                  </a:cxn>
                  <a:cxn ang="0">
                    <a:pos x="36" y="17"/>
                  </a:cxn>
                  <a:cxn ang="0">
                    <a:pos x="36" y="18"/>
                  </a:cxn>
                  <a:cxn ang="0">
                    <a:pos x="34" y="19"/>
                  </a:cxn>
                  <a:cxn ang="0">
                    <a:pos x="32" y="19"/>
                  </a:cxn>
                  <a:cxn ang="0">
                    <a:pos x="29" y="21"/>
                  </a:cxn>
                  <a:cxn ang="0">
                    <a:pos x="27" y="21"/>
                  </a:cxn>
                  <a:cxn ang="0">
                    <a:pos x="23" y="20"/>
                  </a:cxn>
                  <a:cxn ang="0">
                    <a:pos x="16" y="18"/>
                  </a:cxn>
                  <a:cxn ang="0">
                    <a:pos x="15" y="17"/>
                  </a:cxn>
                  <a:cxn ang="0">
                    <a:pos x="14" y="16"/>
                  </a:cxn>
                  <a:cxn ang="0">
                    <a:pos x="11" y="17"/>
                  </a:cxn>
                  <a:cxn ang="0">
                    <a:pos x="9" y="18"/>
                  </a:cxn>
                  <a:cxn ang="0">
                    <a:pos x="7" y="17"/>
                  </a:cxn>
                  <a:cxn ang="0">
                    <a:pos x="5" y="18"/>
                  </a:cxn>
                  <a:cxn ang="0">
                    <a:pos x="2" y="16"/>
                  </a:cxn>
                  <a:cxn ang="0">
                    <a:pos x="2" y="13"/>
                  </a:cxn>
                </a:cxnLst>
                <a:rect l="0" t="0" r="r" b="b"/>
                <a:pathLst>
                  <a:path w="42" h="22">
                    <a:moveTo>
                      <a:pt x="2" y="13"/>
                    </a:moveTo>
                    <a:cubicBezTo>
                      <a:pt x="4" y="11"/>
                      <a:pt x="5" y="14"/>
                      <a:pt x="6" y="14"/>
                    </a:cubicBezTo>
                    <a:cubicBezTo>
                      <a:pt x="7" y="14"/>
                      <a:pt x="6" y="12"/>
                      <a:pt x="7" y="12"/>
                    </a:cubicBezTo>
                    <a:cubicBezTo>
                      <a:pt x="8" y="13"/>
                      <a:pt x="9" y="12"/>
                      <a:pt x="9" y="13"/>
                    </a:cubicBezTo>
                    <a:cubicBezTo>
                      <a:pt x="10" y="14"/>
                      <a:pt x="11" y="13"/>
                      <a:pt x="13" y="12"/>
                    </a:cubicBezTo>
                    <a:cubicBezTo>
                      <a:pt x="14" y="11"/>
                      <a:pt x="15" y="13"/>
                      <a:pt x="16" y="11"/>
                    </a:cubicBezTo>
                    <a:cubicBezTo>
                      <a:pt x="16" y="10"/>
                      <a:pt x="17" y="12"/>
                      <a:pt x="18" y="12"/>
                    </a:cubicBezTo>
                    <a:cubicBezTo>
                      <a:pt x="19" y="11"/>
                      <a:pt x="19" y="14"/>
                      <a:pt x="20" y="13"/>
                    </a:cubicBezTo>
                    <a:cubicBezTo>
                      <a:pt x="21" y="12"/>
                      <a:pt x="18" y="11"/>
                      <a:pt x="20" y="10"/>
                    </a:cubicBezTo>
                    <a:cubicBezTo>
                      <a:pt x="21" y="10"/>
                      <a:pt x="18" y="9"/>
                      <a:pt x="19" y="7"/>
                    </a:cubicBezTo>
                    <a:cubicBezTo>
                      <a:pt x="21" y="6"/>
                      <a:pt x="22" y="7"/>
                      <a:pt x="22" y="6"/>
                    </a:cubicBezTo>
                    <a:cubicBezTo>
                      <a:pt x="22" y="4"/>
                      <a:pt x="24" y="6"/>
                      <a:pt x="24" y="3"/>
                    </a:cubicBezTo>
                    <a:cubicBezTo>
                      <a:pt x="26" y="4"/>
                      <a:pt x="24" y="5"/>
                      <a:pt x="26" y="5"/>
                    </a:cubicBezTo>
                    <a:cubicBezTo>
                      <a:pt x="28" y="4"/>
                      <a:pt x="30" y="4"/>
                      <a:pt x="30" y="2"/>
                    </a:cubicBezTo>
                    <a:cubicBezTo>
                      <a:pt x="30" y="0"/>
                      <a:pt x="31" y="2"/>
                      <a:pt x="32" y="2"/>
                    </a:cubicBezTo>
                    <a:cubicBezTo>
                      <a:pt x="33" y="2"/>
                      <a:pt x="36" y="4"/>
                      <a:pt x="37" y="3"/>
                    </a:cubicBezTo>
                    <a:cubicBezTo>
                      <a:pt x="39" y="2"/>
                      <a:pt x="40" y="4"/>
                      <a:pt x="41" y="4"/>
                    </a:cubicBezTo>
                    <a:cubicBezTo>
                      <a:pt x="40" y="6"/>
                      <a:pt x="39" y="6"/>
                      <a:pt x="41" y="9"/>
                    </a:cubicBezTo>
                    <a:cubicBezTo>
                      <a:pt x="41" y="10"/>
                      <a:pt x="42" y="11"/>
                      <a:pt x="41" y="11"/>
                    </a:cubicBezTo>
                    <a:cubicBezTo>
                      <a:pt x="40" y="11"/>
                      <a:pt x="38" y="11"/>
                      <a:pt x="38" y="11"/>
                    </a:cubicBezTo>
                    <a:cubicBezTo>
                      <a:pt x="38" y="12"/>
                      <a:pt x="39" y="12"/>
                      <a:pt x="39" y="13"/>
                    </a:cubicBezTo>
                    <a:cubicBezTo>
                      <a:pt x="39" y="14"/>
                      <a:pt x="38" y="13"/>
                      <a:pt x="38" y="14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7" y="17"/>
                      <a:pt x="36" y="17"/>
                    </a:cubicBezTo>
                    <a:cubicBezTo>
                      <a:pt x="36" y="18"/>
                      <a:pt x="35" y="17"/>
                      <a:pt x="36" y="18"/>
                    </a:cubicBezTo>
                    <a:cubicBezTo>
                      <a:pt x="36" y="19"/>
                      <a:pt x="36" y="19"/>
                      <a:pt x="34" y="19"/>
                    </a:cubicBezTo>
                    <a:cubicBezTo>
                      <a:pt x="33" y="19"/>
                      <a:pt x="34" y="20"/>
                      <a:pt x="32" y="19"/>
                    </a:cubicBezTo>
                    <a:cubicBezTo>
                      <a:pt x="30" y="19"/>
                      <a:pt x="30" y="19"/>
                      <a:pt x="29" y="21"/>
                    </a:cubicBezTo>
                    <a:cubicBezTo>
                      <a:pt x="27" y="22"/>
                      <a:pt x="28" y="20"/>
                      <a:pt x="27" y="21"/>
                    </a:cubicBezTo>
                    <a:cubicBezTo>
                      <a:pt x="25" y="21"/>
                      <a:pt x="26" y="20"/>
                      <a:pt x="23" y="20"/>
                    </a:cubicBezTo>
                    <a:cubicBezTo>
                      <a:pt x="18" y="20"/>
                      <a:pt x="16" y="19"/>
                      <a:pt x="16" y="18"/>
                    </a:cubicBezTo>
                    <a:cubicBezTo>
                      <a:pt x="16" y="17"/>
                      <a:pt x="16" y="17"/>
                      <a:pt x="15" y="17"/>
                    </a:cubicBezTo>
                    <a:cubicBezTo>
                      <a:pt x="15" y="16"/>
                      <a:pt x="17" y="16"/>
                      <a:pt x="14" y="16"/>
                    </a:cubicBezTo>
                    <a:cubicBezTo>
                      <a:pt x="12" y="17"/>
                      <a:pt x="12" y="16"/>
                      <a:pt x="11" y="17"/>
                    </a:cubicBezTo>
                    <a:cubicBezTo>
                      <a:pt x="10" y="17"/>
                      <a:pt x="10" y="18"/>
                      <a:pt x="9" y="18"/>
                    </a:cubicBezTo>
                    <a:cubicBezTo>
                      <a:pt x="8" y="19"/>
                      <a:pt x="8" y="17"/>
                      <a:pt x="7" y="17"/>
                    </a:cubicBezTo>
                    <a:cubicBezTo>
                      <a:pt x="6" y="15"/>
                      <a:pt x="6" y="18"/>
                      <a:pt x="5" y="18"/>
                    </a:cubicBezTo>
                    <a:cubicBezTo>
                      <a:pt x="3" y="18"/>
                      <a:pt x="5" y="16"/>
                      <a:pt x="2" y="16"/>
                    </a:cubicBezTo>
                    <a:cubicBezTo>
                      <a:pt x="0" y="17"/>
                      <a:pt x="3" y="14"/>
                      <a:pt x="2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3" name="Freeform 20224">
                <a:extLst>
                  <a:ext uri="{FF2B5EF4-FFF2-40B4-BE49-F238E27FC236}">
                    <a16:creationId xmlns:a16="http://schemas.microsoft.com/office/drawing/2014/main" id="{A9AD5146-00E0-A1AB-5E2B-3EFF237705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5531" y="2684796"/>
                <a:ext cx="158384" cy="89687"/>
              </a:xfrm>
              <a:custGeom>
                <a:avLst/>
                <a:gdLst/>
                <a:ahLst/>
                <a:cxnLst>
                  <a:cxn ang="0">
                    <a:pos x="9" y="18"/>
                  </a:cxn>
                  <a:cxn ang="0">
                    <a:pos x="11" y="20"/>
                  </a:cxn>
                  <a:cxn ang="0">
                    <a:pos x="15" y="17"/>
                  </a:cxn>
                  <a:cxn ang="0">
                    <a:pos x="17" y="17"/>
                  </a:cxn>
                  <a:cxn ang="0">
                    <a:pos x="22" y="18"/>
                  </a:cxn>
                  <a:cxn ang="0">
                    <a:pos x="26" y="19"/>
                  </a:cxn>
                  <a:cxn ang="0">
                    <a:pos x="30" y="17"/>
                  </a:cxn>
                  <a:cxn ang="0">
                    <a:pos x="35" y="13"/>
                  </a:cxn>
                  <a:cxn ang="0">
                    <a:pos x="32" y="9"/>
                  </a:cxn>
                  <a:cxn ang="0">
                    <a:pos x="29" y="8"/>
                  </a:cxn>
                  <a:cxn ang="0">
                    <a:pos x="28" y="7"/>
                  </a:cxn>
                  <a:cxn ang="0">
                    <a:pos x="25" y="6"/>
                  </a:cxn>
                  <a:cxn ang="0">
                    <a:pos x="23" y="7"/>
                  </a:cxn>
                  <a:cxn ang="0">
                    <a:pos x="23" y="4"/>
                  </a:cxn>
                  <a:cxn ang="0">
                    <a:pos x="19" y="3"/>
                  </a:cxn>
                  <a:cxn ang="0">
                    <a:pos x="15" y="2"/>
                  </a:cxn>
                  <a:cxn ang="0">
                    <a:pos x="12" y="1"/>
                  </a:cxn>
                  <a:cxn ang="0">
                    <a:pos x="10" y="3"/>
                  </a:cxn>
                  <a:cxn ang="0">
                    <a:pos x="3" y="6"/>
                  </a:cxn>
                  <a:cxn ang="0">
                    <a:pos x="1" y="9"/>
                  </a:cxn>
                  <a:cxn ang="0">
                    <a:pos x="4" y="13"/>
                  </a:cxn>
                  <a:cxn ang="0">
                    <a:pos x="9" y="18"/>
                  </a:cxn>
                </a:cxnLst>
                <a:rect l="0" t="0" r="r" b="b"/>
                <a:pathLst>
                  <a:path w="35" h="20">
                    <a:moveTo>
                      <a:pt x="9" y="18"/>
                    </a:moveTo>
                    <a:cubicBezTo>
                      <a:pt x="11" y="19"/>
                      <a:pt x="9" y="20"/>
                      <a:pt x="11" y="20"/>
                    </a:cubicBezTo>
                    <a:cubicBezTo>
                      <a:pt x="13" y="19"/>
                      <a:pt x="15" y="19"/>
                      <a:pt x="15" y="17"/>
                    </a:cubicBezTo>
                    <a:cubicBezTo>
                      <a:pt x="15" y="15"/>
                      <a:pt x="16" y="17"/>
                      <a:pt x="17" y="17"/>
                    </a:cubicBezTo>
                    <a:cubicBezTo>
                      <a:pt x="18" y="17"/>
                      <a:pt x="21" y="19"/>
                      <a:pt x="22" y="18"/>
                    </a:cubicBezTo>
                    <a:cubicBezTo>
                      <a:pt x="24" y="17"/>
                      <a:pt x="25" y="19"/>
                      <a:pt x="26" y="19"/>
                    </a:cubicBezTo>
                    <a:cubicBezTo>
                      <a:pt x="27" y="16"/>
                      <a:pt x="28" y="18"/>
                      <a:pt x="30" y="17"/>
                    </a:cubicBezTo>
                    <a:cubicBezTo>
                      <a:pt x="33" y="16"/>
                      <a:pt x="30" y="15"/>
                      <a:pt x="35" y="13"/>
                    </a:cubicBezTo>
                    <a:cubicBezTo>
                      <a:pt x="35" y="11"/>
                      <a:pt x="34" y="10"/>
                      <a:pt x="32" y="9"/>
                    </a:cubicBezTo>
                    <a:cubicBezTo>
                      <a:pt x="30" y="8"/>
                      <a:pt x="31" y="9"/>
                      <a:pt x="29" y="8"/>
                    </a:cubicBezTo>
                    <a:cubicBezTo>
                      <a:pt x="28" y="7"/>
                      <a:pt x="30" y="7"/>
                      <a:pt x="28" y="7"/>
                    </a:cubicBezTo>
                    <a:cubicBezTo>
                      <a:pt x="26" y="6"/>
                      <a:pt x="24" y="5"/>
                      <a:pt x="25" y="6"/>
                    </a:cubicBezTo>
                    <a:cubicBezTo>
                      <a:pt x="26" y="7"/>
                      <a:pt x="25" y="9"/>
                      <a:pt x="23" y="7"/>
                    </a:cubicBezTo>
                    <a:cubicBezTo>
                      <a:pt x="20" y="4"/>
                      <a:pt x="23" y="5"/>
                      <a:pt x="23" y="4"/>
                    </a:cubicBezTo>
                    <a:cubicBezTo>
                      <a:pt x="22" y="3"/>
                      <a:pt x="22" y="4"/>
                      <a:pt x="19" y="3"/>
                    </a:cubicBezTo>
                    <a:cubicBezTo>
                      <a:pt x="15" y="1"/>
                      <a:pt x="17" y="0"/>
                      <a:pt x="15" y="2"/>
                    </a:cubicBezTo>
                    <a:cubicBezTo>
                      <a:pt x="13" y="3"/>
                      <a:pt x="12" y="1"/>
                      <a:pt x="12" y="1"/>
                    </a:cubicBezTo>
                    <a:cubicBezTo>
                      <a:pt x="11" y="1"/>
                      <a:pt x="13" y="2"/>
                      <a:pt x="10" y="3"/>
                    </a:cubicBezTo>
                    <a:cubicBezTo>
                      <a:pt x="7" y="3"/>
                      <a:pt x="6" y="5"/>
                      <a:pt x="3" y="6"/>
                    </a:cubicBezTo>
                    <a:cubicBezTo>
                      <a:pt x="1" y="7"/>
                      <a:pt x="0" y="7"/>
                      <a:pt x="1" y="9"/>
                    </a:cubicBezTo>
                    <a:cubicBezTo>
                      <a:pt x="3" y="11"/>
                      <a:pt x="0" y="12"/>
                      <a:pt x="4" y="13"/>
                    </a:cubicBezTo>
                    <a:cubicBezTo>
                      <a:pt x="6" y="14"/>
                      <a:pt x="6" y="16"/>
                      <a:pt x="9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4" name="Freeform 20225">
                <a:extLst>
                  <a:ext uri="{FF2B5EF4-FFF2-40B4-BE49-F238E27FC236}">
                    <a16:creationId xmlns:a16="http://schemas.microsoft.com/office/drawing/2014/main" id="{6BAA5475-A217-3191-74E7-48874A592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4059" y="2919508"/>
                <a:ext cx="150751" cy="103044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3" y="17"/>
                  </a:cxn>
                  <a:cxn ang="0">
                    <a:pos x="4" y="21"/>
                  </a:cxn>
                  <a:cxn ang="0">
                    <a:pos x="7" y="21"/>
                  </a:cxn>
                  <a:cxn ang="0">
                    <a:pos x="11" y="20"/>
                  </a:cxn>
                  <a:cxn ang="0">
                    <a:pos x="13" y="20"/>
                  </a:cxn>
                  <a:cxn ang="0">
                    <a:pos x="15" y="21"/>
                  </a:cxn>
                  <a:cxn ang="0">
                    <a:pos x="19" y="21"/>
                  </a:cxn>
                  <a:cxn ang="0">
                    <a:pos x="21" y="18"/>
                  </a:cxn>
                  <a:cxn ang="0">
                    <a:pos x="23" y="17"/>
                  </a:cxn>
                  <a:cxn ang="0">
                    <a:pos x="25" y="16"/>
                  </a:cxn>
                  <a:cxn ang="0">
                    <a:pos x="28" y="17"/>
                  </a:cxn>
                  <a:cxn ang="0">
                    <a:pos x="30" y="16"/>
                  </a:cxn>
                  <a:cxn ang="0">
                    <a:pos x="29" y="14"/>
                  </a:cxn>
                  <a:cxn ang="0">
                    <a:pos x="28" y="12"/>
                  </a:cxn>
                  <a:cxn ang="0">
                    <a:pos x="30" y="7"/>
                  </a:cxn>
                  <a:cxn ang="0">
                    <a:pos x="33" y="4"/>
                  </a:cxn>
                  <a:cxn ang="0">
                    <a:pos x="30" y="2"/>
                  </a:cxn>
                  <a:cxn ang="0">
                    <a:pos x="26" y="1"/>
                  </a:cxn>
                  <a:cxn ang="0">
                    <a:pos x="19" y="3"/>
                  </a:cxn>
                  <a:cxn ang="0">
                    <a:pos x="13" y="3"/>
                  </a:cxn>
                  <a:cxn ang="0">
                    <a:pos x="8" y="3"/>
                  </a:cxn>
                  <a:cxn ang="0">
                    <a:pos x="3" y="3"/>
                  </a:cxn>
                  <a:cxn ang="0">
                    <a:pos x="2" y="0"/>
                  </a:cxn>
                  <a:cxn ang="0">
                    <a:pos x="1" y="4"/>
                  </a:cxn>
                  <a:cxn ang="0">
                    <a:pos x="3" y="9"/>
                  </a:cxn>
                  <a:cxn ang="0">
                    <a:pos x="1" y="11"/>
                  </a:cxn>
                  <a:cxn ang="0">
                    <a:pos x="1" y="14"/>
                  </a:cxn>
                </a:cxnLst>
                <a:rect l="0" t="0" r="r" b="b"/>
                <a:pathLst>
                  <a:path w="33" h="23">
                    <a:moveTo>
                      <a:pt x="1" y="14"/>
                    </a:moveTo>
                    <a:cubicBezTo>
                      <a:pt x="1" y="16"/>
                      <a:pt x="3" y="15"/>
                      <a:pt x="3" y="17"/>
                    </a:cubicBezTo>
                    <a:cubicBezTo>
                      <a:pt x="4" y="19"/>
                      <a:pt x="3" y="20"/>
                      <a:pt x="4" y="21"/>
                    </a:cubicBezTo>
                    <a:cubicBezTo>
                      <a:pt x="5" y="22"/>
                      <a:pt x="4" y="20"/>
                      <a:pt x="7" y="21"/>
                    </a:cubicBezTo>
                    <a:cubicBezTo>
                      <a:pt x="9" y="21"/>
                      <a:pt x="10" y="19"/>
                      <a:pt x="11" y="20"/>
                    </a:cubicBezTo>
                    <a:cubicBezTo>
                      <a:pt x="12" y="20"/>
                      <a:pt x="11" y="18"/>
                      <a:pt x="13" y="20"/>
                    </a:cubicBezTo>
                    <a:cubicBezTo>
                      <a:pt x="14" y="22"/>
                      <a:pt x="14" y="19"/>
                      <a:pt x="15" y="21"/>
                    </a:cubicBezTo>
                    <a:cubicBezTo>
                      <a:pt x="16" y="23"/>
                      <a:pt x="17" y="21"/>
                      <a:pt x="19" y="21"/>
                    </a:cubicBezTo>
                    <a:cubicBezTo>
                      <a:pt x="22" y="21"/>
                      <a:pt x="18" y="17"/>
                      <a:pt x="21" y="18"/>
                    </a:cubicBezTo>
                    <a:cubicBezTo>
                      <a:pt x="21" y="17"/>
                      <a:pt x="22" y="18"/>
                      <a:pt x="23" y="17"/>
                    </a:cubicBezTo>
                    <a:cubicBezTo>
                      <a:pt x="23" y="15"/>
                      <a:pt x="24" y="17"/>
                      <a:pt x="25" y="16"/>
                    </a:cubicBezTo>
                    <a:cubicBezTo>
                      <a:pt x="26" y="15"/>
                      <a:pt x="27" y="17"/>
                      <a:pt x="28" y="17"/>
                    </a:cubicBezTo>
                    <a:cubicBezTo>
                      <a:pt x="29" y="17"/>
                      <a:pt x="29" y="16"/>
                      <a:pt x="30" y="16"/>
                    </a:cubicBezTo>
                    <a:cubicBezTo>
                      <a:pt x="30" y="15"/>
                      <a:pt x="28" y="16"/>
                      <a:pt x="29" y="14"/>
                    </a:cubicBezTo>
                    <a:cubicBezTo>
                      <a:pt x="29" y="12"/>
                      <a:pt x="25" y="14"/>
                      <a:pt x="28" y="12"/>
                    </a:cubicBezTo>
                    <a:cubicBezTo>
                      <a:pt x="31" y="10"/>
                      <a:pt x="28" y="10"/>
                      <a:pt x="30" y="7"/>
                    </a:cubicBezTo>
                    <a:cubicBezTo>
                      <a:pt x="31" y="4"/>
                      <a:pt x="33" y="9"/>
                      <a:pt x="33" y="4"/>
                    </a:cubicBezTo>
                    <a:cubicBezTo>
                      <a:pt x="32" y="3"/>
                      <a:pt x="31" y="4"/>
                      <a:pt x="30" y="2"/>
                    </a:cubicBezTo>
                    <a:cubicBezTo>
                      <a:pt x="28" y="0"/>
                      <a:pt x="27" y="3"/>
                      <a:pt x="26" y="1"/>
                    </a:cubicBezTo>
                    <a:cubicBezTo>
                      <a:pt x="25" y="0"/>
                      <a:pt x="21" y="2"/>
                      <a:pt x="19" y="3"/>
                    </a:cubicBezTo>
                    <a:cubicBezTo>
                      <a:pt x="16" y="5"/>
                      <a:pt x="14" y="4"/>
                      <a:pt x="13" y="3"/>
                    </a:cubicBezTo>
                    <a:cubicBezTo>
                      <a:pt x="11" y="3"/>
                      <a:pt x="10" y="5"/>
                      <a:pt x="8" y="3"/>
                    </a:cubicBezTo>
                    <a:cubicBezTo>
                      <a:pt x="5" y="2"/>
                      <a:pt x="5" y="4"/>
                      <a:pt x="3" y="3"/>
                    </a:cubicBezTo>
                    <a:cubicBezTo>
                      <a:pt x="2" y="2"/>
                      <a:pt x="6" y="2"/>
                      <a:pt x="2" y="0"/>
                    </a:cubicBezTo>
                    <a:cubicBezTo>
                      <a:pt x="2" y="2"/>
                      <a:pt x="0" y="1"/>
                      <a:pt x="1" y="4"/>
                    </a:cubicBezTo>
                    <a:cubicBezTo>
                      <a:pt x="2" y="8"/>
                      <a:pt x="5" y="7"/>
                      <a:pt x="3" y="9"/>
                    </a:cubicBezTo>
                    <a:cubicBezTo>
                      <a:pt x="2" y="11"/>
                      <a:pt x="1" y="9"/>
                      <a:pt x="1" y="11"/>
                    </a:cubicBezTo>
                    <a:cubicBezTo>
                      <a:pt x="1" y="12"/>
                      <a:pt x="3" y="13"/>
                      <a:pt x="1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5" name="Freeform 20226">
                <a:extLst>
                  <a:ext uri="{FF2B5EF4-FFF2-40B4-BE49-F238E27FC236}">
                    <a16:creationId xmlns:a16="http://schemas.microsoft.com/office/drawing/2014/main" id="{EDD828EC-17B5-D6AE-FEA6-CE54135BAE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3913" y="2856537"/>
                <a:ext cx="103044" cy="139301"/>
              </a:xfrm>
              <a:custGeom>
                <a:avLst/>
                <a:gdLst/>
                <a:ahLst/>
                <a:cxnLst>
                  <a:cxn ang="0">
                    <a:pos x="7" y="26"/>
                  </a:cxn>
                  <a:cxn ang="0">
                    <a:pos x="8" y="28"/>
                  </a:cxn>
                  <a:cxn ang="0">
                    <a:pos x="9" y="31"/>
                  </a:cxn>
                  <a:cxn ang="0">
                    <a:pos x="11" y="29"/>
                  </a:cxn>
                  <a:cxn ang="0">
                    <a:pos x="15" y="28"/>
                  </a:cxn>
                  <a:cxn ang="0">
                    <a:pos x="19" y="28"/>
                  </a:cxn>
                  <a:cxn ang="0">
                    <a:pos x="19" y="25"/>
                  </a:cxn>
                  <a:cxn ang="0">
                    <a:pos x="21" y="23"/>
                  </a:cxn>
                  <a:cxn ang="0">
                    <a:pos x="19" y="18"/>
                  </a:cxn>
                  <a:cxn ang="0">
                    <a:pos x="20" y="14"/>
                  </a:cxn>
                  <a:cxn ang="0">
                    <a:pos x="19" y="11"/>
                  </a:cxn>
                  <a:cxn ang="0">
                    <a:pos x="17" y="12"/>
                  </a:cxn>
                  <a:cxn ang="0">
                    <a:pos x="14" y="8"/>
                  </a:cxn>
                  <a:cxn ang="0">
                    <a:pos x="10" y="4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1" y="6"/>
                  </a:cxn>
                  <a:cxn ang="0">
                    <a:pos x="3" y="7"/>
                  </a:cxn>
                  <a:cxn ang="0">
                    <a:pos x="1" y="9"/>
                  </a:cxn>
                  <a:cxn ang="0">
                    <a:pos x="2" y="12"/>
                  </a:cxn>
                  <a:cxn ang="0">
                    <a:pos x="4" y="16"/>
                  </a:cxn>
                  <a:cxn ang="0">
                    <a:pos x="2" y="16"/>
                  </a:cxn>
                  <a:cxn ang="0">
                    <a:pos x="4" y="19"/>
                  </a:cxn>
                  <a:cxn ang="0">
                    <a:pos x="2" y="19"/>
                  </a:cxn>
                  <a:cxn ang="0">
                    <a:pos x="8" y="24"/>
                  </a:cxn>
                  <a:cxn ang="0">
                    <a:pos x="6" y="25"/>
                  </a:cxn>
                  <a:cxn ang="0">
                    <a:pos x="7" y="26"/>
                  </a:cxn>
                </a:cxnLst>
                <a:rect l="0" t="0" r="r" b="b"/>
                <a:pathLst>
                  <a:path w="23" h="31">
                    <a:moveTo>
                      <a:pt x="7" y="26"/>
                    </a:moveTo>
                    <a:cubicBezTo>
                      <a:pt x="8" y="27"/>
                      <a:pt x="7" y="28"/>
                      <a:pt x="8" y="28"/>
                    </a:cubicBezTo>
                    <a:cubicBezTo>
                      <a:pt x="10" y="29"/>
                      <a:pt x="9" y="30"/>
                      <a:pt x="9" y="31"/>
                    </a:cubicBezTo>
                    <a:cubicBezTo>
                      <a:pt x="11" y="31"/>
                      <a:pt x="9" y="30"/>
                      <a:pt x="11" y="29"/>
                    </a:cubicBezTo>
                    <a:cubicBezTo>
                      <a:pt x="14" y="29"/>
                      <a:pt x="13" y="28"/>
                      <a:pt x="15" y="28"/>
                    </a:cubicBezTo>
                    <a:cubicBezTo>
                      <a:pt x="17" y="29"/>
                      <a:pt x="17" y="27"/>
                      <a:pt x="19" y="28"/>
                    </a:cubicBezTo>
                    <a:cubicBezTo>
                      <a:pt x="21" y="27"/>
                      <a:pt x="19" y="26"/>
                      <a:pt x="19" y="25"/>
                    </a:cubicBezTo>
                    <a:cubicBezTo>
                      <a:pt x="19" y="23"/>
                      <a:pt x="20" y="25"/>
                      <a:pt x="21" y="23"/>
                    </a:cubicBezTo>
                    <a:cubicBezTo>
                      <a:pt x="23" y="21"/>
                      <a:pt x="20" y="22"/>
                      <a:pt x="19" y="18"/>
                    </a:cubicBezTo>
                    <a:cubicBezTo>
                      <a:pt x="18" y="15"/>
                      <a:pt x="20" y="16"/>
                      <a:pt x="20" y="14"/>
                    </a:cubicBezTo>
                    <a:cubicBezTo>
                      <a:pt x="17" y="11"/>
                      <a:pt x="23" y="13"/>
                      <a:pt x="19" y="11"/>
                    </a:cubicBezTo>
                    <a:cubicBezTo>
                      <a:pt x="18" y="10"/>
                      <a:pt x="19" y="12"/>
                      <a:pt x="17" y="12"/>
                    </a:cubicBezTo>
                    <a:cubicBezTo>
                      <a:pt x="14" y="11"/>
                      <a:pt x="13" y="9"/>
                      <a:pt x="14" y="8"/>
                    </a:cubicBezTo>
                    <a:cubicBezTo>
                      <a:pt x="15" y="6"/>
                      <a:pt x="10" y="7"/>
                      <a:pt x="10" y="4"/>
                    </a:cubicBezTo>
                    <a:cubicBezTo>
                      <a:pt x="11" y="2"/>
                      <a:pt x="9" y="2"/>
                      <a:pt x="8" y="0"/>
                    </a:cubicBezTo>
                    <a:cubicBezTo>
                      <a:pt x="6" y="0"/>
                      <a:pt x="5" y="0"/>
                      <a:pt x="4" y="0"/>
                    </a:cubicBezTo>
                    <a:cubicBezTo>
                      <a:pt x="3" y="0"/>
                      <a:pt x="3" y="1"/>
                      <a:pt x="0" y="2"/>
                    </a:cubicBezTo>
                    <a:cubicBezTo>
                      <a:pt x="1" y="3"/>
                      <a:pt x="1" y="5"/>
                      <a:pt x="1" y="6"/>
                    </a:cubicBezTo>
                    <a:cubicBezTo>
                      <a:pt x="3" y="7"/>
                      <a:pt x="4" y="6"/>
                      <a:pt x="3" y="7"/>
                    </a:cubicBezTo>
                    <a:cubicBezTo>
                      <a:pt x="3" y="8"/>
                      <a:pt x="2" y="7"/>
                      <a:pt x="1" y="9"/>
                    </a:cubicBezTo>
                    <a:cubicBezTo>
                      <a:pt x="4" y="9"/>
                      <a:pt x="3" y="9"/>
                      <a:pt x="2" y="12"/>
                    </a:cubicBezTo>
                    <a:cubicBezTo>
                      <a:pt x="1" y="14"/>
                      <a:pt x="5" y="15"/>
                      <a:pt x="4" y="16"/>
                    </a:cubicBezTo>
                    <a:cubicBezTo>
                      <a:pt x="3" y="17"/>
                      <a:pt x="3" y="15"/>
                      <a:pt x="2" y="16"/>
                    </a:cubicBezTo>
                    <a:cubicBezTo>
                      <a:pt x="2" y="16"/>
                      <a:pt x="4" y="18"/>
                      <a:pt x="4" y="19"/>
                    </a:cubicBezTo>
                    <a:cubicBezTo>
                      <a:pt x="3" y="19"/>
                      <a:pt x="3" y="18"/>
                      <a:pt x="2" y="19"/>
                    </a:cubicBezTo>
                    <a:cubicBezTo>
                      <a:pt x="4" y="22"/>
                      <a:pt x="8" y="23"/>
                      <a:pt x="8" y="24"/>
                    </a:cubicBezTo>
                    <a:cubicBezTo>
                      <a:pt x="8" y="25"/>
                      <a:pt x="5" y="25"/>
                      <a:pt x="6" y="25"/>
                    </a:cubicBezTo>
                    <a:cubicBezTo>
                      <a:pt x="7" y="26"/>
                      <a:pt x="6" y="26"/>
                      <a:pt x="7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6" name="Freeform 20227">
                <a:extLst>
                  <a:ext uri="{FF2B5EF4-FFF2-40B4-BE49-F238E27FC236}">
                    <a16:creationId xmlns:a16="http://schemas.microsoft.com/office/drawing/2014/main" id="{BC356279-5BF2-CFC3-E0A2-9BC5424F0B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170" y="2978664"/>
                <a:ext cx="62972" cy="53430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" y="6"/>
                  </a:cxn>
                  <a:cxn ang="0">
                    <a:pos x="1" y="8"/>
                  </a:cxn>
                  <a:cxn ang="0">
                    <a:pos x="3" y="11"/>
                  </a:cxn>
                  <a:cxn ang="0">
                    <a:pos x="3" y="12"/>
                  </a:cxn>
                  <a:cxn ang="0">
                    <a:pos x="10" y="9"/>
                  </a:cxn>
                  <a:cxn ang="0">
                    <a:pos x="14" y="8"/>
                  </a:cxn>
                  <a:cxn ang="0">
                    <a:pos x="13" y="4"/>
                  </a:cxn>
                  <a:cxn ang="0">
                    <a:pos x="11" y="1"/>
                  </a:cxn>
                  <a:cxn ang="0">
                    <a:pos x="7" y="1"/>
                  </a:cxn>
                  <a:cxn ang="0">
                    <a:pos x="3" y="2"/>
                  </a:cxn>
                  <a:cxn ang="0">
                    <a:pos x="1" y="4"/>
                  </a:cxn>
                </a:cxnLst>
                <a:rect l="0" t="0" r="r" b="b"/>
                <a:pathLst>
                  <a:path w="14" h="12">
                    <a:moveTo>
                      <a:pt x="1" y="4"/>
                    </a:moveTo>
                    <a:cubicBezTo>
                      <a:pt x="1" y="6"/>
                      <a:pt x="1" y="6"/>
                      <a:pt x="1" y="6"/>
                    </a:cubicBezTo>
                    <a:cubicBezTo>
                      <a:pt x="0" y="7"/>
                      <a:pt x="1" y="7"/>
                      <a:pt x="1" y="8"/>
                    </a:cubicBezTo>
                    <a:cubicBezTo>
                      <a:pt x="1" y="9"/>
                      <a:pt x="2" y="11"/>
                      <a:pt x="3" y="11"/>
                    </a:cubicBezTo>
                    <a:cubicBezTo>
                      <a:pt x="3" y="10"/>
                      <a:pt x="3" y="11"/>
                      <a:pt x="3" y="12"/>
                    </a:cubicBezTo>
                    <a:cubicBezTo>
                      <a:pt x="11" y="11"/>
                      <a:pt x="7" y="8"/>
                      <a:pt x="10" y="9"/>
                    </a:cubicBezTo>
                    <a:cubicBezTo>
                      <a:pt x="13" y="11"/>
                      <a:pt x="12" y="8"/>
                      <a:pt x="14" y="8"/>
                    </a:cubicBezTo>
                    <a:cubicBezTo>
                      <a:pt x="13" y="7"/>
                      <a:pt x="14" y="6"/>
                      <a:pt x="13" y="4"/>
                    </a:cubicBezTo>
                    <a:cubicBezTo>
                      <a:pt x="13" y="2"/>
                      <a:pt x="11" y="3"/>
                      <a:pt x="11" y="1"/>
                    </a:cubicBezTo>
                    <a:cubicBezTo>
                      <a:pt x="9" y="0"/>
                      <a:pt x="9" y="2"/>
                      <a:pt x="7" y="1"/>
                    </a:cubicBezTo>
                    <a:cubicBezTo>
                      <a:pt x="5" y="1"/>
                      <a:pt x="6" y="2"/>
                      <a:pt x="3" y="2"/>
                    </a:cubicBezTo>
                    <a:cubicBezTo>
                      <a:pt x="1" y="3"/>
                      <a:pt x="3" y="4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7" name="Freeform 20228">
                <a:extLst>
                  <a:ext uri="{FF2B5EF4-FFF2-40B4-BE49-F238E27FC236}">
                    <a16:creationId xmlns:a16="http://schemas.microsoft.com/office/drawing/2014/main" id="{1CE6F1BC-4742-A1C1-D001-7A2A3F94A3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3455" y="2963398"/>
                <a:ext cx="43890" cy="10495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1" y="13"/>
                  </a:cxn>
                  <a:cxn ang="0">
                    <a:pos x="1" y="17"/>
                  </a:cxn>
                  <a:cxn ang="0">
                    <a:pos x="2" y="19"/>
                  </a:cxn>
                  <a:cxn ang="0">
                    <a:pos x="5" y="23"/>
                  </a:cxn>
                  <a:cxn ang="0">
                    <a:pos x="6" y="22"/>
                  </a:cxn>
                  <a:cxn ang="0">
                    <a:pos x="6" y="21"/>
                  </a:cxn>
                  <a:cxn ang="0">
                    <a:pos x="8" y="19"/>
                  </a:cxn>
                  <a:cxn ang="0">
                    <a:pos x="10" y="17"/>
                  </a:cxn>
                  <a:cxn ang="0">
                    <a:pos x="9" y="15"/>
                  </a:cxn>
                  <a:cxn ang="0">
                    <a:pos x="9" y="14"/>
                  </a:cxn>
                  <a:cxn ang="0">
                    <a:pos x="7" y="11"/>
                  </a:cxn>
                  <a:cxn ang="0">
                    <a:pos x="7" y="9"/>
                  </a:cxn>
                  <a:cxn ang="0">
                    <a:pos x="7" y="7"/>
                  </a:cxn>
                  <a:cxn ang="0">
                    <a:pos x="6" y="4"/>
                  </a:cxn>
                  <a:cxn ang="0">
                    <a:pos x="5" y="2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1" y="7"/>
                  </a:cxn>
                </a:cxnLst>
                <a:rect l="0" t="0" r="r" b="b"/>
                <a:pathLst>
                  <a:path w="10" h="23">
                    <a:moveTo>
                      <a:pt x="1" y="7"/>
                    </a:moveTo>
                    <a:cubicBezTo>
                      <a:pt x="3" y="7"/>
                      <a:pt x="1" y="13"/>
                      <a:pt x="1" y="13"/>
                    </a:cubicBezTo>
                    <a:cubicBezTo>
                      <a:pt x="2" y="14"/>
                      <a:pt x="0" y="14"/>
                      <a:pt x="1" y="17"/>
                    </a:cubicBezTo>
                    <a:cubicBezTo>
                      <a:pt x="2" y="19"/>
                      <a:pt x="0" y="17"/>
                      <a:pt x="2" y="19"/>
                    </a:cubicBezTo>
                    <a:cubicBezTo>
                      <a:pt x="5" y="21"/>
                      <a:pt x="3" y="22"/>
                      <a:pt x="5" y="23"/>
                    </a:cubicBezTo>
                    <a:cubicBezTo>
                      <a:pt x="5" y="23"/>
                      <a:pt x="6" y="23"/>
                      <a:pt x="6" y="22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6" y="20"/>
                      <a:pt x="8" y="21"/>
                      <a:pt x="8" y="19"/>
                    </a:cubicBezTo>
                    <a:cubicBezTo>
                      <a:pt x="8" y="16"/>
                      <a:pt x="9" y="18"/>
                      <a:pt x="10" y="17"/>
                    </a:cubicBezTo>
                    <a:cubicBezTo>
                      <a:pt x="10" y="15"/>
                      <a:pt x="9" y="15"/>
                      <a:pt x="9" y="15"/>
                    </a:cubicBezTo>
                    <a:cubicBezTo>
                      <a:pt x="9" y="14"/>
                      <a:pt x="9" y="13"/>
                      <a:pt x="9" y="14"/>
                    </a:cubicBezTo>
                    <a:cubicBezTo>
                      <a:pt x="8" y="14"/>
                      <a:pt x="7" y="12"/>
                      <a:pt x="7" y="11"/>
                    </a:cubicBezTo>
                    <a:cubicBezTo>
                      <a:pt x="7" y="10"/>
                      <a:pt x="6" y="10"/>
                      <a:pt x="7" y="9"/>
                    </a:cubicBezTo>
                    <a:cubicBezTo>
                      <a:pt x="7" y="9"/>
                      <a:pt x="7" y="9"/>
                      <a:pt x="7" y="7"/>
                    </a:cubicBezTo>
                    <a:cubicBezTo>
                      <a:pt x="7" y="6"/>
                      <a:pt x="8" y="5"/>
                      <a:pt x="6" y="4"/>
                    </a:cubicBezTo>
                    <a:cubicBezTo>
                      <a:pt x="5" y="4"/>
                      <a:pt x="6" y="3"/>
                      <a:pt x="5" y="2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0"/>
                      <a:pt x="2" y="3"/>
                      <a:pt x="1" y="4"/>
                    </a:cubicBezTo>
                    <a:cubicBezTo>
                      <a:pt x="0" y="6"/>
                      <a:pt x="2" y="5"/>
                      <a:pt x="1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8" name="Freeform 20229">
                <a:extLst>
                  <a:ext uri="{FF2B5EF4-FFF2-40B4-BE49-F238E27FC236}">
                    <a16:creationId xmlns:a16="http://schemas.microsoft.com/office/drawing/2014/main" id="{E657CD3E-FF4D-8B0A-B8E7-768D5201E4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0942" y="2770666"/>
                <a:ext cx="158384" cy="99228"/>
              </a:xfrm>
              <a:custGeom>
                <a:avLst/>
                <a:gdLst/>
                <a:ahLst/>
                <a:cxnLst>
                  <a:cxn ang="0">
                    <a:pos x="14" y="21"/>
                  </a:cxn>
                  <a:cxn ang="0">
                    <a:pos x="18" y="19"/>
                  </a:cxn>
                  <a:cxn ang="0">
                    <a:pos x="22" y="19"/>
                  </a:cxn>
                  <a:cxn ang="0">
                    <a:pos x="24" y="19"/>
                  </a:cxn>
                  <a:cxn ang="0">
                    <a:pos x="24" y="18"/>
                  </a:cxn>
                  <a:cxn ang="0">
                    <a:pos x="26" y="18"/>
                  </a:cxn>
                  <a:cxn ang="0">
                    <a:pos x="29" y="14"/>
                  </a:cxn>
                  <a:cxn ang="0">
                    <a:pos x="30" y="11"/>
                  </a:cxn>
                  <a:cxn ang="0">
                    <a:pos x="32" y="7"/>
                  </a:cxn>
                  <a:cxn ang="0">
                    <a:pos x="35" y="5"/>
                  </a:cxn>
                  <a:cxn ang="0">
                    <a:pos x="35" y="5"/>
                  </a:cxn>
                  <a:cxn ang="0">
                    <a:pos x="34" y="4"/>
                  </a:cxn>
                  <a:cxn ang="0">
                    <a:pos x="31" y="2"/>
                  </a:cxn>
                  <a:cxn ang="0">
                    <a:pos x="29" y="2"/>
                  </a:cxn>
                  <a:cxn ang="0">
                    <a:pos x="27" y="1"/>
                  </a:cxn>
                  <a:cxn ang="0">
                    <a:pos x="24" y="1"/>
                  </a:cxn>
                  <a:cxn ang="0">
                    <a:pos x="22" y="3"/>
                  </a:cxn>
                  <a:cxn ang="0">
                    <a:pos x="20" y="4"/>
                  </a:cxn>
                  <a:cxn ang="0">
                    <a:pos x="18" y="4"/>
                  </a:cxn>
                  <a:cxn ang="0">
                    <a:pos x="14" y="5"/>
                  </a:cxn>
                  <a:cxn ang="0">
                    <a:pos x="14" y="6"/>
                  </a:cxn>
                  <a:cxn ang="0">
                    <a:pos x="10" y="7"/>
                  </a:cxn>
                  <a:cxn ang="0">
                    <a:pos x="5" y="5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3" y="9"/>
                  </a:cxn>
                  <a:cxn ang="0">
                    <a:pos x="2" y="10"/>
                  </a:cxn>
                  <a:cxn ang="0">
                    <a:pos x="2" y="12"/>
                  </a:cxn>
                  <a:cxn ang="0">
                    <a:pos x="0" y="13"/>
                  </a:cxn>
                  <a:cxn ang="0">
                    <a:pos x="2" y="16"/>
                  </a:cxn>
                  <a:cxn ang="0">
                    <a:pos x="7" y="20"/>
                  </a:cxn>
                  <a:cxn ang="0">
                    <a:pos x="12" y="22"/>
                  </a:cxn>
                  <a:cxn ang="0">
                    <a:pos x="14" y="21"/>
                  </a:cxn>
                </a:cxnLst>
                <a:rect l="0" t="0" r="r" b="b"/>
                <a:pathLst>
                  <a:path w="35" h="22">
                    <a:moveTo>
                      <a:pt x="14" y="21"/>
                    </a:moveTo>
                    <a:cubicBezTo>
                      <a:pt x="17" y="20"/>
                      <a:pt x="17" y="19"/>
                      <a:pt x="18" y="19"/>
                    </a:cubicBezTo>
                    <a:cubicBezTo>
                      <a:pt x="19" y="19"/>
                      <a:pt x="20" y="19"/>
                      <a:pt x="22" y="19"/>
                    </a:cubicBezTo>
                    <a:cubicBezTo>
                      <a:pt x="22" y="19"/>
                      <a:pt x="23" y="19"/>
                      <a:pt x="24" y="19"/>
                    </a:cubicBezTo>
                    <a:cubicBezTo>
                      <a:pt x="25" y="18"/>
                      <a:pt x="24" y="18"/>
                      <a:pt x="24" y="18"/>
                    </a:cubicBezTo>
                    <a:cubicBezTo>
                      <a:pt x="25" y="18"/>
                      <a:pt x="25" y="18"/>
                      <a:pt x="26" y="18"/>
                    </a:cubicBezTo>
                    <a:cubicBezTo>
                      <a:pt x="26" y="18"/>
                      <a:pt x="28" y="15"/>
                      <a:pt x="29" y="14"/>
                    </a:cubicBezTo>
                    <a:cubicBezTo>
                      <a:pt x="29" y="12"/>
                      <a:pt x="28" y="12"/>
                      <a:pt x="30" y="11"/>
                    </a:cubicBezTo>
                    <a:cubicBezTo>
                      <a:pt x="32" y="9"/>
                      <a:pt x="31" y="9"/>
                      <a:pt x="32" y="7"/>
                    </a:cubicBezTo>
                    <a:cubicBezTo>
                      <a:pt x="33" y="6"/>
                      <a:pt x="33" y="8"/>
                      <a:pt x="35" y="5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5"/>
                      <a:pt x="35" y="4"/>
                      <a:pt x="34" y="4"/>
                    </a:cubicBezTo>
                    <a:cubicBezTo>
                      <a:pt x="33" y="5"/>
                      <a:pt x="34" y="3"/>
                      <a:pt x="31" y="2"/>
                    </a:cubicBezTo>
                    <a:cubicBezTo>
                      <a:pt x="31" y="2"/>
                      <a:pt x="29" y="3"/>
                      <a:pt x="29" y="2"/>
                    </a:cubicBezTo>
                    <a:cubicBezTo>
                      <a:pt x="29" y="2"/>
                      <a:pt x="28" y="0"/>
                      <a:pt x="27" y="1"/>
                    </a:cubicBezTo>
                    <a:cubicBezTo>
                      <a:pt x="26" y="2"/>
                      <a:pt x="25" y="1"/>
                      <a:pt x="24" y="1"/>
                    </a:cubicBezTo>
                    <a:cubicBezTo>
                      <a:pt x="22" y="1"/>
                      <a:pt x="23" y="3"/>
                      <a:pt x="22" y="3"/>
                    </a:cubicBezTo>
                    <a:cubicBezTo>
                      <a:pt x="22" y="3"/>
                      <a:pt x="21" y="4"/>
                      <a:pt x="20" y="4"/>
                    </a:cubicBezTo>
                    <a:cubicBezTo>
                      <a:pt x="19" y="4"/>
                      <a:pt x="18" y="2"/>
                      <a:pt x="18" y="4"/>
                    </a:cubicBezTo>
                    <a:cubicBezTo>
                      <a:pt x="17" y="5"/>
                      <a:pt x="16" y="4"/>
                      <a:pt x="14" y="5"/>
                    </a:cubicBezTo>
                    <a:cubicBezTo>
                      <a:pt x="13" y="5"/>
                      <a:pt x="14" y="6"/>
                      <a:pt x="14" y="6"/>
                    </a:cubicBezTo>
                    <a:cubicBezTo>
                      <a:pt x="14" y="7"/>
                      <a:pt x="13" y="7"/>
                      <a:pt x="10" y="7"/>
                    </a:cubicBezTo>
                    <a:cubicBezTo>
                      <a:pt x="8" y="8"/>
                      <a:pt x="7" y="5"/>
                      <a:pt x="5" y="5"/>
                    </a:cubicBezTo>
                    <a:cubicBezTo>
                      <a:pt x="5" y="6"/>
                      <a:pt x="6" y="7"/>
                      <a:pt x="5" y="7"/>
                    </a:cubicBezTo>
                    <a:cubicBezTo>
                      <a:pt x="4" y="7"/>
                      <a:pt x="2" y="7"/>
                      <a:pt x="2" y="7"/>
                    </a:cubicBezTo>
                    <a:cubicBezTo>
                      <a:pt x="2" y="8"/>
                      <a:pt x="3" y="8"/>
                      <a:pt x="3" y="9"/>
                    </a:cubicBezTo>
                    <a:cubicBezTo>
                      <a:pt x="3" y="10"/>
                      <a:pt x="2" y="9"/>
                      <a:pt x="2" y="10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2" y="12"/>
                      <a:pt x="1" y="13"/>
                      <a:pt x="0" y="13"/>
                    </a:cubicBezTo>
                    <a:cubicBezTo>
                      <a:pt x="2" y="14"/>
                      <a:pt x="1" y="16"/>
                      <a:pt x="2" y="16"/>
                    </a:cubicBezTo>
                    <a:cubicBezTo>
                      <a:pt x="7" y="19"/>
                      <a:pt x="6" y="20"/>
                      <a:pt x="7" y="20"/>
                    </a:cubicBezTo>
                    <a:cubicBezTo>
                      <a:pt x="8" y="20"/>
                      <a:pt x="10" y="22"/>
                      <a:pt x="12" y="22"/>
                    </a:cubicBezTo>
                    <a:cubicBezTo>
                      <a:pt x="13" y="22"/>
                      <a:pt x="13" y="20"/>
                      <a:pt x="14" y="2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9" name="Freeform 20230">
                <a:extLst>
                  <a:ext uri="{FF2B5EF4-FFF2-40B4-BE49-F238E27FC236}">
                    <a16:creationId xmlns:a16="http://schemas.microsoft.com/office/drawing/2014/main" id="{2A3EA710-C017-2CA6-2624-68C8D66CC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4299" y="2734410"/>
                <a:ext cx="139301" cy="72513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27" y="3"/>
                  </a:cxn>
                  <a:cxn ang="0">
                    <a:pos x="20" y="2"/>
                  </a:cxn>
                  <a:cxn ang="0">
                    <a:pos x="17" y="4"/>
                  </a:cxn>
                  <a:cxn ang="0">
                    <a:pos x="16" y="3"/>
                  </a:cxn>
                  <a:cxn ang="0">
                    <a:pos x="13" y="2"/>
                  </a:cxn>
                  <a:cxn ang="0">
                    <a:pos x="12" y="2"/>
                  </a:cxn>
                  <a:cxn ang="0">
                    <a:pos x="11" y="2"/>
                  </a:cxn>
                  <a:cxn ang="0">
                    <a:pos x="6" y="6"/>
                  </a:cxn>
                  <a:cxn ang="0">
                    <a:pos x="2" y="8"/>
                  </a:cxn>
                  <a:cxn ang="0">
                    <a:pos x="2" y="13"/>
                  </a:cxn>
                  <a:cxn ang="0">
                    <a:pos x="7" y="15"/>
                  </a:cxn>
                  <a:cxn ang="0">
                    <a:pos x="11" y="14"/>
                  </a:cxn>
                  <a:cxn ang="0">
                    <a:pos x="11" y="13"/>
                  </a:cxn>
                  <a:cxn ang="0">
                    <a:pos x="15" y="12"/>
                  </a:cxn>
                  <a:cxn ang="0">
                    <a:pos x="17" y="12"/>
                  </a:cxn>
                  <a:cxn ang="0">
                    <a:pos x="19" y="11"/>
                  </a:cxn>
                  <a:cxn ang="0">
                    <a:pos x="21" y="9"/>
                  </a:cxn>
                  <a:cxn ang="0">
                    <a:pos x="24" y="9"/>
                  </a:cxn>
                  <a:cxn ang="0">
                    <a:pos x="26" y="10"/>
                  </a:cxn>
                  <a:cxn ang="0">
                    <a:pos x="28" y="10"/>
                  </a:cxn>
                  <a:cxn ang="0">
                    <a:pos x="30" y="7"/>
                  </a:cxn>
                  <a:cxn ang="0">
                    <a:pos x="30" y="5"/>
                  </a:cxn>
                </a:cxnLst>
                <a:rect l="0" t="0" r="r" b="b"/>
                <a:pathLst>
                  <a:path w="31" h="16">
                    <a:moveTo>
                      <a:pt x="30" y="5"/>
                    </a:moveTo>
                    <a:cubicBezTo>
                      <a:pt x="27" y="4"/>
                      <a:pt x="28" y="3"/>
                      <a:pt x="27" y="3"/>
                    </a:cubicBezTo>
                    <a:cubicBezTo>
                      <a:pt x="24" y="2"/>
                      <a:pt x="21" y="2"/>
                      <a:pt x="20" y="2"/>
                    </a:cubicBezTo>
                    <a:cubicBezTo>
                      <a:pt x="18" y="2"/>
                      <a:pt x="18" y="5"/>
                      <a:pt x="17" y="4"/>
                    </a:cubicBezTo>
                    <a:cubicBezTo>
                      <a:pt x="17" y="4"/>
                      <a:pt x="16" y="4"/>
                      <a:pt x="16" y="3"/>
                    </a:cubicBezTo>
                    <a:cubicBezTo>
                      <a:pt x="17" y="1"/>
                      <a:pt x="14" y="0"/>
                      <a:pt x="13" y="2"/>
                    </a:cubicBezTo>
                    <a:cubicBezTo>
                      <a:pt x="13" y="3"/>
                      <a:pt x="12" y="3"/>
                      <a:pt x="12" y="2"/>
                    </a:cubicBezTo>
                    <a:cubicBezTo>
                      <a:pt x="12" y="2"/>
                      <a:pt x="12" y="2"/>
                      <a:pt x="11" y="2"/>
                    </a:cubicBezTo>
                    <a:cubicBezTo>
                      <a:pt x="6" y="4"/>
                      <a:pt x="9" y="5"/>
                      <a:pt x="6" y="6"/>
                    </a:cubicBezTo>
                    <a:cubicBezTo>
                      <a:pt x="4" y="7"/>
                      <a:pt x="3" y="5"/>
                      <a:pt x="2" y="8"/>
                    </a:cubicBezTo>
                    <a:cubicBezTo>
                      <a:pt x="1" y="10"/>
                      <a:pt x="0" y="10"/>
                      <a:pt x="2" y="13"/>
                    </a:cubicBezTo>
                    <a:cubicBezTo>
                      <a:pt x="4" y="13"/>
                      <a:pt x="5" y="16"/>
                      <a:pt x="7" y="15"/>
                    </a:cubicBezTo>
                    <a:cubicBezTo>
                      <a:pt x="10" y="15"/>
                      <a:pt x="11" y="15"/>
                      <a:pt x="11" y="14"/>
                    </a:cubicBezTo>
                    <a:cubicBezTo>
                      <a:pt x="11" y="14"/>
                      <a:pt x="10" y="13"/>
                      <a:pt x="11" y="13"/>
                    </a:cubicBezTo>
                    <a:cubicBezTo>
                      <a:pt x="13" y="12"/>
                      <a:pt x="14" y="13"/>
                      <a:pt x="15" y="12"/>
                    </a:cubicBezTo>
                    <a:cubicBezTo>
                      <a:pt x="15" y="10"/>
                      <a:pt x="16" y="12"/>
                      <a:pt x="17" y="12"/>
                    </a:cubicBezTo>
                    <a:cubicBezTo>
                      <a:pt x="18" y="12"/>
                      <a:pt x="19" y="11"/>
                      <a:pt x="19" y="11"/>
                    </a:cubicBezTo>
                    <a:cubicBezTo>
                      <a:pt x="20" y="11"/>
                      <a:pt x="19" y="9"/>
                      <a:pt x="21" y="9"/>
                    </a:cubicBezTo>
                    <a:cubicBezTo>
                      <a:pt x="22" y="9"/>
                      <a:pt x="23" y="10"/>
                      <a:pt x="24" y="9"/>
                    </a:cubicBezTo>
                    <a:cubicBezTo>
                      <a:pt x="25" y="8"/>
                      <a:pt x="26" y="10"/>
                      <a:pt x="26" y="10"/>
                    </a:cubicBezTo>
                    <a:cubicBezTo>
                      <a:pt x="26" y="11"/>
                      <a:pt x="28" y="10"/>
                      <a:pt x="28" y="10"/>
                    </a:cubicBezTo>
                    <a:cubicBezTo>
                      <a:pt x="29" y="7"/>
                      <a:pt x="30" y="8"/>
                      <a:pt x="30" y="7"/>
                    </a:cubicBezTo>
                    <a:cubicBezTo>
                      <a:pt x="30" y="6"/>
                      <a:pt x="31" y="6"/>
                      <a:pt x="30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" name="Freeform 20231">
                <a:extLst>
                  <a:ext uri="{FF2B5EF4-FFF2-40B4-BE49-F238E27FC236}">
                    <a16:creationId xmlns:a16="http://schemas.microsoft.com/office/drawing/2014/main" id="{AB1F6101-CE9F-4B22-0EF8-505E97E70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7970" y="2827913"/>
                <a:ext cx="72513" cy="5533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6" y="3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11" y="6"/>
                  </a:cxn>
                  <a:cxn ang="0">
                    <a:pos x="12" y="8"/>
                  </a:cxn>
                  <a:cxn ang="0">
                    <a:pos x="10" y="11"/>
                  </a:cxn>
                  <a:cxn ang="0">
                    <a:pos x="8" y="11"/>
                  </a:cxn>
                  <a:cxn ang="0">
                    <a:pos x="6" y="10"/>
                  </a:cxn>
                  <a:cxn ang="0">
                    <a:pos x="1" y="11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1" y="3"/>
                  </a:cxn>
                  <a:cxn ang="0">
                    <a:pos x="5" y="4"/>
                  </a:cxn>
                  <a:cxn ang="0">
                    <a:pos x="7" y="4"/>
                  </a:cxn>
                  <a:cxn ang="0">
                    <a:pos x="10" y="2"/>
                  </a:cxn>
                  <a:cxn ang="0">
                    <a:pos x="12" y="2"/>
                  </a:cxn>
                  <a:cxn ang="0">
                    <a:pos x="14" y="1"/>
                  </a:cxn>
                  <a:cxn ang="0">
                    <a:pos x="14" y="0"/>
                  </a:cxn>
                </a:cxnLst>
                <a:rect l="0" t="0" r="r" b="b"/>
                <a:pathLst>
                  <a:path w="16" h="12">
                    <a:moveTo>
                      <a:pt x="14" y="0"/>
                    </a:moveTo>
                    <a:cubicBezTo>
                      <a:pt x="16" y="1"/>
                      <a:pt x="15" y="3"/>
                      <a:pt x="16" y="3"/>
                    </a:cubicBezTo>
                    <a:cubicBezTo>
                      <a:pt x="16" y="3"/>
                      <a:pt x="15" y="3"/>
                      <a:pt x="15" y="3"/>
                    </a:cubicBezTo>
                    <a:cubicBezTo>
                      <a:pt x="14" y="3"/>
                      <a:pt x="15" y="4"/>
                      <a:pt x="15" y="4"/>
                    </a:cubicBezTo>
                    <a:cubicBezTo>
                      <a:pt x="14" y="5"/>
                      <a:pt x="12" y="5"/>
                      <a:pt x="11" y="6"/>
                    </a:cubicBezTo>
                    <a:cubicBezTo>
                      <a:pt x="11" y="6"/>
                      <a:pt x="12" y="7"/>
                      <a:pt x="12" y="8"/>
                    </a:cubicBezTo>
                    <a:cubicBezTo>
                      <a:pt x="12" y="9"/>
                      <a:pt x="10" y="9"/>
                      <a:pt x="10" y="11"/>
                    </a:cubicBezTo>
                    <a:cubicBezTo>
                      <a:pt x="10" y="12"/>
                      <a:pt x="9" y="11"/>
                      <a:pt x="8" y="11"/>
                    </a:cubicBezTo>
                    <a:cubicBezTo>
                      <a:pt x="7" y="10"/>
                      <a:pt x="8" y="12"/>
                      <a:pt x="6" y="10"/>
                    </a:cubicBezTo>
                    <a:cubicBezTo>
                      <a:pt x="5" y="9"/>
                      <a:pt x="7" y="11"/>
                      <a:pt x="1" y="11"/>
                    </a:cubicBezTo>
                    <a:cubicBezTo>
                      <a:pt x="1" y="10"/>
                      <a:pt x="1" y="11"/>
                      <a:pt x="1" y="10"/>
                    </a:cubicBezTo>
                    <a:cubicBezTo>
                      <a:pt x="3" y="10"/>
                      <a:pt x="2" y="9"/>
                      <a:pt x="1" y="8"/>
                    </a:cubicBezTo>
                    <a:cubicBezTo>
                      <a:pt x="0" y="8"/>
                      <a:pt x="0" y="7"/>
                      <a:pt x="1" y="6"/>
                    </a:cubicBezTo>
                    <a:cubicBezTo>
                      <a:pt x="2" y="5"/>
                      <a:pt x="0" y="6"/>
                      <a:pt x="0" y="5"/>
                    </a:cubicBezTo>
                    <a:cubicBezTo>
                      <a:pt x="0" y="4"/>
                      <a:pt x="1" y="4"/>
                      <a:pt x="1" y="3"/>
                    </a:cubicBezTo>
                    <a:cubicBezTo>
                      <a:pt x="4" y="3"/>
                      <a:pt x="3" y="4"/>
                      <a:pt x="5" y="4"/>
                    </a:cubicBezTo>
                    <a:cubicBezTo>
                      <a:pt x="6" y="3"/>
                      <a:pt x="5" y="5"/>
                      <a:pt x="7" y="4"/>
                    </a:cubicBezTo>
                    <a:cubicBezTo>
                      <a:pt x="8" y="2"/>
                      <a:pt x="8" y="2"/>
                      <a:pt x="10" y="2"/>
                    </a:cubicBezTo>
                    <a:cubicBezTo>
                      <a:pt x="12" y="3"/>
                      <a:pt x="11" y="2"/>
                      <a:pt x="12" y="2"/>
                    </a:cubicBezTo>
                    <a:cubicBezTo>
                      <a:pt x="14" y="2"/>
                      <a:pt x="14" y="2"/>
                      <a:pt x="14" y="1"/>
                    </a:cubicBezTo>
                    <a:cubicBezTo>
                      <a:pt x="13" y="0"/>
                      <a:pt x="14" y="1"/>
                      <a:pt x="14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" name="Freeform 20232">
                <a:extLst>
                  <a:ext uri="{FF2B5EF4-FFF2-40B4-BE49-F238E27FC236}">
                    <a16:creationId xmlns:a16="http://schemas.microsoft.com/office/drawing/2014/main" id="{93926C24-9D65-300E-3535-A9EB886240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7584" y="2877527"/>
                <a:ext cx="99228" cy="95411"/>
              </a:xfrm>
              <a:custGeom>
                <a:avLst/>
                <a:gdLst/>
                <a:ahLst/>
                <a:cxnLst>
                  <a:cxn ang="0">
                    <a:pos x="19" y="14"/>
                  </a:cxn>
                  <a:cxn ang="0">
                    <a:pos x="21" y="14"/>
                  </a:cxn>
                  <a:cxn ang="0">
                    <a:pos x="19" y="11"/>
                  </a:cxn>
                  <a:cxn ang="0">
                    <a:pos x="21" y="11"/>
                  </a:cxn>
                  <a:cxn ang="0">
                    <a:pos x="19" y="7"/>
                  </a:cxn>
                  <a:cxn ang="0">
                    <a:pos x="18" y="4"/>
                  </a:cxn>
                  <a:cxn ang="0">
                    <a:pos x="16" y="3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5" y="2"/>
                  </a:cxn>
                  <a:cxn ang="0">
                    <a:pos x="3" y="3"/>
                  </a:cxn>
                  <a:cxn ang="0">
                    <a:pos x="2" y="5"/>
                  </a:cxn>
                  <a:cxn ang="0">
                    <a:pos x="3" y="8"/>
                  </a:cxn>
                  <a:cxn ang="0">
                    <a:pos x="3" y="9"/>
                  </a:cxn>
                  <a:cxn ang="0">
                    <a:pos x="8" y="14"/>
                  </a:cxn>
                  <a:cxn ang="0">
                    <a:pos x="10" y="16"/>
                  </a:cxn>
                  <a:cxn ang="0">
                    <a:pos x="11" y="18"/>
                  </a:cxn>
                  <a:cxn ang="0">
                    <a:pos x="12" y="19"/>
                  </a:cxn>
                  <a:cxn ang="0">
                    <a:pos x="15" y="21"/>
                  </a:cxn>
                  <a:cxn ang="0">
                    <a:pos x="16" y="18"/>
                  </a:cxn>
                  <a:cxn ang="0">
                    <a:pos x="17" y="16"/>
                  </a:cxn>
                  <a:cxn ang="0">
                    <a:pos x="18" y="16"/>
                  </a:cxn>
                  <a:cxn ang="0">
                    <a:pos x="19" y="14"/>
                  </a:cxn>
                </a:cxnLst>
                <a:rect l="0" t="0" r="r" b="b"/>
                <a:pathLst>
                  <a:path w="22" h="21">
                    <a:moveTo>
                      <a:pt x="19" y="14"/>
                    </a:moveTo>
                    <a:cubicBezTo>
                      <a:pt x="20" y="13"/>
                      <a:pt x="20" y="14"/>
                      <a:pt x="21" y="14"/>
                    </a:cubicBezTo>
                    <a:cubicBezTo>
                      <a:pt x="21" y="13"/>
                      <a:pt x="19" y="11"/>
                      <a:pt x="19" y="11"/>
                    </a:cubicBezTo>
                    <a:cubicBezTo>
                      <a:pt x="20" y="10"/>
                      <a:pt x="20" y="12"/>
                      <a:pt x="21" y="11"/>
                    </a:cubicBezTo>
                    <a:cubicBezTo>
                      <a:pt x="22" y="10"/>
                      <a:pt x="18" y="9"/>
                      <a:pt x="19" y="7"/>
                    </a:cubicBezTo>
                    <a:cubicBezTo>
                      <a:pt x="20" y="4"/>
                      <a:pt x="21" y="4"/>
                      <a:pt x="18" y="4"/>
                    </a:cubicBezTo>
                    <a:cubicBezTo>
                      <a:pt x="16" y="5"/>
                      <a:pt x="17" y="2"/>
                      <a:pt x="16" y="3"/>
                    </a:cubicBezTo>
                    <a:cubicBezTo>
                      <a:pt x="15" y="3"/>
                      <a:pt x="14" y="2"/>
                      <a:pt x="13" y="3"/>
                    </a:cubicBezTo>
                    <a:cubicBezTo>
                      <a:pt x="11" y="4"/>
                      <a:pt x="10" y="2"/>
                      <a:pt x="9" y="2"/>
                    </a:cubicBezTo>
                    <a:cubicBezTo>
                      <a:pt x="8" y="3"/>
                      <a:pt x="6" y="1"/>
                      <a:pt x="5" y="2"/>
                    </a:cubicBezTo>
                    <a:cubicBezTo>
                      <a:pt x="4" y="3"/>
                      <a:pt x="4" y="4"/>
                      <a:pt x="3" y="3"/>
                    </a:cubicBezTo>
                    <a:cubicBezTo>
                      <a:pt x="1" y="0"/>
                      <a:pt x="0" y="5"/>
                      <a:pt x="2" y="5"/>
                    </a:cubicBezTo>
                    <a:cubicBezTo>
                      <a:pt x="3" y="6"/>
                      <a:pt x="3" y="7"/>
                      <a:pt x="3" y="8"/>
                    </a:cubicBezTo>
                    <a:cubicBezTo>
                      <a:pt x="4" y="8"/>
                      <a:pt x="2" y="9"/>
                      <a:pt x="3" y="9"/>
                    </a:cubicBezTo>
                    <a:cubicBezTo>
                      <a:pt x="4" y="9"/>
                      <a:pt x="7" y="14"/>
                      <a:pt x="8" y="14"/>
                    </a:cubicBezTo>
                    <a:cubicBezTo>
                      <a:pt x="9" y="15"/>
                      <a:pt x="8" y="16"/>
                      <a:pt x="10" y="16"/>
                    </a:cubicBezTo>
                    <a:cubicBezTo>
                      <a:pt x="11" y="17"/>
                      <a:pt x="11" y="18"/>
                      <a:pt x="11" y="18"/>
                    </a:cubicBezTo>
                    <a:cubicBezTo>
                      <a:pt x="11" y="19"/>
                      <a:pt x="12" y="18"/>
                      <a:pt x="12" y="19"/>
                    </a:cubicBezTo>
                    <a:cubicBezTo>
                      <a:pt x="13" y="20"/>
                      <a:pt x="14" y="21"/>
                      <a:pt x="15" y="21"/>
                    </a:cubicBezTo>
                    <a:cubicBezTo>
                      <a:pt x="17" y="20"/>
                      <a:pt x="14" y="19"/>
                      <a:pt x="16" y="18"/>
                    </a:cubicBezTo>
                    <a:cubicBezTo>
                      <a:pt x="17" y="17"/>
                      <a:pt x="16" y="16"/>
                      <a:pt x="17" y="16"/>
                    </a:cubicBezTo>
                    <a:cubicBezTo>
                      <a:pt x="18" y="15"/>
                      <a:pt x="18" y="17"/>
                      <a:pt x="18" y="16"/>
                    </a:cubicBezTo>
                    <a:cubicBezTo>
                      <a:pt x="19" y="16"/>
                      <a:pt x="16" y="13"/>
                      <a:pt x="19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" name="Freeform 20233">
                <a:extLst>
                  <a:ext uri="{FF2B5EF4-FFF2-40B4-BE49-F238E27FC236}">
                    <a16:creationId xmlns:a16="http://schemas.microsoft.com/office/drawing/2014/main" id="{B58E9AC9-92E6-8D80-E6BA-7E8A45F39B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0556" y="2936683"/>
                <a:ext cx="49614" cy="59156"/>
              </a:xfrm>
              <a:custGeom>
                <a:avLst/>
                <a:gdLst/>
                <a:ahLst/>
                <a:cxnLst>
                  <a:cxn ang="0">
                    <a:pos x="5" y="1"/>
                  </a:cxn>
                  <a:cxn ang="0">
                    <a:pos x="11" y="6"/>
                  </a:cxn>
                  <a:cxn ang="0">
                    <a:pos x="9" y="7"/>
                  </a:cxn>
                  <a:cxn ang="0">
                    <a:pos x="10" y="8"/>
                  </a:cxn>
                  <a:cxn ang="0">
                    <a:pos x="8" y="8"/>
                  </a:cxn>
                  <a:cxn ang="0">
                    <a:pos x="6" y="10"/>
                  </a:cxn>
                  <a:cxn ang="0">
                    <a:pos x="6" y="13"/>
                  </a:cxn>
                  <a:cxn ang="0">
                    <a:pos x="4" y="11"/>
                  </a:cxn>
                  <a:cxn ang="0">
                    <a:pos x="3" y="10"/>
                  </a:cxn>
                  <a:cxn ang="0">
                    <a:pos x="1" y="8"/>
                  </a:cxn>
                  <a:cxn ang="0">
                    <a:pos x="2" y="5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1"/>
                  </a:cxn>
                </a:cxnLst>
                <a:rect l="0" t="0" r="r" b="b"/>
                <a:pathLst>
                  <a:path w="11" h="13">
                    <a:moveTo>
                      <a:pt x="5" y="1"/>
                    </a:moveTo>
                    <a:cubicBezTo>
                      <a:pt x="7" y="4"/>
                      <a:pt x="11" y="5"/>
                      <a:pt x="11" y="6"/>
                    </a:cubicBezTo>
                    <a:cubicBezTo>
                      <a:pt x="11" y="7"/>
                      <a:pt x="8" y="7"/>
                      <a:pt x="9" y="7"/>
                    </a:cubicBezTo>
                    <a:cubicBezTo>
                      <a:pt x="10" y="8"/>
                      <a:pt x="9" y="8"/>
                      <a:pt x="10" y="8"/>
                    </a:cubicBezTo>
                    <a:cubicBezTo>
                      <a:pt x="8" y="9"/>
                      <a:pt x="8" y="9"/>
                      <a:pt x="8" y="8"/>
                    </a:cubicBezTo>
                    <a:cubicBezTo>
                      <a:pt x="8" y="6"/>
                      <a:pt x="7" y="9"/>
                      <a:pt x="6" y="10"/>
                    </a:cubicBezTo>
                    <a:cubicBezTo>
                      <a:pt x="5" y="12"/>
                      <a:pt x="7" y="11"/>
                      <a:pt x="6" y="13"/>
                    </a:cubicBezTo>
                    <a:cubicBezTo>
                      <a:pt x="4" y="13"/>
                      <a:pt x="5" y="13"/>
                      <a:pt x="4" y="11"/>
                    </a:cubicBezTo>
                    <a:cubicBezTo>
                      <a:pt x="4" y="10"/>
                      <a:pt x="3" y="10"/>
                      <a:pt x="3" y="10"/>
                    </a:cubicBezTo>
                    <a:cubicBezTo>
                      <a:pt x="4" y="9"/>
                      <a:pt x="1" y="9"/>
                      <a:pt x="1" y="8"/>
                    </a:cubicBezTo>
                    <a:cubicBezTo>
                      <a:pt x="3" y="7"/>
                      <a:pt x="0" y="6"/>
                      <a:pt x="2" y="5"/>
                    </a:cubicBezTo>
                    <a:cubicBezTo>
                      <a:pt x="3" y="4"/>
                      <a:pt x="2" y="3"/>
                      <a:pt x="3" y="3"/>
                    </a:cubicBezTo>
                    <a:cubicBezTo>
                      <a:pt x="4" y="2"/>
                      <a:pt x="4" y="4"/>
                      <a:pt x="4" y="3"/>
                    </a:cubicBezTo>
                    <a:cubicBezTo>
                      <a:pt x="5" y="3"/>
                      <a:pt x="2" y="0"/>
                      <a:pt x="5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" name="Freeform 20234">
                <a:extLst>
                  <a:ext uri="{FF2B5EF4-FFF2-40B4-BE49-F238E27FC236}">
                    <a16:creationId xmlns:a16="http://schemas.microsoft.com/office/drawing/2014/main" id="{63544986-EB20-9691-8BDC-CA9B8E0CBF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56689" y="2549312"/>
                <a:ext cx="221355" cy="265244"/>
              </a:xfrm>
              <a:custGeom>
                <a:avLst/>
                <a:gdLst/>
                <a:ahLst/>
                <a:cxnLst>
                  <a:cxn ang="0">
                    <a:pos x="37" y="52"/>
                  </a:cxn>
                  <a:cxn ang="0">
                    <a:pos x="38" y="58"/>
                  </a:cxn>
                  <a:cxn ang="0">
                    <a:pos x="34" y="56"/>
                  </a:cxn>
                  <a:cxn ang="0">
                    <a:pos x="27" y="58"/>
                  </a:cxn>
                  <a:cxn ang="0">
                    <a:pos x="24" y="59"/>
                  </a:cxn>
                  <a:cxn ang="0">
                    <a:pos x="17" y="57"/>
                  </a:cxn>
                  <a:cxn ang="0">
                    <a:pos x="13" y="57"/>
                  </a:cxn>
                  <a:cxn ang="0">
                    <a:pos x="12" y="47"/>
                  </a:cxn>
                  <a:cxn ang="0">
                    <a:pos x="6" y="45"/>
                  </a:cxn>
                  <a:cxn ang="0">
                    <a:pos x="4" y="40"/>
                  </a:cxn>
                  <a:cxn ang="0">
                    <a:pos x="3" y="35"/>
                  </a:cxn>
                  <a:cxn ang="0">
                    <a:pos x="1" y="31"/>
                  </a:cxn>
                  <a:cxn ang="0">
                    <a:pos x="2" y="27"/>
                  </a:cxn>
                  <a:cxn ang="0">
                    <a:pos x="5" y="23"/>
                  </a:cxn>
                  <a:cxn ang="0">
                    <a:pos x="5" y="19"/>
                  </a:cxn>
                  <a:cxn ang="0">
                    <a:pos x="8" y="14"/>
                  </a:cxn>
                  <a:cxn ang="0">
                    <a:pos x="10" y="10"/>
                  </a:cxn>
                  <a:cxn ang="0">
                    <a:pos x="14" y="11"/>
                  </a:cxn>
                  <a:cxn ang="0">
                    <a:pos x="15" y="9"/>
                  </a:cxn>
                  <a:cxn ang="0">
                    <a:pos x="17" y="8"/>
                  </a:cxn>
                  <a:cxn ang="0">
                    <a:pos x="16" y="6"/>
                  </a:cxn>
                  <a:cxn ang="0">
                    <a:pos x="17" y="3"/>
                  </a:cxn>
                  <a:cxn ang="0">
                    <a:pos x="17" y="1"/>
                  </a:cxn>
                  <a:cxn ang="0">
                    <a:pos x="21" y="1"/>
                  </a:cxn>
                  <a:cxn ang="0">
                    <a:pos x="22" y="4"/>
                  </a:cxn>
                  <a:cxn ang="0">
                    <a:pos x="27" y="5"/>
                  </a:cxn>
                  <a:cxn ang="0">
                    <a:pos x="26" y="8"/>
                  </a:cxn>
                  <a:cxn ang="0">
                    <a:pos x="32" y="6"/>
                  </a:cxn>
                  <a:cxn ang="0">
                    <a:pos x="37" y="4"/>
                  </a:cxn>
                  <a:cxn ang="0">
                    <a:pos x="42" y="7"/>
                  </a:cxn>
                  <a:cxn ang="0">
                    <a:pos x="44" y="10"/>
                  </a:cxn>
                  <a:cxn ang="0">
                    <a:pos x="45" y="18"/>
                  </a:cxn>
                  <a:cxn ang="0">
                    <a:pos x="46" y="26"/>
                  </a:cxn>
                  <a:cxn ang="0">
                    <a:pos x="45" y="31"/>
                  </a:cxn>
                  <a:cxn ang="0">
                    <a:pos x="36" y="36"/>
                  </a:cxn>
                  <a:cxn ang="0">
                    <a:pos x="37" y="43"/>
                  </a:cxn>
                  <a:cxn ang="0">
                    <a:pos x="40" y="51"/>
                  </a:cxn>
                  <a:cxn ang="0">
                    <a:pos x="42" y="7"/>
                  </a:cxn>
                  <a:cxn ang="0">
                    <a:pos x="42" y="9"/>
                  </a:cxn>
                  <a:cxn ang="0">
                    <a:pos x="44" y="8"/>
                  </a:cxn>
                  <a:cxn ang="0">
                    <a:pos x="28" y="4"/>
                  </a:cxn>
                  <a:cxn ang="0">
                    <a:pos x="40" y="6"/>
                  </a:cxn>
                  <a:cxn ang="0">
                    <a:pos x="41" y="5"/>
                  </a:cxn>
                  <a:cxn ang="0">
                    <a:pos x="39" y="2"/>
                  </a:cxn>
                  <a:cxn ang="0">
                    <a:pos x="39" y="3"/>
                  </a:cxn>
                  <a:cxn ang="0">
                    <a:pos x="39" y="6"/>
                  </a:cxn>
                </a:cxnLst>
                <a:rect l="0" t="0" r="r" b="b"/>
                <a:pathLst>
                  <a:path w="49" h="59">
                    <a:moveTo>
                      <a:pt x="40" y="51"/>
                    </a:moveTo>
                    <a:cubicBezTo>
                      <a:pt x="40" y="52"/>
                      <a:pt x="39" y="51"/>
                      <a:pt x="37" y="52"/>
                    </a:cubicBezTo>
                    <a:cubicBezTo>
                      <a:pt x="36" y="54"/>
                      <a:pt x="39" y="55"/>
                      <a:pt x="38" y="55"/>
                    </a:cubicBezTo>
                    <a:cubicBezTo>
                      <a:pt x="36" y="56"/>
                      <a:pt x="39" y="57"/>
                      <a:pt x="38" y="58"/>
                    </a:cubicBezTo>
                    <a:cubicBezTo>
                      <a:pt x="37" y="59"/>
                      <a:pt x="37" y="56"/>
                      <a:pt x="36" y="57"/>
                    </a:cubicBezTo>
                    <a:cubicBezTo>
                      <a:pt x="35" y="57"/>
                      <a:pt x="34" y="55"/>
                      <a:pt x="34" y="56"/>
                    </a:cubicBezTo>
                    <a:cubicBezTo>
                      <a:pt x="33" y="58"/>
                      <a:pt x="32" y="56"/>
                      <a:pt x="31" y="57"/>
                    </a:cubicBezTo>
                    <a:cubicBezTo>
                      <a:pt x="29" y="58"/>
                      <a:pt x="28" y="59"/>
                      <a:pt x="27" y="58"/>
                    </a:cubicBezTo>
                    <a:cubicBezTo>
                      <a:pt x="27" y="57"/>
                      <a:pt x="26" y="58"/>
                      <a:pt x="25" y="57"/>
                    </a:cubicBezTo>
                    <a:cubicBezTo>
                      <a:pt x="24" y="57"/>
                      <a:pt x="25" y="59"/>
                      <a:pt x="24" y="59"/>
                    </a:cubicBezTo>
                    <a:cubicBezTo>
                      <a:pt x="23" y="59"/>
                      <a:pt x="22" y="56"/>
                      <a:pt x="20" y="58"/>
                    </a:cubicBezTo>
                    <a:cubicBezTo>
                      <a:pt x="19" y="57"/>
                      <a:pt x="18" y="56"/>
                      <a:pt x="17" y="57"/>
                    </a:cubicBezTo>
                    <a:cubicBezTo>
                      <a:pt x="16" y="57"/>
                      <a:pt x="16" y="55"/>
                      <a:pt x="15" y="56"/>
                    </a:cubicBezTo>
                    <a:cubicBezTo>
                      <a:pt x="13" y="56"/>
                      <a:pt x="15" y="57"/>
                      <a:pt x="13" y="57"/>
                    </a:cubicBezTo>
                    <a:cubicBezTo>
                      <a:pt x="11" y="57"/>
                      <a:pt x="11" y="58"/>
                      <a:pt x="9" y="57"/>
                    </a:cubicBezTo>
                    <a:cubicBezTo>
                      <a:pt x="9" y="49"/>
                      <a:pt x="14" y="47"/>
                      <a:pt x="12" y="47"/>
                    </a:cubicBezTo>
                    <a:cubicBezTo>
                      <a:pt x="11" y="46"/>
                      <a:pt x="10" y="45"/>
                      <a:pt x="8" y="46"/>
                    </a:cubicBezTo>
                    <a:cubicBezTo>
                      <a:pt x="6" y="46"/>
                      <a:pt x="7" y="45"/>
                      <a:pt x="6" y="45"/>
                    </a:cubicBezTo>
                    <a:cubicBezTo>
                      <a:pt x="4" y="45"/>
                      <a:pt x="5" y="43"/>
                      <a:pt x="3" y="43"/>
                    </a:cubicBezTo>
                    <a:cubicBezTo>
                      <a:pt x="3" y="41"/>
                      <a:pt x="5" y="41"/>
                      <a:pt x="4" y="40"/>
                    </a:cubicBezTo>
                    <a:cubicBezTo>
                      <a:pt x="4" y="40"/>
                      <a:pt x="2" y="40"/>
                      <a:pt x="2" y="37"/>
                    </a:cubicBezTo>
                    <a:cubicBezTo>
                      <a:pt x="5" y="35"/>
                      <a:pt x="2" y="36"/>
                      <a:pt x="3" y="35"/>
                    </a:cubicBezTo>
                    <a:cubicBezTo>
                      <a:pt x="3" y="34"/>
                      <a:pt x="2" y="34"/>
                      <a:pt x="1" y="33"/>
                    </a:cubicBezTo>
                    <a:cubicBezTo>
                      <a:pt x="1" y="33"/>
                      <a:pt x="3" y="32"/>
                      <a:pt x="1" y="31"/>
                    </a:cubicBezTo>
                    <a:cubicBezTo>
                      <a:pt x="0" y="31"/>
                      <a:pt x="2" y="31"/>
                      <a:pt x="2" y="30"/>
                    </a:cubicBezTo>
                    <a:cubicBezTo>
                      <a:pt x="2" y="29"/>
                      <a:pt x="3" y="29"/>
                      <a:pt x="2" y="27"/>
                    </a:cubicBezTo>
                    <a:cubicBezTo>
                      <a:pt x="1" y="25"/>
                      <a:pt x="1" y="24"/>
                      <a:pt x="3" y="25"/>
                    </a:cubicBezTo>
                    <a:cubicBezTo>
                      <a:pt x="4" y="25"/>
                      <a:pt x="6" y="24"/>
                      <a:pt x="5" y="23"/>
                    </a:cubicBezTo>
                    <a:cubicBezTo>
                      <a:pt x="4" y="23"/>
                      <a:pt x="7" y="22"/>
                      <a:pt x="7" y="21"/>
                    </a:cubicBezTo>
                    <a:cubicBezTo>
                      <a:pt x="7" y="19"/>
                      <a:pt x="5" y="21"/>
                      <a:pt x="5" y="19"/>
                    </a:cubicBezTo>
                    <a:cubicBezTo>
                      <a:pt x="5" y="18"/>
                      <a:pt x="5" y="18"/>
                      <a:pt x="6" y="18"/>
                    </a:cubicBezTo>
                    <a:cubicBezTo>
                      <a:pt x="7" y="19"/>
                      <a:pt x="7" y="18"/>
                      <a:pt x="8" y="14"/>
                    </a:cubicBezTo>
                    <a:cubicBezTo>
                      <a:pt x="8" y="13"/>
                      <a:pt x="6" y="14"/>
                      <a:pt x="7" y="12"/>
                    </a:cubicBezTo>
                    <a:cubicBezTo>
                      <a:pt x="7" y="10"/>
                      <a:pt x="8" y="10"/>
                      <a:pt x="10" y="10"/>
                    </a:cubicBezTo>
                    <a:cubicBezTo>
                      <a:pt x="14" y="10"/>
                      <a:pt x="11" y="11"/>
                      <a:pt x="13" y="12"/>
                    </a:cubicBezTo>
                    <a:cubicBezTo>
                      <a:pt x="14" y="13"/>
                      <a:pt x="12" y="11"/>
                      <a:pt x="14" y="11"/>
                    </a:cubicBezTo>
                    <a:cubicBezTo>
                      <a:pt x="15" y="11"/>
                      <a:pt x="14" y="13"/>
                      <a:pt x="15" y="13"/>
                    </a:cubicBezTo>
                    <a:cubicBezTo>
                      <a:pt x="16" y="12"/>
                      <a:pt x="14" y="8"/>
                      <a:pt x="15" y="9"/>
                    </a:cubicBezTo>
                    <a:cubicBezTo>
                      <a:pt x="17" y="9"/>
                      <a:pt x="18" y="9"/>
                      <a:pt x="19" y="10"/>
                    </a:cubicBezTo>
                    <a:cubicBezTo>
                      <a:pt x="20" y="11"/>
                      <a:pt x="19" y="9"/>
                      <a:pt x="17" y="8"/>
                    </a:cubicBezTo>
                    <a:cubicBezTo>
                      <a:pt x="16" y="8"/>
                      <a:pt x="16" y="8"/>
                      <a:pt x="17" y="7"/>
                    </a:cubicBezTo>
                    <a:cubicBezTo>
                      <a:pt x="18" y="7"/>
                      <a:pt x="15" y="7"/>
                      <a:pt x="16" y="6"/>
                    </a:cubicBezTo>
                    <a:cubicBezTo>
                      <a:pt x="17" y="5"/>
                      <a:pt x="15" y="6"/>
                      <a:pt x="15" y="5"/>
                    </a:cubicBezTo>
                    <a:cubicBezTo>
                      <a:pt x="15" y="4"/>
                      <a:pt x="18" y="5"/>
                      <a:pt x="17" y="3"/>
                    </a:cubicBezTo>
                    <a:cubicBezTo>
                      <a:pt x="16" y="2"/>
                      <a:pt x="15" y="2"/>
                      <a:pt x="15" y="1"/>
                    </a:cubicBezTo>
                    <a:cubicBezTo>
                      <a:pt x="16" y="1"/>
                      <a:pt x="16" y="0"/>
                      <a:pt x="17" y="1"/>
                    </a:cubicBezTo>
                    <a:cubicBezTo>
                      <a:pt x="18" y="1"/>
                      <a:pt x="19" y="1"/>
                      <a:pt x="19" y="1"/>
                    </a:cubicBezTo>
                    <a:cubicBezTo>
                      <a:pt x="20" y="2"/>
                      <a:pt x="20" y="1"/>
                      <a:pt x="21" y="1"/>
                    </a:cubicBezTo>
                    <a:cubicBezTo>
                      <a:pt x="22" y="2"/>
                      <a:pt x="22" y="1"/>
                      <a:pt x="22" y="2"/>
                    </a:cubicBezTo>
                    <a:cubicBezTo>
                      <a:pt x="23" y="4"/>
                      <a:pt x="21" y="4"/>
                      <a:pt x="22" y="4"/>
                    </a:cubicBezTo>
                    <a:cubicBezTo>
                      <a:pt x="23" y="4"/>
                      <a:pt x="23" y="5"/>
                      <a:pt x="24" y="4"/>
                    </a:cubicBezTo>
                    <a:cubicBezTo>
                      <a:pt x="25" y="4"/>
                      <a:pt x="24" y="6"/>
                      <a:pt x="27" y="5"/>
                    </a:cubicBezTo>
                    <a:cubicBezTo>
                      <a:pt x="29" y="4"/>
                      <a:pt x="28" y="5"/>
                      <a:pt x="28" y="6"/>
                    </a:cubicBezTo>
                    <a:cubicBezTo>
                      <a:pt x="29" y="7"/>
                      <a:pt x="26" y="7"/>
                      <a:pt x="26" y="8"/>
                    </a:cubicBezTo>
                    <a:cubicBezTo>
                      <a:pt x="27" y="9"/>
                      <a:pt x="28" y="7"/>
                      <a:pt x="29" y="8"/>
                    </a:cubicBezTo>
                    <a:cubicBezTo>
                      <a:pt x="31" y="9"/>
                      <a:pt x="29" y="6"/>
                      <a:pt x="32" y="6"/>
                    </a:cubicBezTo>
                    <a:cubicBezTo>
                      <a:pt x="34" y="6"/>
                      <a:pt x="35" y="4"/>
                      <a:pt x="35" y="4"/>
                    </a:cubicBezTo>
                    <a:cubicBezTo>
                      <a:pt x="36" y="3"/>
                      <a:pt x="36" y="5"/>
                      <a:pt x="37" y="4"/>
                    </a:cubicBezTo>
                    <a:cubicBezTo>
                      <a:pt x="38" y="4"/>
                      <a:pt x="37" y="5"/>
                      <a:pt x="39" y="6"/>
                    </a:cubicBezTo>
                    <a:cubicBezTo>
                      <a:pt x="40" y="8"/>
                      <a:pt x="42" y="6"/>
                      <a:pt x="42" y="7"/>
                    </a:cubicBezTo>
                    <a:cubicBezTo>
                      <a:pt x="42" y="8"/>
                      <a:pt x="42" y="8"/>
                      <a:pt x="42" y="8"/>
                    </a:cubicBezTo>
                    <a:cubicBezTo>
                      <a:pt x="42" y="9"/>
                      <a:pt x="42" y="10"/>
                      <a:pt x="44" y="10"/>
                    </a:cubicBezTo>
                    <a:cubicBezTo>
                      <a:pt x="44" y="10"/>
                      <a:pt x="44" y="10"/>
                      <a:pt x="44" y="10"/>
                    </a:cubicBezTo>
                    <a:cubicBezTo>
                      <a:pt x="46" y="15"/>
                      <a:pt x="42" y="16"/>
                      <a:pt x="45" y="18"/>
                    </a:cubicBezTo>
                    <a:cubicBezTo>
                      <a:pt x="48" y="20"/>
                      <a:pt x="45" y="20"/>
                      <a:pt x="46" y="21"/>
                    </a:cubicBezTo>
                    <a:cubicBezTo>
                      <a:pt x="48" y="24"/>
                      <a:pt x="46" y="24"/>
                      <a:pt x="46" y="26"/>
                    </a:cubicBezTo>
                    <a:cubicBezTo>
                      <a:pt x="47" y="29"/>
                      <a:pt x="49" y="26"/>
                      <a:pt x="48" y="32"/>
                    </a:cubicBezTo>
                    <a:cubicBezTo>
                      <a:pt x="46" y="33"/>
                      <a:pt x="45" y="31"/>
                      <a:pt x="45" y="31"/>
                    </a:cubicBezTo>
                    <a:cubicBezTo>
                      <a:pt x="44" y="31"/>
                      <a:pt x="46" y="32"/>
                      <a:pt x="43" y="33"/>
                    </a:cubicBezTo>
                    <a:cubicBezTo>
                      <a:pt x="40" y="33"/>
                      <a:pt x="39" y="35"/>
                      <a:pt x="36" y="36"/>
                    </a:cubicBezTo>
                    <a:cubicBezTo>
                      <a:pt x="34" y="37"/>
                      <a:pt x="33" y="37"/>
                      <a:pt x="34" y="39"/>
                    </a:cubicBezTo>
                    <a:cubicBezTo>
                      <a:pt x="36" y="41"/>
                      <a:pt x="33" y="42"/>
                      <a:pt x="37" y="43"/>
                    </a:cubicBezTo>
                    <a:cubicBezTo>
                      <a:pt x="39" y="44"/>
                      <a:pt x="39" y="46"/>
                      <a:pt x="42" y="48"/>
                    </a:cubicBezTo>
                    <a:cubicBezTo>
                      <a:pt x="42" y="51"/>
                      <a:pt x="40" y="49"/>
                      <a:pt x="40" y="51"/>
                    </a:cubicBezTo>
                    <a:close/>
                    <a:moveTo>
                      <a:pt x="44" y="8"/>
                    </a:moveTo>
                    <a:cubicBezTo>
                      <a:pt x="43" y="8"/>
                      <a:pt x="43" y="7"/>
                      <a:pt x="42" y="7"/>
                    </a:cubicBezTo>
                    <a:cubicBezTo>
                      <a:pt x="42" y="6"/>
                      <a:pt x="42" y="8"/>
                      <a:pt x="43" y="8"/>
                    </a:cubicBezTo>
                    <a:cubicBezTo>
                      <a:pt x="43" y="9"/>
                      <a:pt x="42" y="9"/>
                      <a:pt x="42" y="9"/>
                    </a:cubicBezTo>
                    <a:cubicBezTo>
                      <a:pt x="43" y="9"/>
                      <a:pt x="44" y="9"/>
                      <a:pt x="44" y="9"/>
                    </a:cubicBezTo>
                    <a:lnTo>
                      <a:pt x="44" y="8"/>
                    </a:lnTo>
                    <a:close/>
                    <a:moveTo>
                      <a:pt x="29" y="4"/>
                    </a:moveTo>
                    <a:cubicBezTo>
                      <a:pt x="29" y="4"/>
                      <a:pt x="28" y="3"/>
                      <a:pt x="28" y="4"/>
                    </a:cubicBezTo>
                    <a:cubicBezTo>
                      <a:pt x="27" y="4"/>
                      <a:pt x="29" y="5"/>
                      <a:pt x="29" y="4"/>
                    </a:cubicBezTo>
                    <a:close/>
                    <a:moveTo>
                      <a:pt x="40" y="6"/>
                    </a:moveTo>
                    <a:cubicBezTo>
                      <a:pt x="40" y="5"/>
                      <a:pt x="40" y="4"/>
                      <a:pt x="41" y="5"/>
                    </a:cubicBezTo>
                    <a:cubicBezTo>
                      <a:pt x="42" y="6"/>
                      <a:pt x="42" y="5"/>
                      <a:pt x="41" y="5"/>
                    </a:cubicBezTo>
                    <a:cubicBezTo>
                      <a:pt x="40" y="4"/>
                      <a:pt x="42" y="3"/>
                      <a:pt x="41" y="3"/>
                    </a:cubicBezTo>
                    <a:cubicBezTo>
                      <a:pt x="40" y="3"/>
                      <a:pt x="40" y="2"/>
                      <a:pt x="39" y="2"/>
                    </a:cubicBezTo>
                    <a:cubicBezTo>
                      <a:pt x="38" y="3"/>
                      <a:pt x="40" y="3"/>
                      <a:pt x="40" y="4"/>
                    </a:cubicBezTo>
                    <a:cubicBezTo>
                      <a:pt x="40" y="4"/>
                      <a:pt x="39" y="3"/>
                      <a:pt x="39" y="3"/>
                    </a:cubicBezTo>
                    <a:cubicBezTo>
                      <a:pt x="38" y="3"/>
                      <a:pt x="39" y="4"/>
                      <a:pt x="39" y="5"/>
                    </a:cubicBezTo>
                    <a:cubicBezTo>
                      <a:pt x="38" y="5"/>
                      <a:pt x="39" y="5"/>
                      <a:pt x="39" y="6"/>
                    </a:cubicBezTo>
                    <a:cubicBezTo>
                      <a:pt x="40" y="6"/>
                      <a:pt x="40" y="6"/>
                      <a:pt x="4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" name="Freeform 20235">
                <a:extLst>
                  <a:ext uri="{FF2B5EF4-FFF2-40B4-BE49-F238E27FC236}">
                    <a16:creationId xmlns:a16="http://schemas.microsoft.com/office/drawing/2014/main" id="{9582B475-45F0-E267-8EF4-569DF759A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3258" y="2602742"/>
                <a:ext cx="89687" cy="95411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8" y="1"/>
                  </a:cxn>
                  <a:cxn ang="0">
                    <a:pos x="13" y="0"/>
                  </a:cxn>
                  <a:cxn ang="0">
                    <a:pos x="10" y="3"/>
                  </a:cxn>
                  <a:cxn ang="0">
                    <a:pos x="11" y="5"/>
                  </a:cxn>
                  <a:cxn ang="0">
                    <a:pos x="11" y="7"/>
                  </a:cxn>
                  <a:cxn ang="0">
                    <a:pos x="9" y="9"/>
                  </a:cxn>
                  <a:cxn ang="0">
                    <a:pos x="9" y="6"/>
                  </a:cxn>
                  <a:cxn ang="0">
                    <a:pos x="8" y="5"/>
                  </a:cxn>
                  <a:cxn ang="0">
                    <a:pos x="7" y="4"/>
                  </a:cxn>
                  <a:cxn ang="0">
                    <a:pos x="5" y="9"/>
                  </a:cxn>
                  <a:cxn ang="0">
                    <a:pos x="3" y="12"/>
                  </a:cxn>
                  <a:cxn ang="0">
                    <a:pos x="1" y="14"/>
                  </a:cxn>
                  <a:cxn ang="0">
                    <a:pos x="3" y="15"/>
                  </a:cxn>
                  <a:cxn ang="0">
                    <a:pos x="0" y="15"/>
                  </a:cxn>
                  <a:cxn ang="0">
                    <a:pos x="3" y="16"/>
                  </a:cxn>
                  <a:cxn ang="0">
                    <a:pos x="3" y="16"/>
                  </a:cxn>
                  <a:cxn ang="0">
                    <a:pos x="1" y="17"/>
                  </a:cxn>
                  <a:cxn ang="0">
                    <a:pos x="0" y="16"/>
                  </a:cxn>
                  <a:cxn ang="0">
                    <a:pos x="1" y="17"/>
                  </a:cxn>
                  <a:cxn ang="0">
                    <a:pos x="3" y="17"/>
                  </a:cxn>
                  <a:cxn ang="0">
                    <a:pos x="5" y="16"/>
                  </a:cxn>
                  <a:cxn ang="0">
                    <a:pos x="6" y="16"/>
                  </a:cxn>
                  <a:cxn ang="0">
                    <a:pos x="8" y="16"/>
                  </a:cxn>
                  <a:cxn ang="0">
                    <a:pos x="11" y="17"/>
                  </a:cxn>
                  <a:cxn ang="0">
                    <a:pos x="13" y="21"/>
                  </a:cxn>
                  <a:cxn ang="0">
                    <a:pos x="13" y="19"/>
                  </a:cxn>
                  <a:cxn ang="0">
                    <a:pos x="14" y="18"/>
                  </a:cxn>
                  <a:cxn ang="0">
                    <a:pos x="14" y="15"/>
                  </a:cxn>
                  <a:cxn ang="0">
                    <a:pos x="15" y="13"/>
                  </a:cxn>
                  <a:cxn ang="0">
                    <a:pos x="17" y="11"/>
                  </a:cxn>
                  <a:cxn ang="0">
                    <a:pos x="19" y="9"/>
                  </a:cxn>
                  <a:cxn ang="0">
                    <a:pos x="17" y="7"/>
                  </a:cxn>
                  <a:cxn ang="0">
                    <a:pos x="18" y="6"/>
                  </a:cxn>
                  <a:cxn ang="0">
                    <a:pos x="20" y="2"/>
                  </a:cxn>
                </a:cxnLst>
                <a:rect l="0" t="0" r="r" b="b"/>
                <a:pathLst>
                  <a:path w="20" h="21">
                    <a:moveTo>
                      <a:pt x="20" y="2"/>
                    </a:moveTo>
                    <a:cubicBezTo>
                      <a:pt x="19" y="2"/>
                      <a:pt x="19" y="1"/>
                      <a:pt x="18" y="1"/>
                    </a:cubicBezTo>
                    <a:cubicBezTo>
                      <a:pt x="17" y="0"/>
                      <a:pt x="16" y="0"/>
                      <a:pt x="13" y="0"/>
                    </a:cubicBezTo>
                    <a:cubicBezTo>
                      <a:pt x="10" y="1"/>
                      <a:pt x="9" y="3"/>
                      <a:pt x="10" y="3"/>
                    </a:cubicBezTo>
                    <a:cubicBezTo>
                      <a:pt x="11" y="3"/>
                      <a:pt x="10" y="5"/>
                      <a:pt x="11" y="5"/>
                    </a:cubicBezTo>
                    <a:cubicBezTo>
                      <a:pt x="12" y="5"/>
                      <a:pt x="10" y="6"/>
                      <a:pt x="11" y="7"/>
                    </a:cubicBezTo>
                    <a:cubicBezTo>
                      <a:pt x="13" y="7"/>
                      <a:pt x="11" y="10"/>
                      <a:pt x="9" y="9"/>
                    </a:cubicBezTo>
                    <a:cubicBezTo>
                      <a:pt x="8" y="8"/>
                      <a:pt x="8" y="7"/>
                      <a:pt x="9" y="6"/>
                    </a:cubicBezTo>
                    <a:cubicBezTo>
                      <a:pt x="10" y="6"/>
                      <a:pt x="8" y="6"/>
                      <a:pt x="8" y="5"/>
                    </a:cubicBezTo>
                    <a:cubicBezTo>
                      <a:pt x="8" y="4"/>
                      <a:pt x="10" y="3"/>
                      <a:pt x="7" y="4"/>
                    </a:cubicBezTo>
                    <a:cubicBezTo>
                      <a:pt x="6" y="3"/>
                      <a:pt x="7" y="6"/>
                      <a:pt x="5" y="9"/>
                    </a:cubicBezTo>
                    <a:cubicBezTo>
                      <a:pt x="4" y="13"/>
                      <a:pt x="3" y="11"/>
                      <a:pt x="3" y="12"/>
                    </a:cubicBezTo>
                    <a:cubicBezTo>
                      <a:pt x="4" y="13"/>
                      <a:pt x="1" y="13"/>
                      <a:pt x="1" y="14"/>
                    </a:cubicBezTo>
                    <a:cubicBezTo>
                      <a:pt x="2" y="14"/>
                      <a:pt x="6" y="14"/>
                      <a:pt x="3" y="15"/>
                    </a:cubicBezTo>
                    <a:cubicBezTo>
                      <a:pt x="1" y="15"/>
                      <a:pt x="1" y="14"/>
                      <a:pt x="0" y="15"/>
                    </a:cubicBezTo>
                    <a:cubicBezTo>
                      <a:pt x="0" y="15"/>
                      <a:pt x="2" y="16"/>
                      <a:pt x="3" y="16"/>
                    </a:cubicBezTo>
                    <a:cubicBezTo>
                      <a:pt x="3" y="15"/>
                      <a:pt x="4" y="16"/>
                      <a:pt x="3" y="16"/>
                    </a:cubicBezTo>
                    <a:cubicBezTo>
                      <a:pt x="3" y="16"/>
                      <a:pt x="2" y="17"/>
                      <a:pt x="1" y="17"/>
                    </a:cubicBezTo>
                    <a:cubicBezTo>
                      <a:pt x="1" y="16"/>
                      <a:pt x="1" y="16"/>
                      <a:pt x="0" y="16"/>
                    </a:cubicBezTo>
                    <a:cubicBezTo>
                      <a:pt x="0" y="17"/>
                      <a:pt x="0" y="17"/>
                      <a:pt x="1" y="17"/>
                    </a:cubicBezTo>
                    <a:cubicBezTo>
                      <a:pt x="1" y="17"/>
                      <a:pt x="2" y="18"/>
                      <a:pt x="3" y="17"/>
                    </a:cubicBezTo>
                    <a:cubicBezTo>
                      <a:pt x="4" y="16"/>
                      <a:pt x="5" y="17"/>
                      <a:pt x="5" y="16"/>
                    </a:cubicBezTo>
                    <a:cubicBezTo>
                      <a:pt x="6" y="15"/>
                      <a:pt x="5" y="16"/>
                      <a:pt x="6" y="16"/>
                    </a:cubicBezTo>
                    <a:cubicBezTo>
                      <a:pt x="8" y="15"/>
                      <a:pt x="7" y="16"/>
                      <a:pt x="8" y="16"/>
                    </a:cubicBezTo>
                    <a:cubicBezTo>
                      <a:pt x="9" y="15"/>
                      <a:pt x="8" y="17"/>
                      <a:pt x="11" y="17"/>
                    </a:cubicBezTo>
                    <a:cubicBezTo>
                      <a:pt x="15" y="18"/>
                      <a:pt x="9" y="21"/>
                      <a:pt x="13" y="21"/>
                    </a:cubicBezTo>
                    <a:cubicBezTo>
                      <a:pt x="13" y="21"/>
                      <a:pt x="15" y="20"/>
                      <a:pt x="13" y="19"/>
                    </a:cubicBezTo>
                    <a:cubicBezTo>
                      <a:pt x="12" y="19"/>
                      <a:pt x="14" y="19"/>
                      <a:pt x="14" y="18"/>
                    </a:cubicBezTo>
                    <a:cubicBezTo>
                      <a:pt x="14" y="17"/>
                      <a:pt x="15" y="17"/>
                      <a:pt x="14" y="15"/>
                    </a:cubicBezTo>
                    <a:cubicBezTo>
                      <a:pt x="13" y="13"/>
                      <a:pt x="13" y="12"/>
                      <a:pt x="15" y="13"/>
                    </a:cubicBezTo>
                    <a:cubicBezTo>
                      <a:pt x="16" y="13"/>
                      <a:pt x="18" y="12"/>
                      <a:pt x="17" y="11"/>
                    </a:cubicBezTo>
                    <a:cubicBezTo>
                      <a:pt x="16" y="11"/>
                      <a:pt x="19" y="10"/>
                      <a:pt x="19" y="9"/>
                    </a:cubicBezTo>
                    <a:cubicBezTo>
                      <a:pt x="19" y="7"/>
                      <a:pt x="17" y="9"/>
                      <a:pt x="17" y="7"/>
                    </a:cubicBezTo>
                    <a:cubicBezTo>
                      <a:pt x="17" y="6"/>
                      <a:pt x="17" y="6"/>
                      <a:pt x="18" y="6"/>
                    </a:cubicBezTo>
                    <a:cubicBezTo>
                      <a:pt x="19" y="7"/>
                      <a:pt x="19" y="6"/>
                      <a:pt x="20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5" name="Freeform 20236">
                <a:extLst>
                  <a:ext uri="{FF2B5EF4-FFF2-40B4-BE49-F238E27FC236}">
                    <a16:creationId xmlns:a16="http://schemas.microsoft.com/office/drawing/2014/main" id="{02251016-1481-6BC8-188A-D53A1BFB6C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360" y="2669531"/>
                <a:ext cx="99228" cy="72513"/>
              </a:xfrm>
              <a:custGeom>
                <a:avLst/>
                <a:gdLst/>
                <a:ahLst/>
                <a:cxnLst>
                  <a:cxn ang="0">
                    <a:pos x="18" y="6"/>
                  </a:cxn>
                  <a:cxn ang="0">
                    <a:pos x="16" y="2"/>
                  </a:cxn>
                  <a:cxn ang="0">
                    <a:pos x="13" y="1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0" y="4"/>
                  </a:cxn>
                  <a:cxn ang="0">
                    <a:pos x="4" y="7"/>
                  </a:cxn>
                  <a:cxn ang="0">
                    <a:pos x="6" y="9"/>
                  </a:cxn>
                  <a:cxn ang="0">
                    <a:pos x="9" y="11"/>
                  </a:cxn>
                  <a:cxn ang="0">
                    <a:pos x="12" y="11"/>
                  </a:cxn>
                  <a:cxn ang="0">
                    <a:pos x="14" y="14"/>
                  </a:cxn>
                  <a:cxn ang="0">
                    <a:pos x="17" y="16"/>
                  </a:cxn>
                  <a:cxn ang="0">
                    <a:pos x="19" y="10"/>
                  </a:cxn>
                  <a:cxn ang="0">
                    <a:pos x="20" y="8"/>
                  </a:cxn>
                  <a:cxn ang="0">
                    <a:pos x="18" y="6"/>
                  </a:cxn>
                </a:cxnLst>
                <a:rect l="0" t="0" r="r" b="b"/>
                <a:pathLst>
                  <a:path w="22" h="16">
                    <a:moveTo>
                      <a:pt x="18" y="6"/>
                    </a:moveTo>
                    <a:cubicBezTo>
                      <a:pt x="14" y="6"/>
                      <a:pt x="20" y="3"/>
                      <a:pt x="16" y="2"/>
                    </a:cubicBezTo>
                    <a:cubicBezTo>
                      <a:pt x="13" y="2"/>
                      <a:pt x="14" y="0"/>
                      <a:pt x="13" y="1"/>
                    </a:cubicBezTo>
                    <a:cubicBezTo>
                      <a:pt x="12" y="1"/>
                      <a:pt x="13" y="0"/>
                      <a:pt x="11" y="1"/>
                    </a:cubicBezTo>
                    <a:cubicBezTo>
                      <a:pt x="10" y="1"/>
                      <a:pt x="11" y="0"/>
                      <a:pt x="10" y="1"/>
                    </a:cubicBezTo>
                    <a:cubicBezTo>
                      <a:pt x="10" y="2"/>
                      <a:pt x="9" y="1"/>
                      <a:pt x="8" y="2"/>
                    </a:cubicBezTo>
                    <a:cubicBezTo>
                      <a:pt x="7" y="3"/>
                      <a:pt x="6" y="2"/>
                      <a:pt x="6" y="2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3" y="2"/>
                      <a:pt x="2" y="3"/>
                      <a:pt x="0" y="4"/>
                    </a:cubicBezTo>
                    <a:cubicBezTo>
                      <a:pt x="2" y="8"/>
                      <a:pt x="3" y="5"/>
                      <a:pt x="4" y="7"/>
                    </a:cubicBezTo>
                    <a:cubicBezTo>
                      <a:pt x="5" y="9"/>
                      <a:pt x="5" y="7"/>
                      <a:pt x="6" y="9"/>
                    </a:cubicBezTo>
                    <a:cubicBezTo>
                      <a:pt x="7" y="10"/>
                      <a:pt x="9" y="9"/>
                      <a:pt x="9" y="11"/>
                    </a:cubicBezTo>
                    <a:cubicBezTo>
                      <a:pt x="10" y="14"/>
                      <a:pt x="11" y="10"/>
                      <a:pt x="12" y="11"/>
                    </a:cubicBezTo>
                    <a:cubicBezTo>
                      <a:pt x="13" y="11"/>
                      <a:pt x="11" y="13"/>
                      <a:pt x="14" y="14"/>
                    </a:cubicBezTo>
                    <a:cubicBezTo>
                      <a:pt x="15" y="14"/>
                      <a:pt x="15" y="16"/>
                      <a:pt x="17" y="16"/>
                    </a:cubicBezTo>
                    <a:cubicBezTo>
                      <a:pt x="17" y="15"/>
                      <a:pt x="16" y="12"/>
                      <a:pt x="19" y="10"/>
                    </a:cubicBezTo>
                    <a:cubicBezTo>
                      <a:pt x="22" y="8"/>
                      <a:pt x="19" y="9"/>
                      <a:pt x="20" y="8"/>
                    </a:cubicBezTo>
                    <a:cubicBezTo>
                      <a:pt x="20" y="7"/>
                      <a:pt x="19" y="7"/>
                      <a:pt x="18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0" name="Freeform 20237">
                <a:extLst>
                  <a:ext uri="{FF2B5EF4-FFF2-40B4-BE49-F238E27FC236}">
                    <a16:creationId xmlns:a16="http://schemas.microsoft.com/office/drawing/2014/main" id="{BCFBD6B9-A3E0-0343-B70F-64D1CFF053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872" y="2715328"/>
                <a:ext cx="26715" cy="26715"/>
              </a:xfrm>
              <a:custGeom>
                <a:avLst/>
                <a:gdLst/>
                <a:ahLst/>
                <a:cxnLst>
                  <a:cxn ang="0">
                    <a:pos x="4" y="6"/>
                  </a:cxn>
                  <a:cxn ang="0">
                    <a:pos x="5" y="3"/>
                  </a:cxn>
                  <a:cxn ang="0">
                    <a:pos x="3" y="0"/>
                  </a:cxn>
                  <a:cxn ang="0">
                    <a:pos x="1" y="6"/>
                  </a:cxn>
                  <a:cxn ang="0">
                    <a:pos x="4" y="6"/>
                  </a:cxn>
                </a:cxnLst>
                <a:rect l="0" t="0" r="r" b="b"/>
                <a:pathLst>
                  <a:path w="6" h="6">
                    <a:moveTo>
                      <a:pt x="4" y="6"/>
                    </a:moveTo>
                    <a:cubicBezTo>
                      <a:pt x="4" y="4"/>
                      <a:pt x="6" y="4"/>
                      <a:pt x="5" y="3"/>
                    </a:cubicBezTo>
                    <a:cubicBezTo>
                      <a:pt x="5" y="3"/>
                      <a:pt x="3" y="3"/>
                      <a:pt x="3" y="0"/>
                    </a:cubicBezTo>
                    <a:cubicBezTo>
                      <a:pt x="0" y="2"/>
                      <a:pt x="1" y="5"/>
                      <a:pt x="1" y="6"/>
                    </a:cubicBezTo>
                    <a:cubicBezTo>
                      <a:pt x="3" y="6"/>
                      <a:pt x="3" y="6"/>
                      <a:pt x="4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1" name="Freeform 20238">
                <a:extLst>
                  <a:ext uri="{FF2B5EF4-FFF2-40B4-BE49-F238E27FC236}">
                    <a16:creationId xmlns:a16="http://schemas.microsoft.com/office/drawing/2014/main" id="{CEF4E0B0-BAD0-7D49-21D9-46F72C257A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30702" y="2371847"/>
                <a:ext cx="158384" cy="8587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0" y="10"/>
                  </a:cxn>
                  <a:cxn ang="0">
                    <a:pos x="10" y="6"/>
                  </a:cxn>
                  <a:cxn ang="0">
                    <a:pos x="12" y="3"/>
                  </a:cxn>
                  <a:cxn ang="0">
                    <a:pos x="18" y="2"/>
                  </a:cxn>
                  <a:cxn ang="0">
                    <a:pos x="21" y="1"/>
                  </a:cxn>
                  <a:cxn ang="0">
                    <a:pos x="27" y="2"/>
                  </a:cxn>
                  <a:cxn ang="0">
                    <a:pos x="33" y="2"/>
                  </a:cxn>
                  <a:cxn ang="0">
                    <a:pos x="32" y="5"/>
                  </a:cxn>
                  <a:cxn ang="0">
                    <a:pos x="30" y="10"/>
                  </a:cxn>
                  <a:cxn ang="0">
                    <a:pos x="31" y="14"/>
                  </a:cxn>
                  <a:cxn ang="0">
                    <a:pos x="30" y="18"/>
                  </a:cxn>
                  <a:cxn ang="0">
                    <a:pos x="26" y="18"/>
                  </a:cxn>
                  <a:cxn ang="0">
                    <a:pos x="22" y="16"/>
                  </a:cxn>
                  <a:cxn ang="0">
                    <a:pos x="19" y="14"/>
                  </a:cxn>
                  <a:cxn ang="0">
                    <a:pos x="14" y="16"/>
                  </a:cxn>
                  <a:cxn ang="0">
                    <a:pos x="14" y="12"/>
                  </a:cxn>
                  <a:cxn ang="0">
                    <a:pos x="3" y="14"/>
                  </a:cxn>
                  <a:cxn ang="0">
                    <a:pos x="4" y="13"/>
                  </a:cxn>
                  <a:cxn ang="0">
                    <a:pos x="7" y="11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5" y="9"/>
                  </a:cxn>
                  <a:cxn ang="0">
                    <a:pos x="2" y="10"/>
                  </a:cxn>
                  <a:cxn ang="0">
                    <a:pos x="1" y="10"/>
                  </a:cxn>
                  <a:cxn ang="0">
                    <a:pos x="1" y="12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2" y="15"/>
                  </a:cxn>
                  <a:cxn ang="0">
                    <a:pos x="3" y="14"/>
                  </a:cxn>
                  <a:cxn ang="0">
                    <a:pos x="6" y="8"/>
                  </a:cxn>
                  <a:cxn ang="0">
                    <a:pos x="7" y="8"/>
                  </a:cxn>
                  <a:cxn ang="0">
                    <a:pos x="6" y="7"/>
                  </a:cxn>
                  <a:cxn ang="0">
                    <a:pos x="5" y="6"/>
                  </a:cxn>
                  <a:cxn ang="0">
                    <a:pos x="2" y="7"/>
                  </a:cxn>
                  <a:cxn ang="0">
                    <a:pos x="3" y="7"/>
                  </a:cxn>
                  <a:cxn ang="0">
                    <a:pos x="5" y="9"/>
                  </a:cxn>
                  <a:cxn ang="0">
                    <a:pos x="6" y="8"/>
                  </a:cxn>
                  <a:cxn ang="0">
                    <a:pos x="9" y="10"/>
                  </a:cxn>
                  <a:cxn ang="0">
                    <a:pos x="7" y="9"/>
                  </a:cxn>
                  <a:cxn ang="0">
                    <a:pos x="9" y="10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9" y="6"/>
                  </a:cxn>
                </a:cxnLst>
                <a:rect l="0" t="0" r="r" b="b"/>
                <a:pathLst>
                  <a:path w="35" h="19">
                    <a:moveTo>
                      <a:pt x="14" y="12"/>
                    </a:moveTo>
                    <a:cubicBezTo>
                      <a:pt x="11" y="13"/>
                      <a:pt x="11" y="11"/>
                      <a:pt x="10" y="10"/>
                    </a:cubicBezTo>
                    <a:cubicBezTo>
                      <a:pt x="9" y="8"/>
                      <a:pt x="9" y="8"/>
                      <a:pt x="10" y="6"/>
                    </a:cubicBezTo>
                    <a:cubicBezTo>
                      <a:pt x="10" y="4"/>
                      <a:pt x="12" y="5"/>
                      <a:pt x="12" y="3"/>
                    </a:cubicBezTo>
                    <a:cubicBezTo>
                      <a:pt x="13" y="2"/>
                      <a:pt x="16" y="2"/>
                      <a:pt x="18" y="2"/>
                    </a:cubicBezTo>
                    <a:cubicBezTo>
                      <a:pt x="21" y="2"/>
                      <a:pt x="18" y="0"/>
                      <a:pt x="21" y="1"/>
                    </a:cubicBezTo>
                    <a:cubicBezTo>
                      <a:pt x="24" y="2"/>
                      <a:pt x="26" y="1"/>
                      <a:pt x="27" y="2"/>
                    </a:cubicBezTo>
                    <a:cubicBezTo>
                      <a:pt x="29" y="3"/>
                      <a:pt x="31" y="3"/>
                      <a:pt x="33" y="2"/>
                    </a:cubicBezTo>
                    <a:cubicBezTo>
                      <a:pt x="35" y="4"/>
                      <a:pt x="32" y="3"/>
                      <a:pt x="32" y="5"/>
                    </a:cubicBezTo>
                    <a:cubicBezTo>
                      <a:pt x="32" y="8"/>
                      <a:pt x="29" y="6"/>
                      <a:pt x="30" y="10"/>
                    </a:cubicBezTo>
                    <a:cubicBezTo>
                      <a:pt x="32" y="13"/>
                      <a:pt x="29" y="11"/>
                      <a:pt x="31" y="14"/>
                    </a:cubicBezTo>
                    <a:cubicBezTo>
                      <a:pt x="33" y="17"/>
                      <a:pt x="31" y="15"/>
                      <a:pt x="30" y="18"/>
                    </a:cubicBezTo>
                    <a:cubicBezTo>
                      <a:pt x="28" y="19"/>
                      <a:pt x="29" y="17"/>
                      <a:pt x="26" y="18"/>
                    </a:cubicBezTo>
                    <a:cubicBezTo>
                      <a:pt x="24" y="19"/>
                      <a:pt x="23" y="16"/>
                      <a:pt x="22" y="16"/>
                    </a:cubicBezTo>
                    <a:cubicBezTo>
                      <a:pt x="21" y="16"/>
                      <a:pt x="20" y="14"/>
                      <a:pt x="19" y="14"/>
                    </a:cubicBezTo>
                    <a:cubicBezTo>
                      <a:pt x="17" y="13"/>
                      <a:pt x="17" y="15"/>
                      <a:pt x="14" y="16"/>
                    </a:cubicBezTo>
                    <a:cubicBezTo>
                      <a:pt x="15" y="12"/>
                      <a:pt x="16" y="10"/>
                      <a:pt x="14" y="12"/>
                    </a:cubicBezTo>
                    <a:close/>
                    <a:moveTo>
                      <a:pt x="3" y="14"/>
                    </a:moveTo>
                    <a:cubicBezTo>
                      <a:pt x="3" y="14"/>
                      <a:pt x="4" y="12"/>
                      <a:pt x="4" y="13"/>
                    </a:cubicBezTo>
                    <a:cubicBezTo>
                      <a:pt x="5" y="13"/>
                      <a:pt x="7" y="12"/>
                      <a:pt x="7" y="11"/>
                    </a:cubicBezTo>
                    <a:cubicBezTo>
                      <a:pt x="8" y="10"/>
                      <a:pt x="8" y="11"/>
                      <a:pt x="8" y="11"/>
                    </a:cubicBezTo>
                    <a:cubicBezTo>
                      <a:pt x="9" y="11"/>
                      <a:pt x="9" y="11"/>
                      <a:pt x="7" y="10"/>
                    </a:cubicBezTo>
                    <a:cubicBezTo>
                      <a:pt x="6" y="9"/>
                      <a:pt x="5" y="10"/>
                      <a:pt x="5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0"/>
                      <a:pt x="1" y="10"/>
                    </a:cubicBezTo>
                    <a:cubicBezTo>
                      <a:pt x="0" y="10"/>
                      <a:pt x="2" y="11"/>
                      <a:pt x="1" y="12"/>
                    </a:cubicBezTo>
                    <a:cubicBezTo>
                      <a:pt x="1" y="12"/>
                      <a:pt x="0" y="12"/>
                      <a:pt x="2" y="13"/>
                    </a:cubicBezTo>
                    <a:cubicBezTo>
                      <a:pt x="3" y="13"/>
                      <a:pt x="3" y="14"/>
                      <a:pt x="2" y="14"/>
                    </a:cubicBezTo>
                    <a:cubicBezTo>
                      <a:pt x="1" y="14"/>
                      <a:pt x="1" y="15"/>
                      <a:pt x="2" y="15"/>
                    </a:cubicBezTo>
                    <a:cubicBezTo>
                      <a:pt x="2" y="15"/>
                      <a:pt x="3" y="15"/>
                      <a:pt x="3" y="14"/>
                    </a:cubicBezTo>
                    <a:close/>
                    <a:moveTo>
                      <a:pt x="6" y="8"/>
                    </a:moveTo>
                    <a:cubicBezTo>
                      <a:pt x="6" y="8"/>
                      <a:pt x="6" y="8"/>
                      <a:pt x="7" y="8"/>
                    </a:cubicBezTo>
                    <a:cubicBezTo>
                      <a:pt x="7" y="8"/>
                      <a:pt x="8" y="7"/>
                      <a:pt x="6" y="7"/>
                    </a:cubicBezTo>
                    <a:cubicBezTo>
                      <a:pt x="5" y="6"/>
                      <a:pt x="5" y="5"/>
                      <a:pt x="5" y="6"/>
                    </a:cubicBezTo>
                    <a:cubicBezTo>
                      <a:pt x="4" y="7"/>
                      <a:pt x="3" y="6"/>
                      <a:pt x="2" y="7"/>
                    </a:cubicBezTo>
                    <a:cubicBezTo>
                      <a:pt x="2" y="7"/>
                      <a:pt x="2" y="7"/>
                      <a:pt x="3" y="7"/>
                    </a:cubicBezTo>
                    <a:cubicBezTo>
                      <a:pt x="4" y="7"/>
                      <a:pt x="4" y="9"/>
                      <a:pt x="5" y="9"/>
                    </a:cubicBezTo>
                    <a:cubicBezTo>
                      <a:pt x="5" y="9"/>
                      <a:pt x="5" y="8"/>
                      <a:pt x="6" y="8"/>
                    </a:cubicBezTo>
                    <a:close/>
                    <a:moveTo>
                      <a:pt x="9" y="10"/>
                    </a:moveTo>
                    <a:cubicBezTo>
                      <a:pt x="9" y="9"/>
                      <a:pt x="8" y="8"/>
                      <a:pt x="7" y="9"/>
                    </a:cubicBezTo>
                    <a:cubicBezTo>
                      <a:pt x="7" y="10"/>
                      <a:pt x="8" y="11"/>
                      <a:pt x="9" y="10"/>
                    </a:cubicBezTo>
                    <a:close/>
                    <a:moveTo>
                      <a:pt x="9" y="6"/>
                    </a:moveTo>
                    <a:cubicBezTo>
                      <a:pt x="9" y="6"/>
                      <a:pt x="7" y="6"/>
                      <a:pt x="8" y="6"/>
                    </a:cubicBezTo>
                    <a:cubicBezTo>
                      <a:pt x="8" y="6"/>
                      <a:pt x="9" y="7"/>
                      <a:pt x="9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2" name="Freeform 20239">
                <a:extLst>
                  <a:ext uri="{FF2B5EF4-FFF2-40B4-BE49-F238E27FC236}">
                    <a16:creationId xmlns:a16="http://schemas.microsoft.com/office/drawing/2014/main" id="{8DC3B1C4-3C26-026A-AA49-CA9142A0CE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632" y="2001651"/>
                <a:ext cx="307225" cy="538120"/>
              </a:xfrm>
              <a:custGeom>
                <a:avLst/>
                <a:gdLst/>
                <a:ahLst/>
                <a:cxnLst>
                  <a:cxn ang="0">
                    <a:pos x="2" y="89"/>
                  </a:cxn>
                  <a:cxn ang="0">
                    <a:pos x="4" y="82"/>
                  </a:cxn>
                  <a:cxn ang="0">
                    <a:pos x="7" y="77"/>
                  </a:cxn>
                  <a:cxn ang="0">
                    <a:pos x="8" y="70"/>
                  </a:cxn>
                  <a:cxn ang="0">
                    <a:pos x="6" y="59"/>
                  </a:cxn>
                  <a:cxn ang="0">
                    <a:pos x="5" y="53"/>
                  </a:cxn>
                  <a:cxn ang="0">
                    <a:pos x="10" y="45"/>
                  </a:cxn>
                  <a:cxn ang="0">
                    <a:pos x="14" y="41"/>
                  </a:cxn>
                  <a:cxn ang="0">
                    <a:pos x="18" y="33"/>
                  </a:cxn>
                  <a:cxn ang="0">
                    <a:pos x="22" y="25"/>
                  </a:cxn>
                  <a:cxn ang="0">
                    <a:pos x="27" y="18"/>
                  </a:cxn>
                  <a:cxn ang="0">
                    <a:pos x="29" y="12"/>
                  </a:cxn>
                  <a:cxn ang="0">
                    <a:pos x="36" y="10"/>
                  </a:cxn>
                  <a:cxn ang="0">
                    <a:pos x="47" y="6"/>
                  </a:cxn>
                  <a:cxn ang="0">
                    <a:pos x="50" y="0"/>
                  </a:cxn>
                  <a:cxn ang="0">
                    <a:pos x="59" y="6"/>
                  </a:cxn>
                  <a:cxn ang="0">
                    <a:pos x="64" y="9"/>
                  </a:cxn>
                  <a:cxn ang="0">
                    <a:pos x="64" y="15"/>
                  </a:cxn>
                  <a:cxn ang="0">
                    <a:pos x="65" y="18"/>
                  </a:cxn>
                  <a:cxn ang="0">
                    <a:pos x="66" y="24"/>
                  </a:cxn>
                  <a:cxn ang="0">
                    <a:pos x="63" y="30"/>
                  </a:cxn>
                  <a:cxn ang="0">
                    <a:pos x="57" y="33"/>
                  </a:cxn>
                  <a:cxn ang="0">
                    <a:pos x="53" y="39"/>
                  </a:cxn>
                  <a:cxn ang="0">
                    <a:pos x="49" y="48"/>
                  </a:cxn>
                  <a:cxn ang="0">
                    <a:pos x="44" y="50"/>
                  </a:cxn>
                  <a:cxn ang="0">
                    <a:pos x="36" y="56"/>
                  </a:cxn>
                  <a:cxn ang="0">
                    <a:pos x="32" y="59"/>
                  </a:cxn>
                  <a:cxn ang="0">
                    <a:pos x="33" y="66"/>
                  </a:cxn>
                  <a:cxn ang="0">
                    <a:pos x="35" y="75"/>
                  </a:cxn>
                  <a:cxn ang="0">
                    <a:pos x="39" y="79"/>
                  </a:cxn>
                  <a:cxn ang="0">
                    <a:pos x="36" y="85"/>
                  </a:cxn>
                  <a:cxn ang="0">
                    <a:pos x="27" y="84"/>
                  </a:cxn>
                  <a:cxn ang="0">
                    <a:pos x="39" y="85"/>
                  </a:cxn>
                  <a:cxn ang="0">
                    <a:pos x="36" y="89"/>
                  </a:cxn>
                  <a:cxn ang="0">
                    <a:pos x="30" y="92"/>
                  </a:cxn>
                  <a:cxn ang="0">
                    <a:pos x="29" y="97"/>
                  </a:cxn>
                  <a:cxn ang="0">
                    <a:pos x="28" y="104"/>
                  </a:cxn>
                  <a:cxn ang="0">
                    <a:pos x="21" y="111"/>
                  </a:cxn>
                  <a:cxn ang="0">
                    <a:pos x="16" y="118"/>
                  </a:cxn>
                  <a:cxn ang="0">
                    <a:pos x="8" y="111"/>
                  </a:cxn>
                  <a:cxn ang="0">
                    <a:pos x="9" y="108"/>
                  </a:cxn>
                  <a:cxn ang="0">
                    <a:pos x="4" y="94"/>
                  </a:cxn>
                  <a:cxn ang="0">
                    <a:pos x="0" y="89"/>
                  </a:cxn>
                  <a:cxn ang="0">
                    <a:pos x="40" y="102"/>
                  </a:cxn>
                  <a:cxn ang="0">
                    <a:pos x="41" y="97"/>
                  </a:cxn>
                  <a:cxn ang="0">
                    <a:pos x="37" y="103"/>
                  </a:cxn>
                  <a:cxn ang="0">
                    <a:pos x="40" y="102"/>
                  </a:cxn>
                  <a:cxn ang="0">
                    <a:pos x="29" y="105"/>
                  </a:cxn>
                  <a:cxn ang="0">
                    <a:pos x="31" y="102"/>
                  </a:cxn>
                  <a:cxn ang="0">
                    <a:pos x="39" y="77"/>
                  </a:cxn>
                </a:cxnLst>
                <a:rect l="0" t="0" r="r" b="b"/>
                <a:pathLst>
                  <a:path w="68" h="119">
                    <a:moveTo>
                      <a:pt x="1" y="87"/>
                    </a:moveTo>
                    <a:cubicBezTo>
                      <a:pt x="1" y="87"/>
                      <a:pt x="1" y="88"/>
                      <a:pt x="2" y="89"/>
                    </a:cubicBezTo>
                    <a:cubicBezTo>
                      <a:pt x="2" y="90"/>
                      <a:pt x="4" y="88"/>
                      <a:pt x="3" y="85"/>
                    </a:cubicBezTo>
                    <a:cubicBezTo>
                      <a:pt x="2" y="83"/>
                      <a:pt x="4" y="83"/>
                      <a:pt x="4" y="82"/>
                    </a:cubicBezTo>
                    <a:cubicBezTo>
                      <a:pt x="3" y="80"/>
                      <a:pt x="5" y="82"/>
                      <a:pt x="6" y="80"/>
                    </a:cubicBezTo>
                    <a:cubicBezTo>
                      <a:pt x="8" y="78"/>
                      <a:pt x="6" y="78"/>
                      <a:pt x="7" y="77"/>
                    </a:cubicBezTo>
                    <a:cubicBezTo>
                      <a:pt x="9" y="76"/>
                      <a:pt x="5" y="72"/>
                      <a:pt x="6" y="71"/>
                    </a:cubicBezTo>
                    <a:cubicBezTo>
                      <a:pt x="6" y="70"/>
                      <a:pt x="8" y="72"/>
                      <a:pt x="8" y="70"/>
                    </a:cubicBezTo>
                    <a:cubicBezTo>
                      <a:pt x="9" y="69"/>
                      <a:pt x="10" y="68"/>
                      <a:pt x="7" y="67"/>
                    </a:cubicBezTo>
                    <a:cubicBezTo>
                      <a:pt x="3" y="65"/>
                      <a:pt x="7" y="62"/>
                      <a:pt x="6" y="59"/>
                    </a:cubicBezTo>
                    <a:cubicBezTo>
                      <a:pt x="4" y="57"/>
                      <a:pt x="6" y="57"/>
                      <a:pt x="5" y="56"/>
                    </a:cubicBezTo>
                    <a:cubicBezTo>
                      <a:pt x="4" y="55"/>
                      <a:pt x="6" y="55"/>
                      <a:pt x="5" y="53"/>
                    </a:cubicBezTo>
                    <a:cubicBezTo>
                      <a:pt x="3" y="51"/>
                      <a:pt x="6" y="51"/>
                      <a:pt x="5" y="50"/>
                    </a:cubicBezTo>
                    <a:cubicBezTo>
                      <a:pt x="5" y="48"/>
                      <a:pt x="9" y="46"/>
                      <a:pt x="10" y="45"/>
                    </a:cubicBezTo>
                    <a:cubicBezTo>
                      <a:pt x="12" y="44"/>
                      <a:pt x="15" y="47"/>
                      <a:pt x="16" y="43"/>
                    </a:cubicBezTo>
                    <a:cubicBezTo>
                      <a:pt x="17" y="41"/>
                      <a:pt x="15" y="42"/>
                      <a:pt x="14" y="41"/>
                    </a:cubicBezTo>
                    <a:cubicBezTo>
                      <a:pt x="12" y="40"/>
                      <a:pt x="17" y="37"/>
                      <a:pt x="17" y="36"/>
                    </a:cubicBezTo>
                    <a:cubicBezTo>
                      <a:pt x="17" y="34"/>
                      <a:pt x="18" y="35"/>
                      <a:pt x="18" y="33"/>
                    </a:cubicBezTo>
                    <a:cubicBezTo>
                      <a:pt x="17" y="30"/>
                      <a:pt x="19" y="31"/>
                      <a:pt x="17" y="27"/>
                    </a:cubicBezTo>
                    <a:cubicBezTo>
                      <a:pt x="17" y="26"/>
                      <a:pt x="24" y="27"/>
                      <a:pt x="22" y="25"/>
                    </a:cubicBezTo>
                    <a:cubicBezTo>
                      <a:pt x="21" y="23"/>
                      <a:pt x="23" y="24"/>
                      <a:pt x="24" y="21"/>
                    </a:cubicBezTo>
                    <a:cubicBezTo>
                      <a:pt x="26" y="19"/>
                      <a:pt x="27" y="20"/>
                      <a:pt x="27" y="18"/>
                    </a:cubicBezTo>
                    <a:cubicBezTo>
                      <a:pt x="28" y="17"/>
                      <a:pt x="26" y="16"/>
                      <a:pt x="26" y="15"/>
                    </a:cubicBezTo>
                    <a:cubicBezTo>
                      <a:pt x="26" y="14"/>
                      <a:pt x="27" y="15"/>
                      <a:pt x="29" y="12"/>
                    </a:cubicBezTo>
                    <a:cubicBezTo>
                      <a:pt x="29" y="10"/>
                      <a:pt x="31" y="10"/>
                      <a:pt x="32" y="9"/>
                    </a:cubicBezTo>
                    <a:cubicBezTo>
                      <a:pt x="33" y="9"/>
                      <a:pt x="34" y="11"/>
                      <a:pt x="36" y="10"/>
                    </a:cubicBezTo>
                    <a:cubicBezTo>
                      <a:pt x="38" y="9"/>
                      <a:pt x="35" y="6"/>
                      <a:pt x="36" y="5"/>
                    </a:cubicBezTo>
                    <a:cubicBezTo>
                      <a:pt x="39" y="3"/>
                      <a:pt x="44" y="8"/>
                      <a:pt x="47" y="6"/>
                    </a:cubicBezTo>
                    <a:cubicBezTo>
                      <a:pt x="49" y="5"/>
                      <a:pt x="44" y="6"/>
                      <a:pt x="47" y="4"/>
                    </a:cubicBezTo>
                    <a:cubicBezTo>
                      <a:pt x="50" y="1"/>
                      <a:pt x="44" y="0"/>
                      <a:pt x="50" y="0"/>
                    </a:cubicBezTo>
                    <a:cubicBezTo>
                      <a:pt x="52" y="1"/>
                      <a:pt x="49" y="1"/>
                      <a:pt x="52" y="2"/>
                    </a:cubicBezTo>
                    <a:cubicBezTo>
                      <a:pt x="54" y="4"/>
                      <a:pt x="57" y="6"/>
                      <a:pt x="59" y="6"/>
                    </a:cubicBezTo>
                    <a:cubicBezTo>
                      <a:pt x="61" y="6"/>
                      <a:pt x="63" y="7"/>
                      <a:pt x="63" y="8"/>
                    </a:cubicBezTo>
                    <a:cubicBezTo>
                      <a:pt x="63" y="9"/>
                      <a:pt x="62" y="8"/>
                      <a:pt x="64" y="9"/>
                    </a:cubicBezTo>
                    <a:cubicBezTo>
                      <a:pt x="67" y="12"/>
                      <a:pt x="64" y="10"/>
                      <a:pt x="64" y="12"/>
                    </a:cubicBezTo>
                    <a:cubicBezTo>
                      <a:pt x="65" y="15"/>
                      <a:pt x="64" y="14"/>
                      <a:pt x="64" y="15"/>
                    </a:cubicBezTo>
                    <a:cubicBezTo>
                      <a:pt x="64" y="16"/>
                      <a:pt x="66" y="14"/>
                      <a:pt x="66" y="15"/>
                    </a:cubicBezTo>
                    <a:cubicBezTo>
                      <a:pt x="66" y="16"/>
                      <a:pt x="65" y="16"/>
                      <a:pt x="65" y="18"/>
                    </a:cubicBezTo>
                    <a:cubicBezTo>
                      <a:pt x="65" y="19"/>
                      <a:pt x="68" y="20"/>
                      <a:pt x="67" y="21"/>
                    </a:cubicBezTo>
                    <a:cubicBezTo>
                      <a:pt x="66" y="22"/>
                      <a:pt x="67" y="22"/>
                      <a:pt x="66" y="24"/>
                    </a:cubicBezTo>
                    <a:cubicBezTo>
                      <a:pt x="64" y="26"/>
                      <a:pt x="68" y="27"/>
                      <a:pt x="68" y="30"/>
                    </a:cubicBezTo>
                    <a:cubicBezTo>
                      <a:pt x="66" y="31"/>
                      <a:pt x="65" y="29"/>
                      <a:pt x="63" y="30"/>
                    </a:cubicBezTo>
                    <a:cubicBezTo>
                      <a:pt x="61" y="31"/>
                      <a:pt x="62" y="29"/>
                      <a:pt x="60" y="30"/>
                    </a:cubicBezTo>
                    <a:cubicBezTo>
                      <a:pt x="59" y="31"/>
                      <a:pt x="57" y="32"/>
                      <a:pt x="57" y="33"/>
                    </a:cubicBezTo>
                    <a:cubicBezTo>
                      <a:pt x="57" y="34"/>
                      <a:pt x="55" y="33"/>
                      <a:pt x="54" y="35"/>
                    </a:cubicBezTo>
                    <a:cubicBezTo>
                      <a:pt x="54" y="38"/>
                      <a:pt x="52" y="37"/>
                      <a:pt x="53" y="39"/>
                    </a:cubicBezTo>
                    <a:cubicBezTo>
                      <a:pt x="53" y="41"/>
                      <a:pt x="56" y="41"/>
                      <a:pt x="53" y="43"/>
                    </a:cubicBezTo>
                    <a:cubicBezTo>
                      <a:pt x="50" y="45"/>
                      <a:pt x="51" y="48"/>
                      <a:pt x="49" y="48"/>
                    </a:cubicBezTo>
                    <a:cubicBezTo>
                      <a:pt x="47" y="48"/>
                      <a:pt x="48" y="49"/>
                      <a:pt x="47" y="49"/>
                    </a:cubicBezTo>
                    <a:cubicBezTo>
                      <a:pt x="45" y="49"/>
                      <a:pt x="46" y="51"/>
                      <a:pt x="44" y="50"/>
                    </a:cubicBezTo>
                    <a:cubicBezTo>
                      <a:pt x="41" y="50"/>
                      <a:pt x="43" y="54"/>
                      <a:pt x="41" y="53"/>
                    </a:cubicBezTo>
                    <a:cubicBezTo>
                      <a:pt x="39" y="52"/>
                      <a:pt x="40" y="56"/>
                      <a:pt x="36" y="56"/>
                    </a:cubicBezTo>
                    <a:cubicBezTo>
                      <a:pt x="33" y="57"/>
                      <a:pt x="38" y="57"/>
                      <a:pt x="35" y="59"/>
                    </a:cubicBezTo>
                    <a:cubicBezTo>
                      <a:pt x="32" y="60"/>
                      <a:pt x="33" y="57"/>
                      <a:pt x="32" y="59"/>
                    </a:cubicBezTo>
                    <a:cubicBezTo>
                      <a:pt x="32" y="61"/>
                      <a:pt x="35" y="59"/>
                      <a:pt x="33" y="62"/>
                    </a:cubicBezTo>
                    <a:cubicBezTo>
                      <a:pt x="32" y="64"/>
                      <a:pt x="34" y="66"/>
                      <a:pt x="33" y="66"/>
                    </a:cubicBezTo>
                    <a:cubicBezTo>
                      <a:pt x="31" y="66"/>
                      <a:pt x="31" y="75"/>
                      <a:pt x="33" y="75"/>
                    </a:cubicBezTo>
                    <a:cubicBezTo>
                      <a:pt x="35" y="75"/>
                      <a:pt x="33" y="76"/>
                      <a:pt x="35" y="75"/>
                    </a:cubicBezTo>
                    <a:cubicBezTo>
                      <a:pt x="37" y="75"/>
                      <a:pt x="37" y="77"/>
                      <a:pt x="38" y="77"/>
                    </a:cubicBezTo>
                    <a:cubicBezTo>
                      <a:pt x="40" y="77"/>
                      <a:pt x="37" y="79"/>
                      <a:pt x="39" y="79"/>
                    </a:cubicBezTo>
                    <a:cubicBezTo>
                      <a:pt x="40" y="79"/>
                      <a:pt x="41" y="80"/>
                      <a:pt x="42" y="81"/>
                    </a:cubicBezTo>
                    <a:cubicBezTo>
                      <a:pt x="42" y="82"/>
                      <a:pt x="38" y="84"/>
                      <a:pt x="36" y="85"/>
                    </a:cubicBezTo>
                    <a:cubicBezTo>
                      <a:pt x="35" y="86"/>
                      <a:pt x="34" y="83"/>
                      <a:pt x="33" y="84"/>
                    </a:cubicBezTo>
                    <a:cubicBezTo>
                      <a:pt x="32" y="84"/>
                      <a:pt x="30" y="82"/>
                      <a:pt x="27" y="84"/>
                    </a:cubicBezTo>
                    <a:cubicBezTo>
                      <a:pt x="25" y="86"/>
                      <a:pt x="30" y="83"/>
                      <a:pt x="32" y="85"/>
                    </a:cubicBezTo>
                    <a:cubicBezTo>
                      <a:pt x="35" y="88"/>
                      <a:pt x="38" y="84"/>
                      <a:pt x="39" y="85"/>
                    </a:cubicBezTo>
                    <a:cubicBezTo>
                      <a:pt x="40" y="87"/>
                      <a:pt x="38" y="86"/>
                      <a:pt x="38" y="87"/>
                    </a:cubicBezTo>
                    <a:cubicBezTo>
                      <a:pt x="38" y="88"/>
                      <a:pt x="37" y="87"/>
                      <a:pt x="36" y="89"/>
                    </a:cubicBezTo>
                    <a:cubicBezTo>
                      <a:pt x="35" y="90"/>
                      <a:pt x="34" y="87"/>
                      <a:pt x="34" y="89"/>
                    </a:cubicBezTo>
                    <a:cubicBezTo>
                      <a:pt x="33" y="91"/>
                      <a:pt x="29" y="91"/>
                      <a:pt x="30" y="92"/>
                    </a:cubicBezTo>
                    <a:cubicBezTo>
                      <a:pt x="30" y="93"/>
                      <a:pt x="28" y="92"/>
                      <a:pt x="29" y="94"/>
                    </a:cubicBezTo>
                    <a:cubicBezTo>
                      <a:pt x="30" y="95"/>
                      <a:pt x="29" y="95"/>
                      <a:pt x="29" y="97"/>
                    </a:cubicBezTo>
                    <a:cubicBezTo>
                      <a:pt x="30" y="98"/>
                      <a:pt x="28" y="99"/>
                      <a:pt x="29" y="100"/>
                    </a:cubicBezTo>
                    <a:cubicBezTo>
                      <a:pt x="29" y="101"/>
                      <a:pt x="28" y="103"/>
                      <a:pt x="28" y="104"/>
                    </a:cubicBezTo>
                    <a:cubicBezTo>
                      <a:pt x="28" y="106"/>
                      <a:pt x="27" y="107"/>
                      <a:pt x="26" y="110"/>
                    </a:cubicBezTo>
                    <a:cubicBezTo>
                      <a:pt x="25" y="114"/>
                      <a:pt x="25" y="111"/>
                      <a:pt x="21" y="111"/>
                    </a:cubicBezTo>
                    <a:cubicBezTo>
                      <a:pt x="17" y="112"/>
                      <a:pt x="20" y="113"/>
                      <a:pt x="18" y="113"/>
                    </a:cubicBezTo>
                    <a:cubicBezTo>
                      <a:pt x="16" y="112"/>
                      <a:pt x="18" y="118"/>
                      <a:pt x="16" y="118"/>
                    </a:cubicBezTo>
                    <a:cubicBezTo>
                      <a:pt x="13" y="117"/>
                      <a:pt x="8" y="119"/>
                      <a:pt x="9" y="117"/>
                    </a:cubicBezTo>
                    <a:cubicBezTo>
                      <a:pt x="11" y="114"/>
                      <a:pt x="5" y="109"/>
                      <a:pt x="8" y="111"/>
                    </a:cubicBezTo>
                    <a:cubicBezTo>
                      <a:pt x="10" y="112"/>
                      <a:pt x="7" y="109"/>
                      <a:pt x="8" y="109"/>
                    </a:cubicBezTo>
                    <a:cubicBezTo>
                      <a:pt x="10" y="109"/>
                      <a:pt x="10" y="107"/>
                      <a:pt x="9" y="108"/>
                    </a:cubicBezTo>
                    <a:cubicBezTo>
                      <a:pt x="7" y="108"/>
                      <a:pt x="5" y="102"/>
                      <a:pt x="4" y="99"/>
                    </a:cubicBezTo>
                    <a:cubicBezTo>
                      <a:pt x="3" y="96"/>
                      <a:pt x="5" y="96"/>
                      <a:pt x="4" y="94"/>
                    </a:cubicBezTo>
                    <a:cubicBezTo>
                      <a:pt x="3" y="93"/>
                      <a:pt x="2" y="96"/>
                      <a:pt x="1" y="94"/>
                    </a:cubicBezTo>
                    <a:cubicBezTo>
                      <a:pt x="0" y="92"/>
                      <a:pt x="1" y="91"/>
                      <a:pt x="0" y="89"/>
                    </a:cubicBezTo>
                    <a:cubicBezTo>
                      <a:pt x="0" y="88"/>
                      <a:pt x="1" y="88"/>
                      <a:pt x="1" y="87"/>
                    </a:cubicBezTo>
                    <a:close/>
                    <a:moveTo>
                      <a:pt x="40" y="102"/>
                    </a:moveTo>
                    <a:cubicBezTo>
                      <a:pt x="42" y="100"/>
                      <a:pt x="39" y="100"/>
                      <a:pt x="41" y="98"/>
                    </a:cubicBezTo>
                    <a:cubicBezTo>
                      <a:pt x="43" y="97"/>
                      <a:pt x="43" y="96"/>
                      <a:pt x="41" y="97"/>
                    </a:cubicBezTo>
                    <a:cubicBezTo>
                      <a:pt x="39" y="99"/>
                      <a:pt x="40" y="96"/>
                      <a:pt x="38" y="98"/>
                    </a:cubicBezTo>
                    <a:cubicBezTo>
                      <a:pt x="36" y="100"/>
                      <a:pt x="36" y="102"/>
                      <a:pt x="37" y="103"/>
                    </a:cubicBezTo>
                    <a:cubicBezTo>
                      <a:pt x="37" y="104"/>
                      <a:pt x="36" y="106"/>
                      <a:pt x="37" y="105"/>
                    </a:cubicBezTo>
                    <a:cubicBezTo>
                      <a:pt x="38" y="105"/>
                      <a:pt x="38" y="104"/>
                      <a:pt x="40" y="102"/>
                    </a:cubicBezTo>
                    <a:close/>
                    <a:moveTo>
                      <a:pt x="31" y="102"/>
                    </a:moveTo>
                    <a:cubicBezTo>
                      <a:pt x="30" y="102"/>
                      <a:pt x="30" y="104"/>
                      <a:pt x="29" y="105"/>
                    </a:cubicBezTo>
                    <a:cubicBezTo>
                      <a:pt x="28" y="106"/>
                      <a:pt x="27" y="110"/>
                      <a:pt x="28" y="111"/>
                    </a:cubicBezTo>
                    <a:cubicBezTo>
                      <a:pt x="28" y="111"/>
                      <a:pt x="32" y="102"/>
                      <a:pt x="31" y="102"/>
                    </a:cubicBezTo>
                    <a:close/>
                    <a:moveTo>
                      <a:pt x="38" y="75"/>
                    </a:moveTo>
                    <a:cubicBezTo>
                      <a:pt x="38" y="76"/>
                      <a:pt x="38" y="77"/>
                      <a:pt x="39" y="77"/>
                    </a:cubicBezTo>
                    <a:cubicBezTo>
                      <a:pt x="39" y="77"/>
                      <a:pt x="38" y="75"/>
                      <a:pt x="38" y="7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3" name="Freeform 20240">
                <a:extLst>
                  <a:ext uri="{FF2B5EF4-FFF2-40B4-BE49-F238E27FC236}">
                    <a16:creationId xmlns:a16="http://schemas.microsoft.com/office/drawing/2014/main" id="{F8E522DD-49E5-EF79-EB42-D4029E8E7E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2179" y="2992021"/>
                <a:ext cx="125943" cy="122127"/>
              </a:xfrm>
              <a:custGeom>
                <a:avLst/>
                <a:gdLst/>
                <a:ahLst/>
                <a:cxnLst>
                  <a:cxn ang="0">
                    <a:pos x="20" y="26"/>
                  </a:cxn>
                  <a:cxn ang="0">
                    <a:pos x="17" y="24"/>
                  </a:cxn>
                  <a:cxn ang="0">
                    <a:pos x="17" y="25"/>
                  </a:cxn>
                  <a:cxn ang="0">
                    <a:pos x="16" y="24"/>
                  </a:cxn>
                  <a:cxn ang="0">
                    <a:pos x="15" y="23"/>
                  </a:cxn>
                  <a:cxn ang="0">
                    <a:pos x="15" y="22"/>
                  </a:cxn>
                  <a:cxn ang="0">
                    <a:pos x="17" y="21"/>
                  </a:cxn>
                  <a:cxn ang="0">
                    <a:pos x="16" y="20"/>
                  </a:cxn>
                  <a:cxn ang="0">
                    <a:pos x="17" y="19"/>
                  </a:cxn>
                  <a:cxn ang="0">
                    <a:pos x="15" y="17"/>
                  </a:cxn>
                  <a:cxn ang="0">
                    <a:pos x="12" y="19"/>
                  </a:cxn>
                  <a:cxn ang="0">
                    <a:pos x="10" y="20"/>
                  </a:cxn>
                  <a:cxn ang="0">
                    <a:pos x="9" y="21"/>
                  </a:cxn>
                  <a:cxn ang="0">
                    <a:pos x="8" y="22"/>
                  </a:cxn>
                  <a:cxn ang="0">
                    <a:pos x="7" y="23"/>
                  </a:cxn>
                  <a:cxn ang="0">
                    <a:pos x="7" y="21"/>
                  </a:cxn>
                  <a:cxn ang="0">
                    <a:pos x="7" y="21"/>
                  </a:cxn>
                  <a:cxn ang="0">
                    <a:pos x="8" y="20"/>
                  </a:cxn>
                  <a:cxn ang="0">
                    <a:pos x="7" y="19"/>
                  </a:cxn>
                  <a:cxn ang="0">
                    <a:pos x="8" y="18"/>
                  </a:cxn>
                  <a:cxn ang="0">
                    <a:pos x="6" y="17"/>
                  </a:cxn>
                  <a:cxn ang="0">
                    <a:pos x="4" y="15"/>
                  </a:cxn>
                  <a:cxn ang="0">
                    <a:pos x="3" y="15"/>
                  </a:cxn>
                  <a:cxn ang="0">
                    <a:pos x="4" y="15"/>
                  </a:cxn>
                  <a:cxn ang="0">
                    <a:pos x="5" y="13"/>
                  </a:cxn>
                  <a:cxn ang="0">
                    <a:pos x="2" y="11"/>
                  </a:cxn>
                  <a:cxn ang="0">
                    <a:pos x="3" y="9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3" y="5"/>
                  </a:cxn>
                  <a:cxn ang="0">
                    <a:pos x="4" y="6"/>
                  </a:cxn>
                  <a:cxn ang="0">
                    <a:pos x="6" y="6"/>
                  </a:cxn>
                  <a:cxn ang="0">
                    <a:pos x="8" y="6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7" y="1"/>
                  </a:cxn>
                  <a:cxn ang="0">
                    <a:pos x="9" y="2"/>
                  </a:cxn>
                  <a:cxn ang="0">
                    <a:pos x="11" y="4"/>
                  </a:cxn>
                  <a:cxn ang="0">
                    <a:pos x="15" y="5"/>
                  </a:cxn>
                  <a:cxn ang="0">
                    <a:pos x="18" y="2"/>
                  </a:cxn>
                  <a:cxn ang="0">
                    <a:pos x="21" y="7"/>
                  </a:cxn>
                  <a:cxn ang="0">
                    <a:pos x="23" y="10"/>
                  </a:cxn>
                  <a:cxn ang="0">
                    <a:pos x="28" y="12"/>
                  </a:cxn>
                  <a:cxn ang="0">
                    <a:pos x="24" y="12"/>
                  </a:cxn>
                  <a:cxn ang="0">
                    <a:pos x="22" y="17"/>
                  </a:cxn>
                  <a:cxn ang="0">
                    <a:pos x="22" y="20"/>
                  </a:cxn>
                  <a:cxn ang="0">
                    <a:pos x="21" y="22"/>
                  </a:cxn>
                  <a:cxn ang="0">
                    <a:pos x="20" y="22"/>
                  </a:cxn>
                  <a:cxn ang="0">
                    <a:pos x="20" y="26"/>
                  </a:cxn>
                </a:cxnLst>
                <a:rect l="0" t="0" r="r" b="b"/>
                <a:pathLst>
                  <a:path w="28" h="27">
                    <a:moveTo>
                      <a:pt x="20" y="26"/>
                    </a:moveTo>
                    <a:cubicBezTo>
                      <a:pt x="17" y="27"/>
                      <a:pt x="18" y="25"/>
                      <a:pt x="17" y="24"/>
                    </a:cubicBezTo>
                    <a:cubicBezTo>
                      <a:pt x="17" y="24"/>
                      <a:pt x="17" y="25"/>
                      <a:pt x="17" y="25"/>
                    </a:cubicBezTo>
                    <a:cubicBezTo>
                      <a:pt x="16" y="25"/>
                      <a:pt x="16" y="24"/>
                      <a:pt x="16" y="24"/>
                    </a:cubicBezTo>
                    <a:cubicBezTo>
                      <a:pt x="16" y="23"/>
                      <a:pt x="16" y="23"/>
                      <a:pt x="15" y="23"/>
                    </a:cubicBezTo>
                    <a:cubicBezTo>
                      <a:pt x="15" y="23"/>
                      <a:pt x="15" y="23"/>
                      <a:pt x="15" y="22"/>
                    </a:cubicBezTo>
                    <a:cubicBezTo>
                      <a:pt x="15" y="22"/>
                      <a:pt x="17" y="22"/>
                      <a:pt x="17" y="21"/>
                    </a:cubicBezTo>
                    <a:cubicBezTo>
                      <a:pt x="17" y="21"/>
                      <a:pt x="16" y="21"/>
                      <a:pt x="16" y="20"/>
                    </a:cubicBezTo>
                    <a:cubicBezTo>
                      <a:pt x="16" y="19"/>
                      <a:pt x="17" y="19"/>
                      <a:pt x="17" y="19"/>
                    </a:cubicBezTo>
                    <a:cubicBezTo>
                      <a:pt x="17" y="19"/>
                      <a:pt x="15" y="17"/>
                      <a:pt x="15" y="17"/>
                    </a:cubicBezTo>
                    <a:cubicBezTo>
                      <a:pt x="14" y="16"/>
                      <a:pt x="12" y="18"/>
                      <a:pt x="12" y="19"/>
                    </a:cubicBezTo>
                    <a:cubicBezTo>
                      <a:pt x="11" y="19"/>
                      <a:pt x="10" y="20"/>
                      <a:pt x="10" y="20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9" y="21"/>
                      <a:pt x="8" y="22"/>
                      <a:pt x="8" y="22"/>
                    </a:cubicBezTo>
                    <a:cubicBezTo>
                      <a:pt x="8" y="23"/>
                      <a:pt x="8" y="23"/>
                      <a:pt x="7" y="23"/>
                    </a:cubicBezTo>
                    <a:cubicBezTo>
                      <a:pt x="7" y="22"/>
                      <a:pt x="7" y="22"/>
                      <a:pt x="7" y="21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6" y="20"/>
                      <a:pt x="8" y="20"/>
                      <a:pt x="8" y="20"/>
                    </a:cubicBezTo>
                    <a:cubicBezTo>
                      <a:pt x="8" y="20"/>
                      <a:pt x="6" y="19"/>
                      <a:pt x="7" y="19"/>
                    </a:cubicBezTo>
                    <a:cubicBezTo>
                      <a:pt x="7" y="18"/>
                      <a:pt x="8" y="19"/>
                      <a:pt x="8" y="18"/>
                    </a:cubicBezTo>
                    <a:cubicBezTo>
                      <a:pt x="8" y="17"/>
                      <a:pt x="6" y="18"/>
                      <a:pt x="6" y="17"/>
                    </a:cubicBezTo>
                    <a:cubicBezTo>
                      <a:pt x="5" y="17"/>
                      <a:pt x="4" y="16"/>
                      <a:pt x="4" y="15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2" y="14"/>
                      <a:pt x="4" y="15"/>
                      <a:pt x="4" y="15"/>
                    </a:cubicBezTo>
                    <a:cubicBezTo>
                      <a:pt x="4" y="14"/>
                      <a:pt x="5" y="13"/>
                      <a:pt x="5" y="13"/>
                    </a:cubicBezTo>
                    <a:cubicBezTo>
                      <a:pt x="5" y="13"/>
                      <a:pt x="2" y="11"/>
                      <a:pt x="2" y="11"/>
                    </a:cubicBezTo>
                    <a:cubicBezTo>
                      <a:pt x="1" y="9"/>
                      <a:pt x="3" y="9"/>
                      <a:pt x="3" y="9"/>
                    </a:cubicBezTo>
                    <a:cubicBezTo>
                      <a:pt x="3" y="8"/>
                      <a:pt x="0" y="6"/>
                      <a:pt x="0" y="5"/>
                    </a:cubicBezTo>
                    <a:cubicBezTo>
                      <a:pt x="0" y="5"/>
                      <a:pt x="1" y="4"/>
                      <a:pt x="1" y="4"/>
                    </a:cubicBezTo>
                    <a:cubicBezTo>
                      <a:pt x="1" y="4"/>
                      <a:pt x="3" y="5"/>
                      <a:pt x="3" y="5"/>
                    </a:cubicBezTo>
                    <a:cubicBezTo>
                      <a:pt x="4" y="5"/>
                      <a:pt x="3" y="6"/>
                      <a:pt x="4" y="6"/>
                    </a:cubicBezTo>
                    <a:cubicBezTo>
                      <a:pt x="5" y="6"/>
                      <a:pt x="5" y="6"/>
                      <a:pt x="6" y="6"/>
                    </a:cubicBezTo>
                    <a:cubicBezTo>
                      <a:pt x="7" y="6"/>
                      <a:pt x="7" y="8"/>
                      <a:pt x="8" y="6"/>
                    </a:cubicBezTo>
                    <a:cubicBezTo>
                      <a:pt x="9" y="5"/>
                      <a:pt x="6" y="4"/>
                      <a:pt x="6" y="4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2"/>
                      <a:pt x="7" y="1"/>
                      <a:pt x="7" y="1"/>
                    </a:cubicBezTo>
                    <a:cubicBezTo>
                      <a:pt x="8" y="3"/>
                      <a:pt x="9" y="0"/>
                      <a:pt x="9" y="2"/>
                    </a:cubicBezTo>
                    <a:cubicBezTo>
                      <a:pt x="10" y="4"/>
                      <a:pt x="11" y="2"/>
                      <a:pt x="11" y="4"/>
                    </a:cubicBezTo>
                    <a:cubicBezTo>
                      <a:pt x="12" y="7"/>
                      <a:pt x="15" y="6"/>
                      <a:pt x="15" y="5"/>
                    </a:cubicBezTo>
                    <a:cubicBezTo>
                      <a:pt x="16" y="4"/>
                      <a:pt x="17" y="3"/>
                      <a:pt x="18" y="2"/>
                    </a:cubicBezTo>
                    <a:cubicBezTo>
                      <a:pt x="19" y="2"/>
                      <a:pt x="21" y="6"/>
                      <a:pt x="21" y="7"/>
                    </a:cubicBezTo>
                    <a:cubicBezTo>
                      <a:pt x="22" y="8"/>
                      <a:pt x="23" y="8"/>
                      <a:pt x="23" y="10"/>
                    </a:cubicBezTo>
                    <a:cubicBezTo>
                      <a:pt x="23" y="11"/>
                      <a:pt x="27" y="10"/>
                      <a:pt x="28" y="12"/>
                    </a:cubicBezTo>
                    <a:cubicBezTo>
                      <a:pt x="28" y="14"/>
                      <a:pt x="27" y="11"/>
                      <a:pt x="24" y="12"/>
                    </a:cubicBezTo>
                    <a:cubicBezTo>
                      <a:pt x="22" y="14"/>
                      <a:pt x="24" y="16"/>
                      <a:pt x="22" y="17"/>
                    </a:cubicBezTo>
                    <a:cubicBezTo>
                      <a:pt x="21" y="18"/>
                      <a:pt x="23" y="19"/>
                      <a:pt x="22" y="20"/>
                    </a:cubicBezTo>
                    <a:cubicBezTo>
                      <a:pt x="21" y="20"/>
                      <a:pt x="22" y="21"/>
                      <a:pt x="21" y="22"/>
                    </a:cubicBezTo>
                    <a:cubicBezTo>
                      <a:pt x="21" y="22"/>
                      <a:pt x="21" y="18"/>
                      <a:pt x="20" y="22"/>
                    </a:cubicBezTo>
                    <a:cubicBezTo>
                      <a:pt x="19" y="24"/>
                      <a:pt x="19" y="25"/>
                      <a:pt x="20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4" name="Freeform 20241">
                <a:extLst>
                  <a:ext uri="{FF2B5EF4-FFF2-40B4-BE49-F238E27FC236}">
                    <a16:creationId xmlns:a16="http://schemas.microsoft.com/office/drawing/2014/main" id="{7AB2F87E-6B42-06FA-599C-82AA4D971E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2639" y="3064533"/>
                <a:ext cx="36257" cy="3053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4"/>
                  </a:cxn>
                  <a:cxn ang="0">
                    <a:pos x="8" y="7"/>
                  </a:cxn>
                  <a:cxn ang="0">
                    <a:pos x="6" y="7"/>
                  </a:cxn>
                  <a:cxn ang="0">
                    <a:pos x="0" y="1"/>
                  </a:cxn>
                </a:cxnLst>
                <a:rect l="0" t="0" r="r" b="b"/>
                <a:pathLst>
                  <a:path w="8" h="7">
                    <a:moveTo>
                      <a:pt x="0" y="1"/>
                    </a:moveTo>
                    <a:cubicBezTo>
                      <a:pt x="1" y="1"/>
                      <a:pt x="1" y="0"/>
                      <a:pt x="2" y="0"/>
                    </a:cubicBezTo>
                    <a:cubicBezTo>
                      <a:pt x="3" y="1"/>
                      <a:pt x="2" y="2"/>
                      <a:pt x="3" y="2"/>
                    </a:cubicBezTo>
                    <a:cubicBezTo>
                      <a:pt x="4" y="1"/>
                      <a:pt x="3" y="2"/>
                      <a:pt x="4" y="2"/>
                    </a:cubicBezTo>
                    <a:cubicBezTo>
                      <a:pt x="4" y="2"/>
                      <a:pt x="5" y="2"/>
                      <a:pt x="5" y="2"/>
                    </a:cubicBezTo>
                    <a:cubicBezTo>
                      <a:pt x="6" y="2"/>
                      <a:pt x="5" y="3"/>
                      <a:pt x="6" y="3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7" y="5"/>
                      <a:pt x="7" y="6"/>
                      <a:pt x="8" y="7"/>
                    </a:cubicBezTo>
                    <a:cubicBezTo>
                      <a:pt x="7" y="7"/>
                      <a:pt x="7" y="7"/>
                      <a:pt x="6" y="7"/>
                    </a:cubicBezTo>
                    <a:cubicBezTo>
                      <a:pt x="3" y="6"/>
                      <a:pt x="2" y="3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5" name="Freeform 20242">
                <a:extLst>
                  <a:ext uri="{FF2B5EF4-FFF2-40B4-BE49-F238E27FC236}">
                    <a16:creationId xmlns:a16="http://schemas.microsoft.com/office/drawing/2014/main" id="{D23ADB10-FD2B-DAAD-2727-0344C62C3E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42107" y="3013012"/>
                <a:ext cx="76329" cy="82054"/>
              </a:xfrm>
              <a:custGeom>
                <a:avLst/>
                <a:gdLst/>
                <a:ahLst/>
                <a:cxnLst>
                  <a:cxn ang="0">
                    <a:pos x="16" y="18"/>
                  </a:cxn>
                  <a:cxn ang="0">
                    <a:pos x="16" y="16"/>
                  </a:cxn>
                  <a:cxn ang="0">
                    <a:pos x="16" y="16"/>
                  </a:cxn>
                  <a:cxn ang="0">
                    <a:pos x="17" y="15"/>
                  </a:cxn>
                  <a:cxn ang="0">
                    <a:pos x="16" y="14"/>
                  </a:cxn>
                  <a:cxn ang="0">
                    <a:pos x="17" y="13"/>
                  </a:cxn>
                  <a:cxn ang="0">
                    <a:pos x="15" y="12"/>
                  </a:cxn>
                  <a:cxn ang="0">
                    <a:pos x="13" y="10"/>
                  </a:cxn>
                  <a:cxn ang="0">
                    <a:pos x="12" y="10"/>
                  </a:cxn>
                  <a:cxn ang="0">
                    <a:pos x="13" y="10"/>
                  </a:cxn>
                  <a:cxn ang="0">
                    <a:pos x="14" y="8"/>
                  </a:cxn>
                  <a:cxn ang="0">
                    <a:pos x="11" y="6"/>
                  </a:cxn>
                  <a:cxn ang="0">
                    <a:pos x="12" y="4"/>
                  </a:cxn>
                  <a:cxn ang="0">
                    <a:pos x="9" y="0"/>
                  </a:cxn>
                  <a:cxn ang="0">
                    <a:pos x="8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6" y="10"/>
                  </a:cxn>
                  <a:cxn ang="0">
                    <a:pos x="7" y="12"/>
                  </a:cxn>
                  <a:cxn ang="0">
                    <a:pos x="9" y="11"/>
                  </a:cxn>
                  <a:cxn ang="0">
                    <a:pos x="10" y="13"/>
                  </a:cxn>
                  <a:cxn ang="0">
                    <a:pos x="11" y="13"/>
                  </a:cxn>
                  <a:cxn ang="0">
                    <a:pos x="12" y="13"/>
                  </a:cxn>
                  <a:cxn ang="0">
                    <a:pos x="13" y="14"/>
                  </a:cxn>
                  <a:cxn ang="0">
                    <a:pos x="14" y="15"/>
                  </a:cxn>
                  <a:cxn ang="0">
                    <a:pos x="15" y="18"/>
                  </a:cxn>
                  <a:cxn ang="0">
                    <a:pos x="16" y="17"/>
                  </a:cxn>
                  <a:cxn ang="0">
                    <a:pos x="16" y="18"/>
                  </a:cxn>
                </a:cxnLst>
                <a:rect l="0" t="0" r="r" b="b"/>
                <a:pathLst>
                  <a:path w="17" h="18">
                    <a:moveTo>
                      <a:pt x="16" y="18"/>
                    </a:moveTo>
                    <a:cubicBezTo>
                      <a:pt x="16" y="17"/>
                      <a:pt x="16" y="17"/>
                      <a:pt x="16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5" y="15"/>
                      <a:pt x="17" y="15"/>
                      <a:pt x="17" y="15"/>
                    </a:cubicBezTo>
                    <a:cubicBezTo>
                      <a:pt x="17" y="15"/>
                      <a:pt x="15" y="14"/>
                      <a:pt x="16" y="14"/>
                    </a:cubicBezTo>
                    <a:cubicBezTo>
                      <a:pt x="16" y="13"/>
                      <a:pt x="17" y="14"/>
                      <a:pt x="17" y="13"/>
                    </a:cubicBezTo>
                    <a:cubicBezTo>
                      <a:pt x="17" y="12"/>
                      <a:pt x="15" y="13"/>
                      <a:pt x="15" y="12"/>
                    </a:cubicBezTo>
                    <a:cubicBezTo>
                      <a:pt x="14" y="12"/>
                      <a:pt x="13" y="11"/>
                      <a:pt x="13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1" y="9"/>
                      <a:pt x="13" y="10"/>
                      <a:pt x="13" y="10"/>
                    </a:cubicBezTo>
                    <a:cubicBezTo>
                      <a:pt x="13" y="9"/>
                      <a:pt x="14" y="8"/>
                      <a:pt x="14" y="8"/>
                    </a:cubicBezTo>
                    <a:cubicBezTo>
                      <a:pt x="14" y="8"/>
                      <a:pt x="11" y="6"/>
                      <a:pt x="11" y="6"/>
                    </a:cubicBezTo>
                    <a:cubicBezTo>
                      <a:pt x="10" y="4"/>
                      <a:pt x="12" y="4"/>
                      <a:pt x="12" y="4"/>
                    </a:cubicBezTo>
                    <a:cubicBezTo>
                      <a:pt x="12" y="3"/>
                      <a:pt x="9" y="1"/>
                      <a:pt x="9" y="0"/>
                    </a:cubicBezTo>
                    <a:cubicBezTo>
                      <a:pt x="8" y="0"/>
                      <a:pt x="8" y="1"/>
                      <a:pt x="8" y="1"/>
                    </a:cubicBezTo>
                    <a:cubicBezTo>
                      <a:pt x="8" y="1"/>
                      <a:pt x="5" y="1"/>
                      <a:pt x="5" y="1"/>
                    </a:cubicBezTo>
                    <a:cubicBezTo>
                      <a:pt x="5" y="1"/>
                      <a:pt x="5" y="1"/>
                      <a:pt x="4" y="1"/>
                    </a:cubicBezTo>
                    <a:cubicBezTo>
                      <a:pt x="3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1" y="2"/>
                    </a:cubicBezTo>
                    <a:cubicBezTo>
                      <a:pt x="1" y="3"/>
                      <a:pt x="2" y="4"/>
                      <a:pt x="2" y="5"/>
                    </a:cubicBezTo>
                    <a:cubicBezTo>
                      <a:pt x="2" y="6"/>
                      <a:pt x="1" y="6"/>
                      <a:pt x="1" y="7"/>
                    </a:cubicBezTo>
                    <a:cubicBezTo>
                      <a:pt x="1" y="8"/>
                      <a:pt x="2" y="8"/>
                      <a:pt x="2" y="8"/>
                    </a:cubicBezTo>
                    <a:cubicBezTo>
                      <a:pt x="2" y="9"/>
                      <a:pt x="1" y="9"/>
                      <a:pt x="1" y="9"/>
                    </a:cubicBezTo>
                    <a:cubicBezTo>
                      <a:pt x="3" y="10"/>
                      <a:pt x="5" y="9"/>
                      <a:pt x="6" y="10"/>
                    </a:cubicBezTo>
                    <a:cubicBezTo>
                      <a:pt x="7" y="11"/>
                      <a:pt x="7" y="11"/>
                      <a:pt x="7" y="12"/>
                    </a:cubicBezTo>
                    <a:cubicBezTo>
                      <a:pt x="8" y="12"/>
                      <a:pt x="8" y="11"/>
                      <a:pt x="9" y="11"/>
                    </a:cubicBezTo>
                    <a:cubicBezTo>
                      <a:pt x="10" y="12"/>
                      <a:pt x="9" y="13"/>
                      <a:pt x="10" y="13"/>
                    </a:cubicBezTo>
                    <a:cubicBezTo>
                      <a:pt x="11" y="12"/>
                      <a:pt x="10" y="13"/>
                      <a:pt x="11" y="13"/>
                    </a:cubicBezTo>
                    <a:cubicBezTo>
                      <a:pt x="11" y="13"/>
                      <a:pt x="12" y="13"/>
                      <a:pt x="12" y="13"/>
                    </a:cubicBezTo>
                    <a:cubicBezTo>
                      <a:pt x="13" y="13"/>
                      <a:pt x="12" y="14"/>
                      <a:pt x="13" y="14"/>
                    </a:cubicBezTo>
                    <a:cubicBezTo>
                      <a:pt x="13" y="14"/>
                      <a:pt x="14" y="15"/>
                      <a:pt x="14" y="15"/>
                    </a:cubicBezTo>
                    <a:cubicBezTo>
                      <a:pt x="14" y="16"/>
                      <a:pt x="14" y="17"/>
                      <a:pt x="15" y="18"/>
                    </a:cubicBezTo>
                    <a:cubicBezTo>
                      <a:pt x="15" y="18"/>
                      <a:pt x="15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6" name="Freeform 20243">
                <a:extLst>
                  <a:ext uri="{FF2B5EF4-FFF2-40B4-BE49-F238E27FC236}">
                    <a16:creationId xmlns:a16="http://schemas.microsoft.com/office/drawing/2014/main" id="{C2E83CAD-5893-CFE3-5627-A43ACDF01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052" y="2942407"/>
                <a:ext cx="162200" cy="85871"/>
              </a:xfrm>
              <a:custGeom>
                <a:avLst/>
                <a:gdLst/>
                <a:ahLst/>
                <a:cxnLst>
                  <a:cxn ang="0">
                    <a:pos x="19" y="18"/>
                  </a:cxn>
                  <a:cxn ang="0">
                    <a:pos x="22" y="17"/>
                  </a:cxn>
                  <a:cxn ang="0">
                    <a:pos x="23" y="17"/>
                  </a:cxn>
                  <a:cxn ang="0">
                    <a:pos x="26" y="17"/>
                  </a:cxn>
                  <a:cxn ang="0">
                    <a:pos x="27" y="16"/>
                  </a:cxn>
                  <a:cxn ang="0">
                    <a:pos x="28" y="15"/>
                  </a:cxn>
                  <a:cxn ang="0">
                    <a:pos x="30" y="16"/>
                  </a:cxn>
                  <a:cxn ang="0">
                    <a:pos x="31" y="17"/>
                  </a:cxn>
                  <a:cxn ang="0">
                    <a:pos x="33" y="17"/>
                  </a:cxn>
                  <a:cxn ang="0">
                    <a:pos x="35" y="17"/>
                  </a:cxn>
                  <a:cxn ang="0">
                    <a:pos x="33" y="15"/>
                  </a:cxn>
                  <a:cxn ang="0">
                    <a:pos x="33" y="14"/>
                  </a:cxn>
                  <a:cxn ang="0">
                    <a:pos x="34" y="12"/>
                  </a:cxn>
                  <a:cxn ang="0">
                    <a:pos x="30" y="10"/>
                  </a:cxn>
                  <a:cxn ang="0">
                    <a:pos x="30" y="7"/>
                  </a:cxn>
                  <a:cxn ang="0">
                    <a:pos x="27" y="6"/>
                  </a:cxn>
                  <a:cxn ang="0">
                    <a:pos x="24" y="6"/>
                  </a:cxn>
                  <a:cxn ang="0">
                    <a:pos x="20" y="7"/>
                  </a:cxn>
                  <a:cxn ang="0">
                    <a:pos x="19" y="5"/>
                  </a:cxn>
                  <a:cxn ang="0">
                    <a:pos x="15" y="3"/>
                  </a:cxn>
                  <a:cxn ang="0">
                    <a:pos x="11" y="2"/>
                  </a:cxn>
                  <a:cxn ang="0">
                    <a:pos x="7" y="2"/>
                  </a:cxn>
                  <a:cxn ang="0">
                    <a:pos x="4" y="0"/>
                  </a:cxn>
                  <a:cxn ang="0">
                    <a:pos x="0" y="1"/>
                  </a:cxn>
                  <a:cxn ang="0">
                    <a:pos x="6" y="5"/>
                  </a:cxn>
                  <a:cxn ang="0">
                    <a:pos x="9" y="9"/>
                  </a:cxn>
                  <a:cxn ang="0">
                    <a:pos x="8" y="15"/>
                  </a:cxn>
                  <a:cxn ang="0">
                    <a:pos x="11" y="15"/>
                  </a:cxn>
                  <a:cxn ang="0">
                    <a:pos x="13" y="15"/>
                  </a:cxn>
                  <a:cxn ang="0">
                    <a:pos x="14" y="14"/>
                  </a:cxn>
                  <a:cxn ang="0">
                    <a:pos x="17" y="16"/>
                  </a:cxn>
                  <a:cxn ang="0">
                    <a:pos x="17" y="16"/>
                  </a:cxn>
                  <a:cxn ang="0">
                    <a:pos x="17" y="17"/>
                  </a:cxn>
                  <a:cxn ang="0">
                    <a:pos x="19" y="17"/>
                  </a:cxn>
                  <a:cxn ang="0">
                    <a:pos x="19" y="18"/>
                  </a:cxn>
                </a:cxnLst>
                <a:rect l="0" t="0" r="r" b="b"/>
                <a:pathLst>
                  <a:path w="36" h="19">
                    <a:moveTo>
                      <a:pt x="19" y="18"/>
                    </a:moveTo>
                    <a:cubicBezTo>
                      <a:pt x="20" y="18"/>
                      <a:pt x="21" y="17"/>
                      <a:pt x="22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6" y="17"/>
                      <a:pt x="26" y="17"/>
                    </a:cubicBezTo>
                    <a:cubicBezTo>
                      <a:pt x="26" y="17"/>
                      <a:pt x="26" y="16"/>
                      <a:pt x="27" y="16"/>
                    </a:cubicBezTo>
                    <a:cubicBezTo>
                      <a:pt x="27" y="16"/>
                      <a:pt x="28" y="15"/>
                      <a:pt x="28" y="15"/>
                    </a:cubicBezTo>
                    <a:cubicBezTo>
                      <a:pt x="28" y="15"/>
                      <a:pt x="30" y="16"/>
                      <a:pt x="30" y="16"/>
                    </a:cubicBezTo>
                    <a:cubicBezTo>
                      <a:pt x="31" y="16"/>
                      <a:pt x="30" y="17"/>
                      <a:pt x="31" y="17"/>
                    </a:cubicBezTo>
                    <a:cubicBezTo>
                      <a:pt x="32" y="17"/>
                      <a:pt x="32" y="17"/>
                      <a:pt x="33" y="17"/>
                    </a:cubicBezTo>
                    <a:cubicBezTo>
                      <a:pt x="34" y="17"/>
                      <a:pt x="34" y="19"/>
                      <a:pt x="35" y="17"/>
                    </a:cubicBezTo>
                    <a:cubicBezTo>
                      <a:pt x="36" y="16"/>
                      <a:pt x="33" y="15"/>
                      <a:pt x="33" y="15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3" y="13"/>
                      <a:pt x="34" y="12"/>
                      <a:pt x="34" y="12"/>
                    </a:cubicBezTo>
                    <a:cubicBezTo>
                      <a:pt x="31" y="11"/>
                      <a:pt x="31" y="11"/>
                      <a:pt x="30" y="10"/>
                    </a:cubicBezTo>
                    <a:cubicBezTo>
                      <a:pt x="29" y="9"/>
                      <a:pt x="32" y="7"/>
                      <a:pt x="30" y="7"/>
                    </a:cubicBezTo>
                    <a:cubicBezTo>
                      <a:pt x="28" y="7"/>
                      <a:pt x="28" y="6"/>
                      <a:pt x="27" y="6"/>
                    </a:cubicBezTo>
                    <a:cubicBezTo>
                      <a:pt x="26" y="5"/>
                      <a:pt x="26" y="7"/>
                      <a:pt x="24" y="6"/>
                    </a:cubicBezTo>
                    <a:cubicBezTo>
                      <a:pt x="23" y="5"/>
                      <a:pt x="22" y="8"/>
                      <a:pt x="20" y="7"/>
                    </a:cubicBezTo>
                    <a:cubicBezTo>
                      <a:pt x="19" y="6"/>
                      <a:pt x="22" y="6"/>
                      <a:pt x="19" y="5"/>
                    </a:cubicBezTo>
                    <a:cubicBezTo>
                      <a:pt x="16" y="4"/>
                      <a:pt x="16" y="3"/>
                      <a:pt x="15" y="3"/>
                    </a:cubicBezTo>
                    <a:cubicBezTo>
                      <a:pt x="14" y="3"/>
                      <a:pt x="13" y="1"/>
                      <a:pt x="11" y="2"/>
                    </a:cubicBezTo>
                    <a:cubicBezTo>
                      <a:pt x="8" y="4"/>
                      <a:pt x="9" y="2"/>
                      <a:pt x="7" y="2"/>
                    </a:cubicBezTo>
                    <a:cubicBezTo>
                      <a:pt x="5" y="2"/>
                      <a:pt x="5" y="0"/>
                      <a:pt x="4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4" y="4"/>
                      <a:pt x="5" y="3"/>
                      <a:pt x="6" y="5"/>
                    </a:cubicBezTo>
                    <a:cubicBezTo>
                      <a:pt x="7" y="7"/>
                      <a:pt x="8" y="4"/>
                      <a:pt x="9" y="9"/>
                    </a:cubicBezTo>
                    <a:cubicBezTo>
                      <a:pt x="10" y="14"/>
                      <a:pt x="9" y="14"/>
                      <a:pt x="8" y="15"/>
                    </a:cubicBezTo>
                    <a:cubicBezTo>
                      <a:pt x="10" y="16"/>
                      <a:pt x="9" y="15"/>
                      <a:pt x="11" y="15"/>
                    </a:cubicBezTo>
                    <a:cubicBezTo>
                      <a:pt x="11" y="15"/>
                      <a:pt x="13" y="16"/>
                      <a:pt x="13" y="15"/>
                    </a:cubicBezTo>
                    <a:cubicBezTo>
                      <a:pt x="13" y="15"/>
                      <a:pt x="14" y="14"/>
                      <a:pt x="14" y="14"/>
                    </a:cubicBezTo>
                    <a:cubicBezTo>
                      <a:pt x="14" y="14"/>
                      <a:pt x="15" y="14"/>
                      <a:pt x="17" y="16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17"/>
                      <a:pt x="17" y="17"/>
                      <a:pt x="17" y="17"/>
                    </a:cubicBezTo>
                    <a:cubicBezTo>
                      <a:pt x="18" y="18"/>
                      <a:pt x="18" y="17"/>
                      <a:pt x="19" y="17"/>
                    </a:cubicBezTo>
                    <a:cubicBezTo>
                      <a:pt x="19" y="17"/>
                      <a:pt x="19" y="18"/>
                      <a:pt x="19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7" name="Freeform 20244">
                <a:extLst>
                  <a:ext uri="{FF2B5EF4-FFF2-40B4-BE49-F238E27FC236}">
                    <a16:creationId xmlns:a16="http://schemas.microsoft.com/office/drawing/2014/main" id="{D5962FCD-DDB0-A8E6-BE5E-4DFA0CB635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5078" y="2520689"/>
                <a:ext cx="969380" cy="520947"/>
              </a:xfrm>
              <a:custGeom>
                <a:avLst/>
                <a:gdLst/>
                <a:ahLst/>
                <a:cxnLst>
                  <a:cxn ang="0">
                    <a:pos x="129" y="103"/>
                  </a:cxn>
                  <a:cxn ang="0">
                    <a:pos x="127" y="104"/>
                  </a:cxn>
                  <a:cxn ang="0">
                    <a:pos x="121" y="108"/>
                  </a:cxn>
                  <a:cxn ang="0">
                    <a:pos x="117" y="113"/>
                  </a:cxn>
                  <a:cxn ang="0">
                    <a:pos x="114" y="113"/>
                  </a:cxn>
                  <a:cxn ang="0">
                    <a:pos x="114" y="111"/>
                  </a:cxn>
                  <a:cxn ang="0">
                    <a:pos x="107" y="108"/>
                  </a:cxn>
                  <a:cxn ang="0">
                    <a:pos x="104" y="104"/>
                  </a:cxn>
                  <a:cxn ang="0">
                    <a:pos x="104" y="98"/>
                  </a:cxn>
                  <a:cxn ang="0">
                    <a:pos x="97" y="92"/>
                  </a:cxn>
                  <a:cxn ang="0">
                    <a:pos x="81" y="92"/>
                  </a:cxn>
                  <a:cxn ang="0">
                    <a:pos x="79" y="87"/>
                  </a:cxn>
                  <a:cxn ang="0">
                    <a:pos x="80" y="80"/>
                  </a:cxn>
                  <a:cxn ang="0">
                    <a:pos x="80" y="73"/>
                  </a:cxn>
                  <a:cxn ang="0">
                    <a:pos x="79" y="70"/>
                  </a:cxn>
                  <a:cxn ang="0">
                    <a:pos x="73" y="70"/>
                  </a:cxn>
                  <a:cxn ang="0">
                    <a:pos x="70" y="73"/>
                  </a:cxn>
                  <a:cxn ang="0">
                    <a:pos x="65" y="78"/>
                  </a:cxn>
                  <a:cxn ang="0">
                    <a:pos x="52" y="85"/>
                  </a:cxn>
                  <a:cxn ang="0">
                    <a:pos x="49" y="109"/>
                  </a:cxn>
                  <a:cxn ang="0">
                    <a:pos x="41" y="102"/>
                  </a:cxn>
                  <a:cxn ang="0">
                    <a:pos x="33" y="106"/>
                  </a:cxn>
                  <a:cxn ang="0">
                    <a:pos x="30" y="97"/>
                  </a:cxn>
                  <a:cxn ang="0">
                    <a:pos x="24" y="88"/>
                  </a:cxn>
                  <a:cxn ang="0">
                    <a:pos x="28" y="86"/>
                  </a:cxn>
                  <a:cxn ang="0">
                    <a:pos x="28" y="80"/>
                  </a:cxn>
                  <a:cxn ang="0">
                    <a:pos x="36" y="79"/>
                  </a:cxn>
                  <a:cxn ang="0">
                    <a:pos x="37" y="69"/>
                  </a:cxn>
                  <a:cxn ang="0">
                    <a:pos x="29" y="68"/>
                  </a:cxn>
                  <a:cxn ang="0">
                    <a:pos x="16" y="72"/>
                  </a:cxn>
                  <a:cxn ang="0">
                    <a:pos x="15" y="72"/>
                  </a:cxn>
                  <a:cxn ang="0">
                    <a:pos x="7" y="62"/>
                  </a:cxn>
                  <a:cxn ang="0">
                    <a:pos x="4" y="49"/>
                  </a:cxn>
                  <a:cxn ang="0">
                    <a:pos x="14" y="42"/>
                  </a:cxn>
                  <a:cxn ang="0">
                    <a:pos x="30" y="32"/>
                  </a:cxn>
                  <a:cxn ang="0">
                    <a:pos x="52" y="40"/>
                  </a:cxn>
                  <a:cxn ang="0">
                    <a:pos x="67" y="39"/>
                  </a:cxn>
                  <a:cxn ang="0">
                    <a:pos x="78" y="33"/>
                  </a:cxn>
                  <a:cxn ang="0">
                    <a:pos x="82" y="20"/>
                  </a:cxn>
                  <a:cxn ang="0">
                    <a:pos x="112" y="6"/>
                  </a:cxn>
                  <a:cxn ang="0">
                    <a:pos x="130" y="7"/>
                  </a:cxn>
                  <a:cxn ang="0">
                    <a:pos x="143" y="15"/>
                  </a:cxn>
                  <a:cxn ang="0">
                    <a:pos x="159" y="13"/>
                  </a:cxn>
                  <a:cxn ang="0">
                    <a:pos x="183" y="36"/>
                  </a:cxn>
                  <a:cxn ang="0">
                    <a:pos x="211" y="47"/>
                  </a:cxn>
                  <a:cxn ang="0">
                    <a:pos x="210" y="56"/>
                  </a:cxn>
                  <a:cxn ang="0">
                    <a:pos x="203" y="68"/>
                  </a:cxn>
                  <a:cxn ang="0">
                    <a:pos x="192" y="67"/>
                  </a:cxn>
                  <a:cxn ang="0">
                    <a:pos x="191" y="80"/>
                  </a:cxn>
                  <a:cxn ang="0">
                    <a:pos x="178" y="82"/>
                  </a:cxn>
                  <a:cxn ang="0">
                    <a:pos x="180" y="96"/>
                  </a:cxn>
                  <a:cxn ang="0">
                    <a:pos x="178" y="103"/>
                  </a:cxn>
                  <a:cxn ang="0">
                    <a:pos x="162" y="98"/>
                  </a:cxn>
                  <a:cxn ang="0">
                    <a:pos x="145" y="96"/>
                  </a:cxn>
                  <a:cxn ang="0">
                    <a:pos x="133" y="98"/>
                  </a:cxn>
                </a:cxnLst>
                <a:rect l="0" t="0" r="r" b="b"/>
                <a:pathLst>
                  <a:path w="215" h="115">
                    <a:moveTo>
                      <a:pt x="130" y="102"/>
                    </a:moveTo>
                    <a:cubicBezTo>
                      <a:pt x="129" y="103"/>
                      <a:pt x="129" y="103"/>
                      <a:pt x="129" y="103"/>
                    </a:cubicBezTo>
                    <a:cubicBezTo>
                      <a:pt x="128" y="103"/>
                      <a:pt x="129" y="104"/>
                      <a:pt x="128" y="104"/>
                    </a:cubicBezTo>
                    <a:cubicBezTo>
                      <a:pt x="127" y="104"/>
                      <a:pt x="128" y="103"/>
                      <a:pt x="127" y="104"/>
                    </a:cubicBezTo>
                    <a:cubicBezTo>
                      <a:pt x="125" y="105"/>
                      <a:pt x="124" y="106"/>
                      <a:pt x="123" y="107"/>
                    </a:cubicBezTo>
                    <a:cubicBezTo>
                      <a:pt x="122" y="108"/>
                      <a:pt x="122" y="108"/>
                      <a:pt x="121" y="108"/>
                    </a:cubicBezTo>
                    <a:cubicBezTo>
                      <a:pt x="119" y="109"/>
                      <a:pt x="120" y="110"/>
                      <a:pt x="119" y="110"/>
                    </a:cubicBezTo>
                    <a:cubicBezTo>
                      <a:pt x="118" y="111"/>
                      <a:pt x="117" y="112"/>
                      <a:pt x="117" y="113"/>
                    </a:cubicBezTo>
                    <a:cubicBezTo>
                      <a:pt x="118" y="114"/>
                      <a:pt x="117" y="115"/>
                      <a:pt x="116" y="114"/>
                    </a:cubicBezTo>
                    <a:cubicBezTo>
                      <a:pt x="116" y="114"/>
                      <a:pt x="114" y="113"/>
                      <a:pt x="114" y="113"/>
                    </a:cubicBezTo>
                    <a:cubicBezTo>
                      <a:pt x="114" y="113"/>
                      <a:pt x="115" y="111"/>
                      <a:pt x="115" y="111"/>
                    </a:cubicBezTo>
                    <a:cubicBezTo>
                      <a:pt x="115" y="111"/>
                      <a:pt x="115" y="112"/>
                      <a:pt x="114" y="111"/>
                    </a:cubicBezTo>
                    <a:cubicBezTo>
                      <a:pt x="114" y="110"/>
                      <a:pt x="114" y="110"/>
                      <a:pt x="110" y="110"/>
                    </a:cubicBezTo>
                    <a:cubicBezTo>
                      <a:pt x="107" y="111"/>
                      <a:pt x="107" y="110"/>
                      <a:pt x="107" y="108"/>
                    </a:cubicBezTo>
                    <a:cubicBezTo>
                      <a:pt x="107" y="106"/>
                      <a:pt x="107" y="104"/>
                      <a:pt x="106" y="104"/>
                    </a:cubicBezTo>
                    <a:cubicBezTo>
                      <a:pt x="106" y="104"/>
                      <a:pt x="104" y="104"/>
                      <a:pt x="104" y="104"/>
                    </a:cubicBezTo>
                    <a:cubicBezTo>
                      <a:pt x="104" y="104"/>
                      <a:pt x="104" y="103"/>
                      <a:pt x="104" y="101"/>
                    </a:cubicBezTo>
                    <a:cubicBezTo>
                      <a:pt x="105" y="98"/>
                      <a:pt x="105" y="96"/>
                      <a:pt x="104" y="98"/>
                    </a:cubicBezTo>
                    <a:cubicBezTo>
                      <a:pt x="102" y="99"/>
                      <a:pt x="103" y="95"/>
                      <a:pt x="101" y="94"/>
                    </a:cubicBezTo>
                    <a:cubicBezTo>
                      <a:pt x="99" y="93"/>
                      <a:pt x="99" y="91"/>
                      <a:pt x="97" y="92"/>
                    </a:cubicBezTo>
                    <a:cubicBezTo>
                      <a:pt x="94" y="94"/>
                      <a:pt x="92" y="92"/>
                      <a:pt x="87" y="93"/>
                    </a:cubicBezTo>
                    <a:cubicBezTo>
                      <a:pt x="83" y="94"/>
                      <a:pt x="83" y="94"/>
                      <a:pt x="81" y="92"/>
                    </a:cubicBezTo>
                    <a:cubicBezTo>
                      <a:pt x="80" y="90"/>
                      <a:pt x="79" y="89"/>
                      <a:pt x="79" y="88"/>
                    </a:cubicBezTo>
                    <a:cubicBezTo>
                      <a:pt x="78" y="88"/>
                      <a:pt x="79" y="87"/>
                      <a:pt x="79" y="87"/>
                    </a:cubicBezTo>
                    <a:cubicBezTo>
                      <a:pt x="78" y="84"/>
                      <a:pt x="79" y="87"/>
                      <a:pt x="83" y="82"/>
                    </a:cubicBezTo>
                    <a:cubicBezTo>
                      <a:pt x="82" y="79"/>
                      <a:pt x="80" y="83"/>
                      <a:pt x="80" y="80"/>
                    </a:cubicBezTo>
                    <a:cubicBezTo>
                      <a:pt x="80" y="77"/>
                      <a:pt x="79" y="78"/>
                      <a:pt x="78" y="75"/>
                    </a:cubicBezTo>
                    <a:cubicBezTo>
                      <a:pt x="77" y="72"/>
                      <a:pt x="80" y="75"/>
                      <a:pt x="80" y="73"/>
                    </a:cubicBezTo>
                    <a:cubicBezTo>
                      <a:pt x="80" y="71"/>
                      <a:pt x="81" y="73"/>
                      <a:pt x="81" y="69"/>
                    </a:cubicBezTo>
                    <a:cubicBezTo>
                      <a:pt x="81" y="68"/>
                      <a:pt x="79" y="69"/>
                      <a:pt x="79" y="70"/>
                    </a:cubicBezTo>
                    <a:cubicBezTo>
                      <a:pt x="78" y="72"/>
                      <a:pt x="76" y="72"/>
                      <a:pt x="77" y="70"/>
                    </a:cubicBezTo>
                    <a:cubicBezTo>
                      <a:pt x="78" y="68"/>
                      <a:pt x="76" y="69"/>
                      <a:pt x="73" y="70"/>
                    </a:cubicBezTo>
                    <a:cubicBezTo>
                      <a:pt x="70" y="72"/>
                      <a:pt x="74" y="71"/>
                      <a:pt x="73" y="73"/>
                    </a:cubicBezTo>
                    <a:cubicBezTo>
                      <a:pt x="72" y="75"/>
                      <a:pt x="71" y="72"/>
                      <a:pt x="70" y="73"/>
                    </a:cubicBezTo>
                    <a:cubicBezTo>
                      <a:pt x="69" y="73"/>
                      <a:pt x="71" y="74"/>
                      <a:pt x="70" y="75"/>
                    </a:cubicBezTo>
                    <a:cubicBezTo>
                      <a:pt x="68" y="76"/>
                      <a:pt x="67" y="73"/>
                      <a:pt x="65" y="78"/>
                    </a:cubicBezTo>
                    <a:cubicBezTo>
                      <a:pt x="64" y="78"/>
                      <a:pt x="55" y="81"/>
                      <a:pt x="53" y="82"/>
                    </a:cubicBezTo>
                    <a:cubicBezTo>
                      <a:pt x="51" y="82"/>
                      <a:pt x="52" y="82"/>
                      <a:pt x="52" y="85"/>
                    </a:cubicBezTo>
                    <a:cubicBezTo>
                      <a:pt x="52" y="87"/>
                      <a:pt x="52" y="109"/>
                      <a:pt x="52" y="109"/>
                    </a:cubicBezTo>
                    <a:cubicBezTo>
                      <a:pt x="50" y="109"/>
                      <a:pt x="49" y="110"/>
                      <a:pt x="49" y="109"/>
                    </a:cubicBezTo>
                    <a:cubicBezTo>
                      <a:pt x="46" y="105"/>
                      <a:pt x="47" y="105"/>
                      <a:pt x="45" y="104"/>
                    </a:cubicBezTo>
                    <a:cubicBezTo>
                      <a:pt x="44" y="103"/>
                      <a:pt x="43" y="101"/>
                      <a:pt x="41" y="102"/>
                    </a:cubicBezTo>
                    <a:cubicBezTo>
                      <a:pt x="39" y="102"/>
                      <a:pt x="37" y="103"/>
                      <a:pt x="36" y="104"/>
                    </a:cubicBezTo>
                    <a:cubicBezTo>
                      <a:pt x="34" y="105"/>
                      <a:pt x="33" y="106"/>
                      <a:pt x="33" y="106"/>
                    </a:cubicBezTo>
                    <a:cubicBezTo>
                      <a:pt x="32" y="101"/>
                      <a:pt x="37" y="101"/>
                      <a:pt x="34" y="99"/>
                    </a:cubicBezTo>
                    <a:cubicBezTo>
                      <a:pt x="32" y="96"/>
                      <a:pt x="31" y="99"/>
                      <a:pt x="30" y="97"/>
                    </a:cubicBezTo>
                    <a:cubicBezTo>
                      <a:pt x="29" y="95"/>
                      <a:pt x="27" y="97"/>
                      <a:pt x="27" y="95"/>
                    </a:cubicBezTo>
                    <a:cubicBezTo>
                      <a:pt x="27" y="95"/>
                      <a:pt x="26" y="88"/>
                      <a:pt x="24" y="88"/>
                    </a:cubicBezTo>
                    <a:cubicBezTo>
                      <a:pt x="21" y="88"/>
                      <a:pt x="20" y="86"/>
                      <a:pt x="23" y="85"/>
                    </a:cubicBezTo>
                    <a:cubicBezTo>
                      <a:pt x="27" y="85"/>
                      <a:pt x="24" y="87"/>
                      <a:pt x="28" y="86"/>
                    </a:cubicBezTo>
                    <a:cubicBezTo>
                      <a:pt x="31" y="86"/>
                      <a:pt x="23" y="83"/>
                      <a:pt x="26" y="82"/>
                    </a:cubicBezTo>
                    <a:cubicBezTo>
                      <a:pt x="29" y="81"/>
                      <a:pt x="26" y="81"/>
                      <a:pt x="28" y="80"/>
                    </a:cubicBezTo>
                    <a:cubicBezTo>
                      <a:pt x="30" y="78"/>
                      <a:pt x="29" y="80"/>
                      <a:pt x="32" y="80"/>
                    </a:cubicBezTo>
                    <a:cubicBezTo>
                      <a:pt x="34" y="79"/>
                      <a:pt x="39" y="81"/>
                      <a:pt x="36" y="79"/>
                    </a:cubicBezTo>
                    <a:cubicBezTo>
                      <a:pt x="34" y="77"/>
                      <a:pt x="38" y="74"/>
                      <a:pt x="37" y="72"/>
                    </a:cubicBezTo>
                    <a:cubicBezTo>
                      <a:pt x="36" y="71"/>
                      <a:pt x="37" y="70"/>
                      <a:pt x="37" y="69"/>
                    </a:cubicBezTo>
                    <a:cubicBezTo>
                      <a:pt x="36" y="68"/>
                      <a:pt x="34" y="67"/>
                      <a:pt x="33" y="68"/>
                    </a:cubicBezTo>
                    <a:cubicBezTo>
                      <a:pt x="32" y="70"/>
                      <a:pt x="32" y="69"/>
                      <a:pt x="29" y="68"/>
                    </a:cubicBezTo>
                    <a:cubicBezTo>
                      <a:pt x="27" y="66"/>
                      <a:pt x="25" y="67"/>
                      <a:pt x="21" y="70"/>
                    </a:cubicBezTo>
                    <a:cubicBezTo>
                      <a:pt x="18" y="73"/>
                      <a:pt x="18" y="70"/>
                      <a:pt x="16" y="72"/>
                    </a:cubicBezTo>
                    <a:cubicBezTo>
                      <a:pt x="15" y="75"/>
                      <a:pt x="14" y="74"/>
                      <a:pt x="14" y="75"/>
                    </a:cubicBezTo>
                    <a:cubicBezTo>
                      <a:pt x="14" y="74"/>
                      <a:pt x="14" y="75"/>
                      <a:pt x="15" y="72"/>
                    </a:cubicBezTo>
                    <a:cubicBezTo>
                      <a:pt x="10" y="69"/>
                      <a:pt x="18" y="71"/>
                      <a:pt x="13" y="66"/>
                    </a:cubicBezTo>
                    <a:cubicBezTo>
                      <a:pt x="9" y="61"/>
                      <a:pt x="9" y="61"/>
                      <a:pt x="7" y="62"/>
                    </a:cubicBezTo>
                    <a:cubicBezTo>
                      <a:pt x="5" y="62"/>
                      <a:pt x="7" y="59"/>
                      <a:pt x="4" y="57"/>
                    </a:cubicBezTo>
                    <a:cubicBezTo>
                      <a:pt x="0" y="56"/>
                      <a:pt x="6" y="52"/>
                      <a:pt x="4" y="49"/>
                    </a:cubicBezTo>
                    <a:cubicBezTo>
                      <a:pt x="2" y="47"/>
                      <a:pt x="7" y="40"/>
                      <a:pt x="9" y="42"/>
                    </a:cubicBezTo>
                    <a:cubicBezTo>
                      <a:pt x="13" y="48"/>
                      <a:pt x="14" y="46"/>
                      <a:pt x="14" y="42"/>
                    </a:cubicBezTo>
                    <a:cubicBezTo>
                      <a:pt x="14" y="38"/>
                      <a:pt x="21" y="36"/>
                      <a:pt x="24" y="33"/>
                    </a:cubicBezTo>
                    <a:cubicBezTo>
                      <a:pt x="26" y="29"/>
                      <a:pt x="27" y="35"/>
                      <a:pt x="30" y="32"/>
                    </a:cubicBezTo>
                    <a:cubicBezTo>
                      <a:pt x="34" y="30"/>
                      <a:pt x="33" y="33"/>
                      <a:pt x="38" y="34"/>
                    </a:cubicBezTo>
                    <a:cubicBezTo>
                      <a:pt x="43" y="34"/>
                      <a:pt x="48" y="43"/>
                      <a:pt x="52" y="40"/>
                    </a:cubicBezTo>
                    <a:cubicBezTo>
                      <a:pt x="54" y="37"/>
                      <a:pt x="55" y="35"/>
                      <a:pt x="58" y="37"/>
                    </a:cubicBezTo>
                    <a:cubicBezTo>
                      <a:pt x="61" y="39"/>
                      <a:pt x="61" y="34"/>
                      <a:pt x="67" y="39"/>
                    </a:cubicBezTo>
                    <a:cubicBezTo>
                      <a:pt x="73" y="43"/>
                      <a:pt x="70" y="36"/>
                      <a:pt x="74" y="39"/>
                    </a:cubicBezTo>
                    <a:cubicBezTo>
                      <a:pt x="79" y="42"/>
                      <a:pt x="84" y="35"/>
                      <a:pt x="78" y="33"/>
                    </a:cubicBezTo>
                    <a:cubicBezTo>
                      <a:pt x="67" y="28"/>
                      <a:pt x="81" y="29"/>
                      <a:pt x="77" y="25"/>
                    </a:cubicBezTo>
                    <a:cubicBezTo>
                      <a:pt x="73" y="22"/>
                      <a:pt x="87" y="22"/>
                      <a:pt x="82" y="20"/>
                    </a:cubicBezTo>
                    <a:cubicBezTo>
                      <a:pt x="77" y="18"/>
                      <a:pt x="75" y="13"/>
                      <a:pt x="81" y="13"/>
                    </a:cubicBezTo>
                    <a:cubicBezTo>
                      <a:pt x="87" y="13"/>
                      <a:pt x="107" y="9"/>
                      <a:pt x="112" y="6"/>
                    </a:cubicBezTo>
                    <a:cubicBezTo>
                      <a:pt x="118" y="4"/>
                      <a:pt x="119" y="0"/>
                      <a:pt x="123" y="3"/>
                    </a:cubicBezTo>
                    <a:cubicBezTo>
                      <a:pt x="126" y="5"/>
                      <a:pt x="128" y="0"/>
                      <a:pt x="130" y="7"/>
                    </a:cubicBezTo>
                    <a:cubicBezTo>
                      <a:pt x="132" y="15"/>
                      <a:pt x="135" y="10"/>
                      <a:pt x="139" y="12"/>
                    </a:cubicBezTo>
                    <a:cubicBezTo>
                      <a:pt x="143" y="14"/>
                      <a:pt x="146" y="12"/>
                      <a:pt x="143" y="15"/>
                    </a:cubicBezTo>
                    <a:cubicBezTo>
                      <a:pt x="140" y="18"/>
                      <a:pt x="146" y="18"/>
                      <a:pt x="154" y="13"/>
                    </a:cubicBezTo>
                    <a:cubicBezTo>
                      <a:pt x="162" y="7"/>
                      <a:pt x="161" y="11"/>
                      <a:pt x="159" y="13"/>
                    </a:cubicBezTo>
                    <a:cubicBezTo>
                      <a:pt x="157" y="15"/>
                      <a:pt x="165" y="16"/>
                      <a:pt x="172" y="29"/>
                    </a:cubicBezTo>
                    <a:cubicBezTo>
                      <a:pt x="181" y="48"/>
                      <a:pt x="177" y="31"/>
                      <a:pt x="183" y="36"/>
                    </a:cubicBezTo>
                    <a:cubicBezTo>
                      <a:pt x="190" y="42"/>
                      <a:pt x="193" y="34"/>
                      <a:pt x="199" y="40"/>
                    </a:cubicBezTo>
                    <a:cubicBezTo>
                      <a:pt x="204" y="47"/>
                      <a:pt x="206" y="51"/>
                      <a:pt x="211" y="47"/>
                    </a:cubicBezTo>
                    <a:cubicBezTo>
                      <a:pt x="215" y="44"/>
                      <a:pt x="210" y="48"/>
                      <a:pt x="215" y="52"/>
                    </a:cubicBezTo>
                    <a:cubicBezTo>
                      <a:pt x="209" y="51"/>
                      <a:pt x="215" y="55"/>
                      <a:pt x="210" y="56"/>
                    </a:cubicBezTo>
                    <a:cubicBezTo>
                      <a:pt x="204" y="58"/>
                      <a:pt x="205" y="62"/>
                      <a:pt x="206" y="64"/>
                    </a:cubicBezTo>
                    <a:cubicBezTo>
                      <a:pt x="207" y="66"/>
                      <a:pt x="206" y="67"/>
                      <a:pt x="203" y="68"/>
                    </a:cubicBezTo>
                    <a:cubicBezTo>
                      <a:pt x="201" y="69"/>
                      <a:pt x="202" y="67"/>
                      <a:pt x="199" y="68"/>
                    </a:cubicBezTo>
                    <a:cubicBezTo>
                      <a:pt x="196" y="68"/>
                      <a:pt x="193" y="64"/>
                      <a:pt x="192" y="67"/>
                    </a:cubicBezTo>
                    <a:cubicBezTo>
                      <a:pt x="192" y="69"/>
                      <a:pt x="191" y="75"/>
                      <a:pt x="189" y="77"/>
                    </a:cubicBezTo>
                    <a:cubicBezTo>
                      <a:pt x="188" y="79"/>
                      <a:pt x="191" y="78"/>
                      <a:pt x="191" y="80"/>
                    </a:cubicBezTo>
                    <a:cubicBezTo>
                      <a:pt x="190" y="82"/>
                      <a:pt x="188" y="81"/>
                      <a:pt x="186" y="80"/>
                    </a:cubicBezTo>
                    <a:cubicBezTo>
                      <a:pt x="185" y="80"/>
                      <a:pt x="181" y="81"/>
                      <a:pt x="178" y="82"/>
                    </a:cubicBezTo>
                    <a:cubicBezTo>
                      <a:pt x="173" y="83"/>
                      <a:pt x="180" y="83"/>
                      <a:pt x="179" y="85"/>
                    </a:cubicBezTo>
                    <a:cubicBezTo>
                      <a:pt x="178" y="87"/>
                      <a:pt x="183" y="95"/>
                      <a:pt x="180" y="96"/>
                    </a:cubicBezTo>
                    <a:cubicBezTo>
                      <a:pt x="178" y="97"/>
                      <a:pt x="181" y="98"/>
                      <a:pt x="179" y="98"/>
                    </a:cubicBezTo>
                    <a:cubicBezTo>
                      <a:pt x="177" y="99"/>
                      <a:pt x="179" y="102"/>
                      <a:pt x="178" y="103"/>
                    </a:cubicBezTo>
                    <a:cubicBezTo>
                      <a:pt x="176" y="100"/>
                      <a:pt x="174" y="102"/>
                      <a:pt x="173" y="100"/>
                    </a:cubicBezTo>
                    <a:cubicBezTo>
                      <a:pt x="173" y="98"/>
                      <a:pt x="169" y="98"/>
                      <a:pt x="162" y="98"/>
                    </a:cubicBezTo>
                    <a:cubicBezTo>
                      <a:pt x="154" y="97"/>
                      <a:pt x="154" y="99"/>
                      <a:pt x="152" y="98"/>
                    </a:cubicBezTo>
                    <a:cubicBezTo>
                      <a:pt x="151" y="97"/>
                      <a:pt x="148" y="95"/>
                      <a:pt x="145" y="96"/>
                    </a:cubicBezTo>
                    <a:cubicBezTo>
                      <a:pt x="141" y="97"/>
                      <a:pt x="144" y="102"/>
                      <a:pt x="142" y="101"/>
                    </a:cubicBezTo>
                    <a:cubicBezTo>
                      <a:pt x="140" y="100"/>
                      <a:pt x="136" y="98"/>
                      <a:pt x="133" y="98"/>
                    </a:cubicBezTo>
                    <a:cubicBezTo>
                      <a:pt x="130" y="99"/>
                      <a:pt x="130" y="101"/>
                      <a:pt x="130" y="10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8" name="Freeform 20245">
                <a:extLst>
                  <a:ext uri="{FF2B5EF4-FFF2-40B4-BE49-F238E27FC236}">
                    <a16:creationId xmlns:a16="http://schemas.microsoft.com/office/drawing/2014/main" id="{6778F1F5-C939-153F-BF3C-96300296AF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1955853"/>
                <a:ext cx="284327" cy="415994"/>
              </a:xfrm>
              <a:custGeom>
                <a:avLst/>
                <a:gdLst/>
                <a:ahLst/>
                <a:cxnLst>
                  <a:cxn ang="0">
                    <a:pos x="8" y="8"/>
                  </a:cxn>
                  <a:cxn ang="0">
                    <a:pos x="16" y="13"/>
                  </a:cxn>
                  <a:cxn ang="0">
                    <a:pos x="23" y="12"/>
                  </a:cxn>
                  <a:cxn ang="0">
                    <a:pos x="29" y="13"/>
                  </a:cxn>
                  <a:cxn ang="0">
                    <a:pos x="33" y="6"/>
                  </a:cxn>
                  <a:cxn ang="0">
                    <a:pos x="41" y="1"/>
                  </a:cxn>
                  <a:cxn ang="0">
                    <a:pos x="51" y="6"/>
                  </a:cxn>
                  <a:cxn ang="0">
                    <a:pos x="48" y="12"/>
                  </a:cxn>
                  <a:cxn ang="0">
                    <a:pos x="52" y="20"/>
                  </a:cxn>
                  <a:cxn ang="0">
                    <a:pos x="50" y="31"/>
                  </a:cxn>
                  <a:cxn ang="0">
                    <a:pos x="53" y="42"/>
                  </a:cxn>
                  <a:cxn ang="0">
                    <a:pos x="53" y="45"/>
                  </a:cxn>
                  <a:cxn ang="0">
                    <a:pos x="55" y="50"/>
                  </a:cxn>
                  <a:cxn ang="0">
                    <a:pos x="58" y="55"/>
                  </a:cxn>
                  <a:cxn ang="0">
                    <a:pos x="61" y="63"/>
                  </a:cxn>
                  <a:cxn ang="0">
                    <a:pos x="52" y="77"/>
                  </a:cxn>
                  <a:cxn ang="0">
                    <a:pos x="37" y="86"/>
                  </a:cxn>
                  <a:cxn ang="0">
                    <a:pos x="29" y="88"/>
                  </a:cxn>
                  <a:cxn ang="0">
                    <a:pos x="18" y="90"/>
                  </a:cxn>
                  <a:cxn ang="0">
                    <a:pos x="15" y="88"/>
                  </a:cxn>
                  <a:cxn ang="0">
                    <a:pos x="9" y="82"/>
                  </a:cxn>
                  <a:cxn ang="0">
                    <a:pos x="10" y="75"/>
                  </a:cxn>
                  <a:cxn ang="0">
                    <a:pos x="10" y="63"/>
                  </a:cxn>
                  <a:cxn ang="0">
                    <a:pos x="14" y="60"/>
                  </a:cxn>
                  <a:cxn ang="0">
                    <a:pos x="19" y="56"/>
                  </a:cxn>
                  <a:cxn ang="0">
                    <a:pos x="27" y="48"/>
                  </a:cxn>
                  <a:cxn ang="0">
                    <a:pos x="30" y="45"/>
                  </a:cxn>
                  <a:cxn ang="0">
                    <a:pos x="24" y="40"/>
                  </a:cxn>
                  <a:cxn ang="0">
                    <a:pos x="23" y="31"/>
                  </a:cxn>
                  <a:cxn ang="0">
                    <a:pos x="22" y="25"/>
                  </a:cxn>
                  <a:cxn ang="0">
                    <a:pos x="20" y="22"/>
                  </a:cxn>
                  <a:cxn ang="0">
                    <a:pos x="19" y="18"/>
                  </a:cxn>
                  <a:cxn ang="0">
                    <a:pos x="8" y="12"/>
                  </a:cxn>
                  <a:cxn ang="0">
                    <a:pos x="8" y="10"/>
                  </a:cxn>
                  <a:cxn ang="0">
                    <a:pos x="13" y="87"/>
                  </a:cxn>
                  <a:cxn ang="0">
                    <a:pos x="12" y="86"/>
                  </a:cxn>
                  <a:cxn ang="0">
                    <a:pos x="12" y="86"/>
                  </a:cxn>
                  <a:cxn ang="0">
                    <a:pos x="10" y="89"/>
                  </a:cxn>
                  <a:cxn ang="0">
                    <a:pos x="13" y="88"/>
                  </a:cxn>
                  <a:cxn ang="0">
                    <a:pos x="13" y="88"/>
                  </a:cxn>
                  <a:cxn ang="0">
                    <a:pos x="11" y="89"/>
                  </a:cxn>
                  <a:cxn ang="0">
                    <a:pos x="3" y="89"/>
                  </a:cxn>
                  <a:cxn ang="0">
                    <a:pos x="3" y="89"/>
                  </a:cxn>
                  <a:cxn ang="0">
                    <a:pos x="3" y="88"/>
                  </a:cxn>
                  <a:cxn ang="0">
                    <a:pos x="2" y="87"/>
                  </a:cxn>
                  <a:cxn ang="0">
                    <a:pos x="1" y="87"/>
                  </a:cxn>
                  <a:cxn ang="0">
                    <a:pos x="0" y="88"/>
                  </a:cxn>
                  <a:cxn ang="0">
                    <a:pos x="2" y="89"/>
                  </a:cxn>
                  <a:cxn ang="0">
                    <a:pos x="27" y="46"/>
                  </a:cxn>
                  <a:cxn ang="0">
                    <a:pos x="29" y="47"/>
                  </a:cxn>
                  <a:cxn ang="0">
                    <a:pos x="9" y="62"/>
                  </a:cxn>
                  <a:cxn ang="0">
                    <a:pos x="10" y="62"/>
                  </a:cxn>
                </a:cxnLst>
                <a:rect l="0" t="0" r="r" b="b"/>
                <a:pathLst>
                  <a:path w="63" h="92">
                    <a:moveTo>
                      <a:pt x="8" y="10"/>
                    </a:moveTo>
                    <a:cubicBezTo>
                      <a:pt x="8" y="10"/>
                      <a:pt x="7" y="9"/>
                      <a:pt x="8" y="8"/>
                    </a:cubicBezTo>
                    <a:cubicBezTo>
                      <a:pt x="10" y="7"/>
                      <a:pt x="12" y="9"/>
                      <a:pt x="14" y="11"/>
                    </a:cubicBezTo>
                    <a:cubicBezTo>
                      <a:pt x="16" y="13"/>
                      <a:pt x="13" y="13"/>
                      <a:pt x="16" y="13"/>
                    </a:cubicBezTo>
                    <a:cubicBezTo>
                      <a:pt x="20" y="13"/>
                      <a:pt x="18" y="14"/>
                      <a:pt x="20" y="14"/>
                    </a:cubicBezTo>
                    <a:cubicBezTo>
                      <a:pt x="23" y="13"/>
                      <a:pt x="22" y="12"/>
                      <a:pt x="23" y="12"/>
                    </a:cubicBezTo>
                    <a:cubicBezTo>
                      <a:pt x="24" y="13"/>
                      <a:pt x="26" y="13"/>
                      <a:pt x="28" y="15"/>
                    </a:cubicBezTo>
                    <a:cubicBezTo>
                      <a:pt x="28" y="14"/>
                      <a:pt x="29" y="15"/>
                      <a:pt x="29" y="13"/>
                    </a:cubicBezTo>
                    <a:cubicBezTo>
                      <a:pt x="30" y="11"/>
                      <a:pt x="34" y="12"/>
                      <a:pt x="32" y="10"/>
                    </a:cubicBezTo>
                    <a:cubicBezTo>
                      <a:pt x="31" y="8"/>
                      <a:pt x="33" y="8"/>
                      <a:pt x="33" y="6"/>
                    </a:cubicBezTo>
                    <a:cubicBezTo>
                      <a:pt x="33" y="5"/>
                      <a:pt x="34" y="3"/>
                      <a:pt x="36" y="2"/>
                    </a:cubicBezTo>
                    <a:cubicBezTo>
                      <a:pt x="38" y="1"/>
                      <a:pt x="37" y="3"/>
                      <a:pt x="41" y="1"/>
                    </a:cubicBezTo>
                    <a:cubicBezTo>
                      <a:pt x="43" y="0"/>
                      <a:pt x="43" y="0"/>
                      <a:pt x="44" y="2"/>
                    </a:cubicBezTo>
                    <a:cubicBezTo>
                      <a:pt x="45" y="3"/>
                      <a:pt x="50" y="4"/>
                      <a:pt x="51" y="6"/>
                    </a:cubicBezTo>
                    <a:cubicBezTo>
                      <a:pt x="51" y="7"/>
                      <a:pt x="46" y="9"/>
                      <a:pt x="49" y="10"/>
                    </a:cubicBezTo>
                    <a:cubicBezTo>
                      <a:pt x="44" y="13"/>
                      <a:pt x="48" y="11"/>
                      <a:pt x="48" y="12"/>
                    </a:cubicBezTo>
                    <a:cubicBezTo>
                      <a:pt x="49" y="14"/>
                      <a:pt x="46" y="13"/>
                      <a:pt x="47" y="16"/>
                    </a:cubicBezTo>
                    <a:cubicBezTo>
                      <a:pt x="48" y="21"/>
                      <a:pt x="50" y="17"/>
                      <a:pt x="52" y="20"/>
                    </a:cubicBezTo>
                    <a:cubicBezTo>
                      <a:pt x="54" y="23"/>
                      <a:pt x="56" y="22"/>
                      <a:pt x="54" y="24"/>
                    </a:cubicBezTo>
                    <a:cubicBezTo>
                      <a:pt x="52" y="26"/>
                      <a:pt x="48" y="29"/>
                      <a:pt x="50" y="31"/>
                    </a:cubicBezTo>
                    <a:cubicBezTo>
                      <a:pt x="52" y="32"/>
                      <a:pt x="56" y="41"/>
                      <a:pt x="55" y="41"/>
                    </a:cubicBezTo>
                    <a:cubicBezTo>
                      <a:pt x="53" y="41"/>
                      <a:pt x="53" y="41"/>
                      <a:pt x="53" y="42"/>
                    </a:cubicBezTo>
                    <a:cubicBezTo>
                      <a:pt x="54" y="42"/>
                      <a:pt x="53" y="42"/>
                      <a:pt x="53" y="43"/>
                    </a:cubicBezTo>
                    <a:cubicBezTo>
                      <a:pt x="53" y="45"/>
                      <a:pt x="52" y="44"/>
                      <a:pt x="53" y="45"/>
                    </a:cubicBezTo>
                    <a:cubicBezTo>
                      <a:pt x="55" y="46"/>
                      <a:pt x="52" y="46"/>
                      <a:pt x="52" y="47"/>
                    </a:cubicBezTo>
                    <a:cubicBezTo>
                      <a:pt x="53" y="49"/>
                      <a:pt x="57" y="49"/>
                      <a:pt x="55" y="50"/>
                    </a:cubicBezTo>
                    <a:cubicBezTo>
                      <a:pt x="54" y="51"/>
                      <a:pt x="55" y="51"/>
                      <a:pt x="55" y="52"/>
                    </a:cubicBezTo>
                    <a:cubicBezTo>
                      <a:pt x="54" y="53"/>
                      <a:pt x="58" y="53"/>
                      <a:pt x="58" y="55"/>
                    </a:cubicBezTo>
                    <a:cubicBezTo>
                      <a:pt x="57" y="57"/>
                      <a:pt x="53" y="57"/>
                      <a:pt x="55" y="59"/>
                    </a:cubicBezTo>
                    <a:cubicBezTo>
                      <a:pt x="57" y="60"/>
                      <a:pt x="60" y="61"/>
                      <a:pt x="61" y="63"/>
                    </a:cubicBezTo>
                    <a:cubicBezTo>
                      <a:pt x="62" y="65"/>
                      <a:pt x="63" y="64"/>
                      <a:pt x="62" y="66"/>
                    </a:cubicBezTo>
                    <a:cubicBezTo>
                      <a:pt x="61" y="68"/>
                      <a:pt x="58" y="72"/>
                      <a:pt x="52" y="77"/>
                    </a:cubicBezTo>
                    <a:cubicBezTo>
                      <a:pt x="47" y="82"/>
                      <a:pt x="45" y="83"/>
                      <a:pt x="43" y="85"/>
                    </a:cubicBezTo>
                    <a:cubicBezTo>
                      <a:pt x="40" y="87"/>
                      <a:pt x="40" y="85"/>
                      <a:pt x="37" y="86"/>
                    </a:cubicBezTo>
                    <a:cubicBezTo>
                      <a:pt x="34" y="88"/>
                      <a:pt x="35" y="85"/>
                      <a:pt x="34" y="87"/>
                    </a:cubicBezTo>
                    <a:cubicBezTo>
                      <a:pt x="32" y="89"/>
                      <a:pt x="33" y="86"/>
                      <a:pt x="29" y="88"/>
                    </a:cubicBezTo>
                    <a:cubicBezTo>
                      <a:pt x="23" y="91"/>
                      <a:pt x="22" y="90"/>
                      <a:pt x="20" y="91"/>
                    </a:cubicBezTo>
                    <a:cubicBezTo>
                      <a:pt x="17" y="92"/>
                      <a:pt x="17" y="92"/>
                      <a:pt x="18" y="90"/>
                    </a:cubicBezTo>
                    <a:cubicBezTo>
                      <a:pt x="19" y="89"/>
                      <a:pt x="18" y="88"/>
                      <a:pt x="17" y="90"/>
                    </a:cubicBezTo>
                    <a:cubicBezTo>
                      <a:pt x="15" y="91"/>
                      <a:pt x="15" y="89"/>
                      <a:pt x="15" y="88"/>
                    </a:cubicBezTo>
                    <a:cubicBezTo>
                      <a:pt x="16" y="86"/>
                      <a:pt x="14" y="86"/>
                      <a:pt x="11" y="86"/>
                    </a:cubicBezTo>
                    <a:cubicBezTo>
                      <a:pt x="8" y="85"/>
                      <a:pt x="9" y="85"/>
                      <a:pt x="9" y="82"/>
                    </a:cubicBezTo>
                    <a:cubicBezTo>
                      <a:pt x="10" y="80"/>
                      <a:pt x="10" y="79"/>
                      <a:pt x="10" y="78"/>
                    </a:cubicBezTo>
                    <a:cubicBezTo>
                      <a:pt x="9" y="76"/>
                      <a:pt x="12" y="77"/>
                      <a:pt x="10" y="75"/>
                    </a:cubicBezTo>
                    <a:cubicBezTo>
                      <a:pt x="7" y="71"/>
                      <a:pt x="11" y="73"/>
                      <a:pt x="9" y="70"/>
                    </a:cubicBezTo>
                    <a:cubicBezTo>
                      <a:pt x="7" y="66"/>
                      <a:pt x="10" y="65"/>
                      <a:pt x="10" y="63"/>
                    </a:cubicBezTo>
                    <a:cubicBezTo>
                      <a:pt x="10" y="62"/>
                      <a:pt x="12" y="64"/>
                      <a:pt x="13" y="63"/>
                    </a:cubicBezTo>
                    <a:cubicBezTo>
                      <a:pt x="15" y="62"/>
                      <a:pt x="13" y="60"/>
                      <a:pt x="14" y="60"/>
                    </a:cubicBezTo>
                    <a:cubicBezTo>
                      <a:pt x="15" y="60"/>
                      <a:pt x="15" y="58"/>
                      <a:pt x="17" y="59"/>
                    </a:cubicBezTo>
                    <a:cubicBezTo>
                      <a:pt x="18" y="59"/>
                      <a:pt x="17" y="57"/>
                      <a:pt x="19" y="56"/>
                    </a:cubicBezTo>
                    <a:cubicBezTo>
                      <a:pt x="21" y="56"/>
                      <a:pt x="18" y="56"/>
                      <a:pt x="22" y="54"/>
                    </a:cubicBezTo>
                    <a:cubicBezTo>
                      <a:pt x="26" y="51"/>
                      <a:pt x="25" y="49"/>
                      <a:pt x="27" y="48"/>
                    </a:cubicBezTo>
                    <a:cubicBezTo>
                      <a:pt x="30" y="47"/>
                      <a:pt x="30" y="48"/>
                      <a:pt x="30" y="47"/>
                    </a:cubicBezTo>
                    <a:cubicBezTo>
                      <a:pt x="31" y="46"/>
                      <a:pt x="29" y="47"/>
                      <a:pt x="30" y="45"/>
                    </a:cubicBezTo>
                    <a:cubicBezTo>
                      <a:pt x="30" y="43"/>
                      <a:pt x="31" y="42"/>
                      <a:pt x="28" y="41"/>
                    </a:cubicBezTo>
                    <a:cubicBezTo>
                      <a:pt x="25" y="41"/>
                      <a:pt x="27" y="40"/>
                      <a:pt x="24" y="40"/>
                    </a:cubicBezTo>
                    <a:cubicBezTo>
                      <a:pt x="24" y="37"/>
                      <a:pt x="20" y="36"/>
                      <a:pt x="22" y="34"/>
                    </a:cubicBezTo>
                    <a:cubicBezTo>
                      <a:pt x="23" y="32"/>
                      <a:pt x="22" y="32"/>
                      <a:pt x="23" y="31"/>
                    </a:cubicBezTo>
                    <a:cubicBezTo>
                      <a:pt x="24" y="30"/>
                      <a:pt x="21" y="29"/>
                      <a:pt x="21" y="28"/>
                    </a:cubicBezTo>
                    <a:cubicBezTo>
                      <a:pt x="21" y="26"/>
                      <a:pt x="22" y="26"/>
                      <a:pt x="22" y="25"/>
                    </a:cubicBezTo>
                    <a:cubicBezTo>
                      <a:pt x="22" y="24"/>
                      <a:pt x="20" y="26"/>
                      <a:pt x="20" y="25"/>
                    </a:cubicBezTo>
                    <a:cubicBezTo>
                      <a:pt x="20" y="24"/>
                      <a:pt x="21" y="25"/>
                      <a:pt x="20" y="22"/>
                    </a:cubicBezTo>
                    <a:cubicBezTo>
                      <a:pt x="20" y="20"/>
                      <a:pt x="23" y="22"/>
                      <a:pt x="20" y="19"/>
                    </a:cubicBezTo>
                    <a:cubicBezTo>
                      <a:pt x="18" y="18"/>
                      <a:pt x="19" y="19"/>
                      <a:pt x="19" y="18"/>
                    </a:cubicBezTo>
                    <a:cubicBezTo>
                      <a:pt x="19" y="17"/>
                      <a:pt x="17" y="16"/>
                      <a:pt x="15" y="16"/>
                    </a:cubicBezTo>
                    <a:cubicBezTo>
                      <a:pt x="13" y="16"/>
                      <a:pt x="10" y="14"/>
                      <a:pt x="8" y="12"/>
                    </a:cubicBezTo>
                    <a:cubicBezTo>
                      <a:pt x="5" y="11"/>
                      <a:pt x="8" y="11"/>
                      <a:pt x="6" y="10"/>
                    </a:cubicBezTo>
                    <a:cubicBezTo>
                      <a:pt x="6" y="9"/>
                      <a:pt x="8" y="11"/>
                      <a:pt x="8" y="10"/>
                    </a:cubicBezTo>
                    <a:close/>
                    <a:moveTo>
                      <a:pt x="14" y="88"/>
                    </a:moveTo>
                    <a:cubicBezTo>
                      <a:pt x="14" y="87"/>
                      <a:pt x="13" y="87"/>
                      <a:pt x="13" y="87"/>
                    </a:cubicBezTo>
                    <a:cubicBezTo>
                      <a:pt x="13" y="88"/>
                      <a:pt x="14" y="88"/>
                      <a:pt x="14" y="88"/>
                    </a:cubicBezTo>
                    <a:close/>
                    <a:moveTo>
                      <a:pt x="12" y="86"/>
                    </a:moveTo>
                    <a:cubicBezTo>
                      <a:pt x="11" y="86"/>
                      <a:pt x="12" y="87"/>
                      <a:pt x="12" y="87"/>
                    </a:cubicBezTo>
                    <a:cubicBezTo>
                      <a:pt x="13" y="87"/>
                      <a:pt x="12" y="86"/>
                      <a:pt x="12" y="86"/>
                    </a:cubicBezTo>
                    <a:close/>
                    <a:moveTo>
                      <a:pt x="11" y="89"/>
                    </a:moveTo>
                    <a:cubicBezTo>
                      <a:pt x="11" y="88"/>
                      <a:pt x="10" y="88"/>
                      <a:pt x="10" y="89"/>
                    </a:cubicBezTo>
                    <a:cubicBezTo>
                      <a:pt x="10" y="89"/>
                      <a:pt x="11" y="89"/>
                      <a:pt x="11" y="89"/>
                    </a:cubicBezTo>
                    <a:close/>
                    <a:moveTo>
                      <a:pt x="13" y="88"/>
                    </a:moveTo>
                    <a:cubicBezTo>
                      <a:pt x="13" y="88"/>
                      <a:pt x="12" y="88"/>
                      <a:pt x="12" y="89"/>
                    </a:cubicBezTo>
                    <a:cubicBezTo>
                      <a:pt x="13" y="89"/>
                      <a:pt x="13" y="89"/>
                      <a:pt x="13" y="88"/>
                    </a:cubicBezTo>
                    <a:close/>
                    <a:moveTo>
                      <a:pt x="12" y="88"/>
                    </a:moveTo>
                    <a:cubicBezTo>
                      <a:pt x="12" y="88"/>
                      <a:pt x="11" y="88"/>
                      <a:pt x="11" y="89"/>
                    </a:cubicBezTo>
                    <a:cubicBezTo>
                      <a:pt x="11" y="89"/>
                      <a:pt x="12" y="89"/>
                      <a:pt x="12" y="88"/>
                    </a:cubicBezTo>
                    <a:close/>
                    <a:moveTo>
                      <a:pt x="3" y="89"/>
                    </a:moveTo>
                    <a:cubicBezTo>
                      <a:pt x="2" y="89"/>
                      <a:pt x="3" y="90"/>
                      <a:pt x="3" y="90"/>
                    </a:cubicBezTo>
                    <a:cubicBezTo>
                      <a:pt x="4" y="90"/>
                      <a:pt x="3" y="89"/>
                      <a:pt x="3" y="89"/>
                    </a:cubicBezTo>
                    <a:close/>
                    <a:moveTo>
                      <a:pt x="2" y="89"/>
                    </a:moveTo>
                    <a:cubicBezTo>
                      <a:pt x="3" y="89"/>
                      <a:pt x="2" y="88"/>
                      <a:pt x="3" y="88"/>
                    </a:cubicBezTo>
                    <a:cubicBezTo>
                      <a:pt x="3" y="88"/>
                      <a:pt x="3" y="89"/>
                      <a:pt x="4" y="88"/>
                    </a:cubicBezTo>
                    <a:cubicBezTo>
                      <a:pt x="4" y="87"/>
                      <a:pt x="4" y="87"/>
                      <a:pt x="2" y="87"/>
                    </a:cubicBezTo>
                    <a:cubicBezTo>
                      <a:pt x="0" y="86"/>
                      <a:pt x="2" y="87"/>
                      <a:pt x="2" y="88"/>
                    </a:cubicBezTo>
                    <a:cubicBezTo>
                      <a:pt x="1" y="89"/>
                      <a:pt x="1" y="87"/>
                      <a:pt x="1" y="87"/>
                    </a:cubicBezTo>
                    <a:cubicBezTo>
                      <a:pt x="1" y="88"/>
                      <a:pt x="0" y="88"/>
                      <a:pt x="0" y="88"/>
                    </a:cubicBezTo>
                    <a:cubicBezTo>
                      <a:pt x="0" y="89"/>
                      <a:pt x="0" y="88"/>
                      <a:pt x="0" y="88"/>
                    </a:cubicBezTo>
                    <a:cubicBezTo>
                      <a:pt x="1" y="89"/>
                      <a:pt x="1" y="89"/>
                      <a:pt x="1" y="89"/>
                    </a:cubicBezTo>
                    <a:cubicBezTo>
                      <a:pt x="2" y="89"/>
                      <a:pt x="2" y="90"/>
                      <a:pt x="2" y="89"/>
                    </a:cubicBezTo>
                    <a:close/>
                    <a:moveTo>
                      <a:pt x="29" y="47"/>
                    </a:moveTo>
                    <a:cubicBezTo>
                      <a:pt x="30" y="46"/>
                      <a:pt x="29" y="46"/>
                      <a:pt x="27" y="46"/>
                    </a:cubicBezTo>
                    <a:cubicBezTo>
                      <a:pt x="26" y="46"/>
                      <a:pt x="26" y="47"/>
                      <a:pt x="27" y="47"/>
                    </a:cubicBezTo>
                    <a:cubicBezTo>
                      <a:pt x="28" y="47"/>
                      <a:pt x="28" y="47"/>
                      <a:pt x="29" y="47"/>
                    </a:cubicBezTo>
                    <a:close/>
                    <a:moveTo>
                      <a:pt x="10" y="62"/>
                    </a:moveTo>
                    <a:cubicBezTo>
                      <a:pt x="10" y="62"/>
                      <a:pt x="9" y="62"/>
                      <a:pt x="9" y="62"/>
                    </a:cubicBezTo>
                    <a:cubicBezTo>
                      <a:pt x="9" y="62"/>
                      <a:pt x="8" y="62"/>
                      <a:pt x="9" y="63"/>
                    </a:cubicBezTo>
                    <a:cubicBezTo>
                      <a:pt x="9" y="63"/>
                      <a:pt x="10" y="63"/>
                      <a:pt x="10" y="6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9" name="Freeform 20246">
                <a:extLst>
                  <a:ext uri="{FF2B5EF4-FFF2-40B4-BE49-F238E27FC236}">
                    <a16:creationId xmlns:a16="http://schemas.microsoft.com/office/drawing/2014/main" id="{2E58209D-CF44-70CA-1309-79074DB421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29974" y="1473071"/>
                <a:ext cx="627808" cy="967472"/>
              </a:xfrm>
              <a:custGeom>
                <a:avLst/>
                <a:gdLst/>
                <a:ahLst/>
                <a:cxnLst>
                  <a:cxn ang="0">
                    <a:pos x="38" y="19"/>
                  </a:cxn>
                  <a:cxn ang="0">
                    <a:pos x="61" y="20"/>
                  </a:cxn>
                  <a:cxn ang="0">
                    <a:pos x="73" y="29"/>
                  </a:cxn>
                  <a:cxn ang="0">
                    <a:pos x="37" y="26"/>
                  </a:cxn>
                  <a:cxn ang="0">
                    <a:pos x="98" y="27"/>
                  </a:cxn>
                  <a:cxn ang="0">
                    <a:pos x="113" y="6"/>
                  </a:cxn>
                  <a:cxn ang="0">
                    <a:pos x="71" y="8"/>
                  </a:cxn>
                  <a:cxn ang="0">
                    <a:pos x="132" y="111"/>
                  </a:cxn>
                  <a:cxn ang="0">
                    <a:pos x="130" y="102"/>
                  </a:cxn>
                  <a:cxn ang="0">
                    <a:pos x="121" y="98"/>
                  </a:cxn>
                  <a:cxn ang="0">
                    <a:pos x="110" y="104"/>
                  </a:cxn>
                  <a:cxn ang="0">
                    <a:pos x="105" y="99"/>
                  </a:cxn>
                  <a:cxn ang="0">
                    <a:pos x="96" y="107"/>
                  </a:cxn>
                  <a:cxn ang="0">
                    <a:pos x="89" y="109"/>
                  </a:cxn>
                  <a:cxn ang="0">
                    <a:pos x="79" y="111"/>
                  </a:cxn>
                  <a:cxn ang="0">
                    <a:pos x="70" y="116"/>
                  </a:cxn>
                  <a:cxn ang="0">
                    <a:pos x="60" y="125"/>
                  </a:cxn>
                  <a:cxn ang="0">
                    <a:pos x="53" y="129"/>
                  </a:cxn>
                  <a:cxn ang="0">
                    <a:pos x="57" y="135"/>
                  </a:cxn>
                  <a:cxn ang="0">
                    <a:pos x="44" y="141"/>
                  </a:cxn>
                  <a:cxn ang="0">
                    <a:pos x="42" y="150"/>
                  </a:cxn>
                  <a:cxn ang="0">
                    <a:pos x="37" y="158"/>
                  </a:cxn>
                  <a:cxn ang="0">
                    <a:pos x="33" y="165"/>
                  </a:cxn>
                  <a:cxn ang="0">
                    <a:pos x="25" y="166"/>
                  </a:cxn>
                  <a:cxn ang="0">
                    <a:pos x="10" y="175"/>
                  </a:cxn>
                  <a:cxn ang="0">
                    <a:pos x="3" y="182"/>
                  </a:cxn>
                  <a:cxn ang="0">
                    <a:pos x="4" y="188"/>
                  </a:cxn>
                  <a:cxn ang="0">
                    <a:pos x="8" y="195"/>
                  </a:cxn>
                  <a:cxn ang="0">
                    <a:pos x="5" y="206"/>
                  </a:cxn>
                  <a:cxn ang="0">
                    <a:pos x="24" y="208"/>
                  </a:cxn>
                  <a:cxn ang="0">
                    <a:pos x="33" y="204"/>
                  </a:cxn>
                  <a:cxn ang="0">
                    <a:pos x="41" y="184"/>
                  </a:cxn>
                  <a:cxn ang="0">
                    <a:pos x="52" y="150"/>
                  </a:cxn>
                  <a:cxn ang="0">
                    <a:pos x="70" y="122"/>
                  </a:cxn>
                  <a:cxn ang="0">
                    <a:pos x="101" y="119"/>
                  </a:cxn>
                  <a:cxn ang="0">
                    <a:pos x="127" y="117"/>
                  </a:cxn>
                  <a:cxn ang="0">
                    <a:pos x="98" y="105"/>
                  </a:cxn>
                  <a:cxn ang="0">
                    <a:pos x="94" y="102"/>
                  </a:cxn>
                  <a:cxn ang="0">
                    <a:pos x="79" y="106"/>
                  </a:cxn>
                  <a:cxn ang="0">
                    <a:pos x="86" y="109"/>
                  </a:cxn>
                  <a:cxn ang="0">
                    <a:pos x="76" y="108"/>
                  </a:cxn>
                  <a:cxn ang="0">
                    <a:pos x="74" y="108"/>
                  </a:cxn>
                  <a:cxn ang="0">
                    <a:pos x="74" y="112"/>
                  </a:cxn>
                  <a:cxn ang="0">
                    <a:pos x="65" y="114"/>
                  </a:cxn>
                  <a:cxn ang="0">
                    <a:pos x="66" y="119"/>
                  </a:cxn>
                  <a:cxn ang="0">
                    <a:pos x="54" y="123"/>
                  </a:cxn>
                  <a:cxn ang="0">
                    <a:pos x="54" y="119"/>
                  </a:cxn>
                  <a:cxn ang="0">
                    <a:pos x="58" y="118"/>
                  </a:cxn>
                  <a:cxn ang="0">
                    <a:pos x="59" y="121"/>
                  </a:cxn>
                  <a:cxn ang="0">
                    <a:pos x="61" y="122"/>
                  </a:cxn>
                  <a:cxn ang="0">
                    <a:pos x="50" y="124"/>
                  </a:cxn>
                  <a:cxn ang="0">
                    <a:pos x="46" y="126"/>
                  </a:cxn>
                  <a:cxn ang="0">
                    <a:pos x="58" y="127"/>
                  </a:cxn>
                  <a:cxn ang="0">
                    <a:pos x="41" y="146"/>
                  </a:cxn>
                  <a:cxn ang="0">
                    <a:pos x="37" y="148"/>
                  </a:cxn>
                  <a:cxn ang="0">
                    <a:pos x="35" y="158"/>
                  </a:cxn>
                  <a:cxn ang="0">
                    <a:pos x="34" y="157"/>
                  </a:cxn>
                  <a:cxn ang="0">
                    <a:pos x="19" y="166"/>
                  </a:cxn>
                  <a:cxn ang="0">
                    <a:pos x="18" y="170"/>
                  </a:cxn>
                  <a:cxn ang="0">
                    <a:pos x="6" y="178"/>
                  </a:cxn>
                  <a:cxn ang="0">
                    <a:pos x="2" y="187"/>
                  </a:cxn>
                  <a:cxn ang="0">
                    <a:pos x="3" y="204"/>
                  </a:cxn>
                  <a:cxn ang="0">
                    <a:pos x="2" y="195"/>
                  </a:cxn>
                </a:cxnLst>
                <a:rect l="0" t="0" r="r" b="b"/>
                <a:pathLst>
                  <a:path w="139" h="214">
                    <a:moveTo>
                      <a:pt x="62" y="44"/>
                    </a:moveTo>
                    <a:cubicBezTo>
                      <a:pt x="55" y="42"/>
                      <a:pt x="58" y="40"/>
                      <a:pt x="53" y="38"/>
                    </a:cubicBezTo>
                    <a:cubicBezTo>
                      <a:pt x="47" y="36"/>
                      <a:pt x="48" y="35"/>
                      <a:pt x="53" y="34"/>
                    </a:cubicBezTo>
                    <a:cubicBezTo>
                      <a:pt x="59" y="33"/>
                      <a:pt x="65" y="30"/>
                      <a:pt x="55" y="31"/>
                    </a:cubicBezTo>
                    <a:cubicBezTo>
                      <a:pt x="45" y="32"/>
                      <a:pt x="44" y="31"/>
                      <a:pt x="53" y="28"/>
                    </a:cubicBezTo>
                    <a:cubicBezTo>
                      <a:pt x="61" y="26"/>
                      <a:pt x="67" y="24"/>
                      <a:pt x="60" y="24"/>
                    </a:cubicBezTo>
                    <a:cubicBezTo>
                      <a:pt x="53" y="24"/>
                      <a:pt x="59" y="21"/>
                      <a:pt x="53" y="24"/>
                    </a:cubicBezTo>
                    <a:cubicBezTo>
                      <a:pt x="48" y="27"/>
                      <a:pt x="46" y="30"/>
                      <a:pt x="41" y="25"/>
                    </a:cubicBezTo>
                    <a:cubicBezTo>
                      <a:pt x="36" y="19"/>
                      <a:pt x="34" y="20"/>
                      <a:pt x="38" y="19"/>
                    </a:cubicBezTo>
                    <a:cubicBezTo>
                      <a:pt x="41" y="19"/>
                      <a:pt x="37" y="19"/>
                      <a:pt x="38" y="17"/>
                    </a:cubicBezTo>
                    <a:cubicBezTo>
                      <a:pt x="39" y="14"/>
                      <a:pt x="36" y="20"/>
                      <a:pt x="34" y="17"/>
                    </a:cubicBezTo>
                    <a:cubicBezTo>
                      <a:pt x="32" y="14"/>
                      <a:pt x="30" y="14"/>
                      <a:pt x="34" y="11"/>
                    </a:cubicBezTo>
                    <a:cubicBezTo>
                      <a:pt x="39" y="8"/>
                      <a:pt x="37" y="12"/>
                      <a:pt x="40" y="11"/>
                    </a:cubicBezTo>
                    <a:cubicBezTo>
                      <a:pt x="42" y="9"/>
                      <a:pt x="41" y="12"/>
                      <a:pt x="45" y="10"/>
                    </a:cubicBezTo>
                    <a:cubicBezTo>
                      <a:pt x="50" y="9"/>
                      <a:pt x="50" y="11"/>
                      <a:pt x="46" y="12"/>
                    </a:cubicBezTo>
                    <a:cubicBezTo>
                      <a:pt x="42" y="13"/>
                      <a:pt x="47" y="12"/>
                      <a:pt x="48" y="16"/>
                    </a:cubicBezTo>
                    <a:cubicBezTo>
                      <a:pt x="50" y="19"/>
                      <a:pt x="48" y="12"/>
                      <a:pt x="51" y="11"/>
                    </a:cubicBezTo>
                    <a:cubicBezTo>
                      <a:pt x="55" y="10"/>
                      <a:pt x="59" y="20"/>
                      <a:pt x="61" y="20"/>
                    </a:cubicBezTo>
                    <a:cubicBezTo>
                      <a:pt x="64" y="20"/>
                      <a:pt x="55" y="11"/>
                      <a:pt x="59" y="9"/>
                    </a:cubicBezTo>
                    <a:cubicBezTo>
                      <a:pt x="62" y="6"/>
                      <a:pt x="61" y="9"/>
                      <a:pt x="65" y="9"/>
                    </a:cubicBezTo>
                    <a:cubicBezTo>
                      <a:pt x="68" y="9"/>
                      <a:pt x="68" y="10"/>
                      <a:pt x="70" y="11"/>
                    </a:cubicBezTo>
                    <a:cubicBezTo>
                      <a:pt x="71" y="11"/>
                      <a:pt x="68" y="12"/>
                      <a:pt x="69" y="15"/>
                    </a:cubicBezTo>
                    <a:cubicBezTo>
                      <a:pt x="70" y="17"/>
                      <a:pt x="69" y="11"/>
                      <a:pt x="73" y="13"/>
                    </a:cubicBezTo>
                    <a:cubicBezTo>
                      <a:pt x="76" y="15"/>
                      <a:pt x="72" y="18"/>
                      <a:pt x="77" y="17"/>
                    </a:cubicBezTo>
                    <a:cubicBezTo>
                      <a:pt x="81" y="17"/>
                      <a:pt x="78" y="18"/>
                      <a:pt x="84" y="20"/>
                    </a:cubicBezTo>
                    <a:cubicBezTo>
                      <a:pt x="90" y="21"/>
                      <a:pt x="90" y="22"/>
                      <a:pt x="81" y="23"/>
                    </a:cubicBezTo>
                    <a:cubicBezTo>
                      <a:pt x="72" y="23"/>
                      <a:pt x="79" y="28"/>
                      <a:pt x="73" y="29"/>
                    </a:cubicBezTo>
                    <a:cubicBezTo>
                      <a:pt x="68" y="31"/>
                      <a:pt x="76" y="33"/>
                      <a:pt x="70" y="35"/>
                    </a:cubicBezTo>
                    <a:cubicBezTo>
                      <a:pt x="63" y="37"/>
                      <a:pt x="69" y="46"/>
                      <a:pt x="62" y="44"/>
                    </a:cubicBezTo>
                    <a:close/>
                    <a:moveTo>
                      <a:pt x="86" y="27"/>
                    </a:moveTo>
                    <a:cubicBezTo>
                      <a:pt x="89" y="26"/>
                      <a:pt x="92" y="27"/>
                      <a:pt x="92" y="25"/>
                    </a:cubicBezTo>
                    <a:cubicBezTo>
                      <a:pt x="91" y="23"/>
                      <a:pt x="88" y="23"/>
                      <a:pt x="85" y="24"/>
                    </a:cubicBezTo>
                    <a:cubicBezTo>
                      <a:pt x="82" y="25"/>
                      <a:pt x="80" y="24"/>
                      <a:pt x="83" y="26"/>
                    </a:cubicBezTo>
                    <a:cubicBezTo>
                      <a:pt x="85" y="27"/>
                      <a:pt x="83" y="28"/>
                      <a:pt x="86" y="27"/>
                    </a:cubicBezTo>
                    <a:close/>
                    <a:moveTo>
                      <a:pt x="33" y="24"/>
                    </a:moveTo>
                    <a:cubicBezTo>
                      <a:pt x="34" y="27"/>
                      <a:pt x="33" y="23"/>
                      <a:pt x="37" y="26"/>
                    </a:cubicBezTo>
                    <a:cubicBezTo>
                      <a:pt x="42" y="29"/>
                      <a:pt x="38" y="24"/>
                      <a:pt x="36" y="24"/>
                    </a:cubicBezTo>
                    <a:cubicBezTo>
                      <a:pt x="34" y="24"/>
                      <a:pt x="34" y="19"/>
                      <a:pt x="31" y="20"/>
                    </a:cubicBezTo>
                    <a:cubicBezTo>
                      <a:pt x="30" y="20"/>
                      <a:pt x="31" y="21"/>
                      <a:pt x="33" y="24"/>
                    </a:cubicBezTo>
                    <a:close/>
                    <a:moveTo>
                      <a:pt x="86" y="33"/>
                    </a:moveTo>
                    <a:cubicBezTo>
                      <a:pt x="83" y="36"/>
                      <a:pt x="86" y="35"/>
                      <a:pt x="91" y="35"/>
                    </a:cubicBezTo>
                    <a:cubicBezTo>
                      <a:pt x="96" y="34"/>
                      <a:pt x="89" y="39"/>
                      <a:pt x="96" y="36"/>
                    </a:cubicBezTo>
                    <a:cubicBezTo>
                      <a:pt x="100" y="35"/>
                      <a:pt x="107" y="32"/>
                      <a:pt x="104" y="31"/>
                    </a:cubicBezTo>
                    <a:cubicBezTo>
                      <a:pt x="102" y="30"/>
                      <a:pt x="102" y="32"/>
                      <a:pt x="98" y="30"/>
                    </a:cubicBezTo>
                    <a:cubicBezTo>
                      <a:pt x="94" y="28"/>
                      <a:pt x="101" y="28"/>
                      <a:pt x="98" y="27"/>
                    </a:cubicBezTo>
                    <a:cubicBezTo>
                      <a:pt x="95" y="26"/>
                      <a:pt x="80" y="27"/>
                      <a:pt x="88" y="30"/>
                    </a:cubicBezTo>
                    <a:cubicBezTo>
                      <a:pt x="89" y="31"/>
                      <a:pt x="89" y="31"/>
                      <a:pt x="86" y="33"/>
                    </a:cubicBezTo>
                    <a:close/>
                    <a:moveTo>
                      <a:pt x="86" y="10"/>
                    </a:moveTo>
                    <a:cubicBezTo>
                      <a:pt x="92" y="10"/>
                      <a:pt x="89" y="11"/>
                      <a:pt x="81" y="12"/>
                    </a:cubicBezTo>
                    <a:cubicBezTo>
                      <a:pt x="73" y="14"/>
                      <a:pt x="85" y="15"/>
                      <a:pt x="91" y="15"/>
                    </a:cubicBezTo>
                    <a:cubicBezTo>
                      <a:pt x="96" y="15"/>
                      <a:pt x="99" y="20"/>
                      <a:pt x="103" y="16"/>
                    </a:cubicBezTo>
                    <a:cubicBezTo>
                      <a:pt x="107" y="13"/>
                      <a:pt x="106" y="16"/>
                      <a:pt x="110" y="15"/>
                    </a:cubicBezTo>
                    <a:cubicBezTo>
                      <a:pt x="114" y="14"/>
                      <a:pt x="108" y="13"/>
                      <a:pt x="116" y="10"/>
                    </a:cubicBezTo>
                    <a:cubicBezTo>
                      <a:pt x="121" y="9"/>
                      <a:pt x="116" y="6"/>
                      <a:pt x="113" y="6"/>
                    </a:cubicBezTo>
                    <a:cubicBezTo>
                      <a:pt x="111" y="7"/>
                      <a:pt x="108" y="5"/>
                      <a:pt x="103" y="4"/>
                    </a:cubicBezTo>
                    <a:cubicBezTo>
                      <a:pt x="98" y="4"/>
                      <a:pt x="101" y="7"/>
                      <a:pt x="98" y="6"/>
                    </a:cubicBezTo>
                    <a:cubicBezTo>
                      <a:pt x="95" y="6"/>
                      <a:pt x="99" y="4"/>
                      <a:pt x="97" y="3"/>
                    </a:cubicBezTo>
                    <a:cubicBezTo>
                      <a:pt x="96" y="2"/>
                      <a:pt x="93" y="2"/>
                      <a:pt x="93" y="6"/>
                    </a:cubicBezTo>
                    <a:cubicBezTo>
                      <a:pt x="93" y="9"/>
                      <a:pt x="92" y="9"/>
                      <a:pt x="90" y="6"/>
                    </a:cubicBezTo>
                    <a:cubicBezTo>
                      <a:pt x="88" y="3"/>
                      <a:pt x="89" y="7"/>
                      <a:pt x="81" y="4"/>
                    </a:cubicBezTo>
                    <a:cubicBezTo>
                      <a:pt x="73" y="0"/>
                      <a:pt x="83" y="8"/>
                      <a:pt x="77" y="5"/>
                    </a:cubicBezTo>
                    <a:cubicBezTo>
                      <a:pt x="70" y="2"/>
                      <a:pt x="79" y="8"/>
                      <a:pt x="74" y="6"/>
                    </a:cubicBezTo>
                    <a:cubicBezTo>
                      <a:pt x="69" y="5"/>
                      <a:pt x="68" y="7"/>
                      <a:pt x="71" y="8"/>
                    </a:cubicBezTo>
                    <a:cubicBezTo>
                      <a:pt x="74" y="10"/>
                      <a:pt x="69" y="8"/>
                      <a:pt x="74" y="11"/>
                    </a:cubicBezTo>
                    <a:cubicBezTo>
                      <a:pt x="77" y="13"/>
                      <a:pt x="79" y="10"/>
                      <a:pt x="86" y="10"/>
                    </a:cubicBezTo>
                    <a:close/>
                    <a:moveTo>
                      <a:pt x="129" y="115"/>
                    </a:moveTo>
                    <a:cubicBezTo>
                      <a:pt x="129" y="114"/>
                      <a:pt x="132" y="114"/>
                      <a:pt x="133" y="113"/>
                    </a:cubicBezTo>
                    <a:cubicBezTo>
                      <a:pt x="134" y="112"/>
                      <a:pt x="133" y="112"/>
                      <a:pt x="135" y="112"/>
                    </a:cubicBezTo>
                    <a:cubicBezTo>
                      <a:pt x="136" y="113"/>
                      <a:pt x="138" y="113"/>
                      <a:pt x="137" y="111"/>
                    </a:cubicBezTo>
                    <a:cubicBezTo>
                      <a:pt x="137" y="111"/>
                      <a:pt x="137" y="111"/>
                      <a:pt x="137" y="110"/>
                    </a:cubicBezTo>
                    <a:cubicBezTo>
                      <a:pt x="135" y="110"/>
                      <a:pt x="135" y="111"/>
                      <a:pt x="134" y="110"/>
                    </a:cubicBezTo>
                    <a:cubicBezTo>
                      <a:pt x="133" y="109"/>
                      <a:pt x="133" y="111"/>
                      <a:pt x="132" y="111"/>
                    </a:cubicBezTo>
                    <a:cubicBezTo>
                      <a:pt x="131" y="111"/>
                      <a:pt x="130" y="111"/>
                      <a:pt x="131" y="111"/>
                    </a:cubicBezTo>
                    <a:cubicBezTo>
                      <a:pt x="131" y="110"/>
                      <a:pt x="132" y="109"/>
                      <a:pt x="129" y="108"/>
                    </a:cubicBezTo>
                    <a:cubicBezTo>
                      <a:pt x="127" y="108"/>
                      <a:pt x="127" y="107"/>
                      <a:pt x="126" y="107"/>
                    </a:cubicBezTo>
                    <a:cubicBezTo>
                      <a:pt x="124" y="107"/>
                      <a:pt x="125" y="106"/>
                      <a:pt x="130" y="108"/>
                    </a:cubicBezTo>
                    <a:cubicBezTo>
                      <a:pt x="134" y="109"/>
                      <a:pt x="134" y="106"/>
                      <a:pt x="136" y="106"/>
                    </a:cubicBezTo>
                    <a:cubicBezTo>
                      <a:pt x="138" y="106"/>
                      <a:pt x="139" y="104"/>
                      <a:pt x="137" y="104"/>
                    </a:cubicBezTo>
                    <a:cubicBezTo>
                      <a:pt x="135" y="104"/>
                      <a:pt x="136" y="103"/>
                      <a:pt x="135" y="103"/>
                    </a:cubicBezTo>
                    <a:cubicBezTo>
                      <a:pt x="133" y="103"/>
                      <a:pt x="134" y="101"/>
                      <a:pt x="132" y="102"/>
                    </a:cubicBezTo>
                    <a:cubicBezTo>
                      <a:pt x="131" y="103"/>
                      <a:pt x="132" y="101"/>
                      <a:pt x="130" y="102"/>
                    </a:cubicBezTo>
                    <a:cubicBezTo>
                      <a:pt x="128" y="102"/>
                      <a:pt x="130" y="101"/>
                      <a:pt x="128" y="100"/>
                    </a:cubicBezTo>
                    <a:cubicBezTo>
                      <a:pt x="125" y="100"/>
                      <a:pt x="124" y="102"/>
                      <a:pt x="124" y="104"/>
                    </a:cubicBezTo>
                    <a:cubicBezTo>
                      <a:pt x="125" y="105"/>
                      <a:pt x="124" y="103"/>
                      <a:pt x="123" y="104"/>
                    </a:cubicBezTo>
                    <a:cubicBezTo>
                      <a:pt x="122" y="104"/>
                      <a:pt x="121" y="104"/>
                      <a:pt x="122" y="103"/>
                    </a:cubicBezTo>
                    <a:cubicBezTo>
                      <a:pt x="124" y="102"/>
                      <a:pt x="124" y="101"/>
                      <a:pt x="123" y="102"/>
                    </a:cubicBezTo>
                    <a:cubicBezTo>
                      <a:pt x="122" y="102"/>
                      <a:pt x="122" y="102"/>
                      <a:pt x="122" y="101"/>
                    </a:cubicBezTo>
                    <a:cubicBezTo>
                      <a:pt x="123" y="101"/>
                      <a:pt x="125" y="100"/>
                      <a:pt x="125" y="99"/>
                    </a:cubicBezTo>
                    <a:cubicBezTo>
                      <a:pt x="125" y="98"/>
                      <a:pt x="123" y="100"/>
                      <a:pt x="123" y="99"/>
                    </a:cubicBezTo>
                    <a:cubicBezTo>
                      <a:pt x="123" y="98"/>
                      <a:pt x="122" y="99"/>
                      <a:pt x="121" y="98"/>
                    </a:cubicBezTo>
                    <a:cubicBezTo>
                      <a:pt x="119" y="97"/>
                      <a:pt x="120" y="99"/>
                      <a:pt x="119" y="99"/>
                    </a:cubicBezTo>
                    <a:cubicBezTo>
                      <a:pt x="118" y="98"/>
                      <a:pt x="117" y="100"/>
                      <a:pt x="118" y="100"/>
                    </a:cubicBezTo>
                    <a:cubicBezTo>
                      <a:pt x="120" y="100"/>
                      <a:pt x="118" y="101"/>
                      <a:pt x="118" y="101"/>
                    </a:cubicBezTo>
                    <a:cubicBezTo>
                      <a:pt x="119" y="101"/>
                      <a:pt x="117" y="101"/>
                      <a:pt x="117" y="102"/>
                    </a:cubicBezTo>
                    <a:cubicBezTo>
                      <a:pt x="117" y="103"/>
                      <a:pt x="116" y="102"/>
                      <a:pt x="117" y="103"/>
                    </a:cubicBezTo>
                    <a:cubicBezTo>
                      <a:pt x="117" y="104"/>
                      <a:pt x="117" y="104"/>
                      <a:pt x="115" y="105"/>
                    </a:cubicBezTo>
                    <a:cubicBezTo>
                      <a:pt x="113" y="106"/>
                      <a:pt x="115" y="103"/>
                      <a:pt x="115" y="102"/>
                    </a:cubicBezTo>
                    <a:cubicBezTo>
                      <a:pt x="115" y="102"/>
                      <a:pt x="116" y="100"/>
                      <a:pt x="115" y="100"/>
                    </a:cubicBezTo>
                    <a:cubicBezTo>
                      <a:pt x="114" y="99"/>
                      <a:pt x="111" y="102"/>
                      <a:pt x="110" y="104"/>
                    </a:cubicBezTo>
                    <a:cubicBezTo>
                      <a:pt x="108" y="106"/>
                      <a:pt x="110" y="105"/>
                      <a:pt x="108" y="107"/>
                    </a:cubicBezTo>
                    <a:cubicBezTo>
                      <a:pt x="107" y="108"/>
                      <a:pt x="107" y="107"/>
                      <a:pt x="107" y="107"/>
                    </a:cubicBezTo>
                    <a:cubicBezTo>
                      <a:pt x="106" y="108"/>
                      <a:pt x="105" y="107"/>
                      <a:pt x="106" y="106"/>
                    </a:cubicBezTo>
                    <a:cubicBezTo>
                      <a:pt x="108" y="105"/>
                      <a:pt x="107" y="105"/>
                      <a:pt x="107" y="105"/>
                    </a:cubicBezTo>
                    <a:cubicBezTo>
                      <a:pt x="109" y="103"/>
                      <a:pt x="106" y="104"/>
                      <a:pt x="109" y="102"/>
                    </a:cubicBezTo>
                    <a:cubicBezTo>
                      <a:pt x="111" y="100"/>
                      <a:pt x="112" y="100"/>
                      <a:pt x="110" y="100"/>
                    </a:cubicBezTo>
                    <a:cubicBezTo>
                      <a:pt x="108" y="100"/>
                      <a:pt x="108" y="98"/>
                      <a:pt x="108" y="100"/>
                    </a:cubicBezTo>
                    <a:cubicBezTo>
                      <a:pt x="108" y="102"/>
                      <a:pt x="108" y="100"/>
                      <a:pt x="107" y="100"/>
                    </a:cubicBezTo>
                    <a:cubicBezTo>
                      <a:pt x="106" y="99"/>
                      <a:pt x="106" y="100"/>
                      <a:pt x="105" y="99"/>
                    </a:cubicBezTo>
                    <a:cubicBezTo>
                      <a:pt x="105" y="99"/>
                      <a:pt x="104" y="99"/>
                      <a:pt x="104" y="100"/>
                    </a:cubicBezTo>
                    <a:cubicBezTo>
                      <a:pt x="105" y="100"/>
                      <a:pt x="105" y="101"/>
                      <a:pt x="104" y="101"/>
                    </a:cubicBezTo>
                    <a:cubicBezTo>
                      <a:pt x="102" y="100"/>
                      <a:pt x="102" y="101"/>
                      <a:pt x="104" y="101"/>
                    </a:cubicBezTo>
                    <a:cubicBezTo>
                      <a:pt x="106" y="102"/>
                      <a:pt x="106" y="103"/>
                      <a:pt x="104" y="102"/>
                    </a:cubicBezTo>
                    <a:cubicBezTo>
                      <a:pt x="102" y="101"/>
                      <a:pt x="104" y="102"/>
                      <a:pt x="101" y="104"/>
                    </a:cubicBezTo>
                    <a:cubicBezTo>
                      <a:pt x="97" y="105"/>
                      <a:pt x="100" y="105"/>
                      <a:pt x="98" y="106"/>
                    </a:cubicBezTo>
                    <a:cubicBezTo>
                      <a:pt x="96" y="107"/>
                      <a:pt x="99" y="107"/>
                      <a:pt x="97" y="107"/>
                    </a:cubicBezTo>
                    <a:cubicBezTo>
                      <a:pt x="96" y="108"/>
                      <a:pt x="99" y="108"/>
                      <a:pt x="98" y="109"/>
                    </a:cubicBezTo>
                    <a:cubicBezTo>
                      <a:pt x="98" y="109"/>
                      <a:pt x="95" y="109"/>
                      <a:pt x="96" y="107"/>
                    </a:cubicBezTo>
                    <a:cubicBezTo>
                      <a:pt x="97" y="106"/>
                      <a:pt x="94" y="106"/>
                      <a:pt x="93" y="106"/>
                    </a:cubicBezTo>
                    <a:cubicBezTo>
                      <a:pt x="92" y="106"/>
                      <a:pt x="92" y="105"/>
                      <a:pt x="92" y="106"/>
                    </a:cubicBezTo>
                    <a:cubicBezTo>
                      <a:pt x="91" y="106"/>
                      <a:pt x="90" y="104"/>
                      <a:pt x="90" y="106"/>
                    </a:cubicBezTo>
                    <a:cubicBezTo>
                      <a:pt x="90" y="108"/>
                      <a:pt x="89" y="105"/>
                      <a:pt x="88" y="106"/>
                    </a:cubicBezTo>
                    <a:cubicBezTo>
                      <a:pt x="86" y="107"/>
                      <a:pt x="88" y="107"/>
                      <a:pt x="88" y="107"/>
                    </a:cubicBezTo>
                    <a:cubicBezTo>
                      <a:pt x="88" y="108"/>
                      <a:pt x="89" y="107"/>
                      <a:pt x="90" y="108"/>
                    </a:cubicBezTo>
                    <a:cubicBezTo>
                      <a:pt x="90" y="108"/>
                      <a:pt x="91" y="108"/>
                      <a:pt x="91" y="109"/>
                    </a:cubicBezTo>
                    <a:cubicBezTo>
                      <a:pt x="90" y="109"/>
                      <a:pt x="90" y="109"/>
                      <a:pt x="91" y="110"/>
                    </a:cubicBezTo>
                    <a:cubicBezTo>
                      <a:pt x="92" y="111"/>
                      <a:pt x="91" y="111"/>
                      <a:pt x="89" y="109"/>
                    </a:cubicBezTo>
                    <a:cubicBezTo>
                      <a:pt x="87" y="108"/>
                      <a:pt x="86" y="108"/>
                      <a:pt x="87" y="109"/>
                    </a:cubicBezTo>
                    <a:cubicBezTo>
                      <a:pt x="87" y="109"/>
                      <a:pt x="86" y="110"/>
                      <a:pt x="86" y="109"/>
                    </a:cubicBezTo>
                    <a:cubicBezTo>
                      <a:pt x="86" y="108"/>
                      <a:pt x="84" y="110"/>
                      <a:pt x="83" y="110"/>
                    </a:cubicBezTo>
                    <a:cubicBezTo>
                      <a:pt x="83" y="111"/>
                      <a:pt x="84" y="113"/>
                      <a:pt x="80" y="115"/>
                    </a:cubicBezTo>
                    <a:cubicBezTo>
                      <a:pt x="82" y="113"/>
                      <a:pt x="82" y="111"/>
                      <a:pt x="82" y="109"/>
                    </a:cubicBezTo>
                    <a:cubicBezTo>
                      <a:pt x="82" y="108"/>
                      <a:pt x="82" y="110"/>
                      <a:pt x="81" y="109"/>
                    </a:cubicBezTo>
                    <a:cubicBezTo>
                      <a:pt x="81" y="109"/>
                      <a:pt x="81" y="109"/>
                      <a:pt x="80" y="110"/>
                    </a:cubicBezTo>
                    <a:cubicBezTo>
                      <a:pt x="79" y="112"/>
                      <a:pt x="80" y="111"/>
                      <a:pt x="79" y="112"/>
                    </a:cubicBezTo>
                    <a:cubicBezTo>
                      <a:pt x="78" y="113"/>
                      <a:pt x="78" y="112"/>
                      <a:pt x="79" y="111"/>
                    </a:cubicBezTo>
                    <a:cubicBezTo>
                      <a:pt x="80" y="109"/>
                      <a:pt x="77" y="110"/>
                      <a:pt x="76" y="111"/>
                    </a:cubicBezTo>
                    <a:cubicBezTo>
                      <a:pt x="73" y="113"/>
                      <a:pt x="75" y="112"/>
                      <a:pt x="75" y="113"/>
                    </a:cubicBezTo>
                    <a:cubicBezTo>
                      <a:pt x="75" y="114"/>
                      <a:pt x="78" y="113"/>
                      <a:pt x="78" y="116"/>
                    </a:cubicBezTo>
                    <a:cubicBezTo>
                      <a:pt x="75" y="115"/>
                      <a:pt x="78" y="115"/>
                      <a:pt x="76" y="114"/>
                    </a:cubicBezTo>
                    <a:cubicBezTo>
                      <a:pt x="74" y="114"/>
                      <a:pt x="75" y="112"/>
                      <a:pt x="73" y="113"/>
                    </a:cubicBezTo>
                    <a:cubicBezTo>
                      <a:pt x="71" y="113"/>
                      <a:pt x="72" y="113"/>
                      <a:pt x="73" y="114"/>
                    </a:cubicBezTo>
                    <a:cubicBezTo>
                      <a:pt x="74" y="115"/>
                      <a:pt x="73" y="116"/>
                      <a:pt x="72" y="114"/>
                    </a:cubicBezTo>
                    <a:cubicBezTo>
                      <a:pt x="72" y="113"/>
                      <a:pt x="70" y="112"/>
                      <a:pt x="71" y="114"/>
                    </a:cubicBezTo>
                    <a:cubicBezTo>
                      <a:pt x="71" y="115"/>
                      <a:pt x="69" y="114"/>
                      <a:pt x="70" y="116"/>
                    </a:cubicBezTo>
                    <a:cubicBezTo>
                      <a:pt x="71" y="117"/>
                      <a:pt x="69" y="116"/>
                      <a:pt x="68" y="118"/>
                    </a:cubicBezTo>
                    <a:cubicBezTo>
                      <a:pt x="66" y="119"/>
                      <a:pt x="70" y="118"/>
                      <a:pt x="68" y="119"/>
                    </a:cubicBezTo>
                    <a:cubicBezTo>
                      <a:pt x="66" y="120"/>
                      <a:pt x="67" y="120"/>
                      <a:pt x="66" y="120"/>
                    </a:cubicBezTo>
                    <a:cubicBezTo>
                      <a:pt x="64" y="121"/>
                      <a:pt x="64" y="120"/>
                      <a:pt x="62" y="122"/>
                    </a:cubicBezTo>
                    <a:cubicBezTo>
                      <a:pt x="61" y="124"/>
                      <a:pt x="65" y="122"/>
                      <a:pt x="65" y="122"/>
                    </a:cubicBezTo>
                    <a:cubicBezTo>
                      <a:pt x="65" y="123"/>
                      <a:pt x="65" y="123"/>
                      <a:pt x="67" y="122"/>
                    </a:cubicBezTo>
                    <a:cubicBezTo>
                      <a:pt x="69" y="121"/>
                      <a:pt x="67" y="123"/>
                      <a:pt x="65" y="124"/>
                    </a:cubicBezTo>
                    <a:cubicBezTo>
                      <a:pt x="63" y="124"/>
                      <a:pt x="64" y="123"/>
                      <a:pt x="62" y="123"/>
                    </a:cubicBezTo>
                    <a:cubicBezTo>
                      <a:pt x="60" y="124"/>
                      <a:pt x="59" y="124"/>
                      <a:pt x="60" y="125"/>
                    </a:cubicBezTo>
                    <a:cubicBezTo>
                      <a:pt x="61" y="125"/>
                      <a:pt x="60" y="125"/>
                      <a:pt x="61" y="125"/>
                    </a:cubicBezTo>
                    <a:cubicBezTo>
                      <a:pt x="63" y="125"/>
                      <a:pt x="61" y="126"/>
                      <a:pt x="61" y="127"/>
                    </a:cubicBezTo>
                    <a:cubicBezTo>
                      <a:pt x="61" y="129"/>
                      <a:pt x="60" y="127"/>
                      <a:pt x="60" y="126"/>
                    </a:cubicBezTo>
                    <a:cubicBezTo>
                      <a:pt x="60" y="125"/>
                      <a:pt x="59" y="124"/>
                      <a:pt x="59" y="125"/>
                    </a:cubicBezTo>
                    <a:cubicBezTo>
                      <a:pt x="58" y="126"/>
                      <a:pt x="58" y="126"/>
                      <a:pt x="58" y="126"/>
                    </a:cubicBezTo>
                    <a:cubicBezTo>
                      <a:pt x="58" y="125"/>
                      <a:pt x="56" y="126"/>
                      <a:pt x="56" y="127"/>
                    </a:cubicBezTo>
                    <a:cubicBezTo>
                      <a:pt x="56" y="127"/>
                      <a:pt x="56" y="126"/>
                      <a:pt x="58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8" y="127"/>
                      <a:pt x="52" y="128"/>
                      <a:pt x="53" y="129"/>
                    </a:cubicBezTo>
                    <a:cubicBezTo>
                      <a:pt x="54" y="130"/>
                      <a:pt x="52" y="130"/>
                      <a:pt x="53" y="130"/>
                    </a:cubicBezTo>
                    <a:cubicBezTo>
                      <a:pt x="55" y="131"/>
                      <a:pt x="55" y="128"/>
                      <a:pt x="58" y="129"/>
                    </a:cubicBezTo>
                    <a:cubicBezTo>
                      <a:pt x="60" y="130"/>
                      <a:pt x="58" y="129"/>
                      <a:pt x="56" y="130"/>
                    </a:cubicBezTo>
                    <a:cubicBezTo>
                      <a:pt x="54" y="130"/>
                      <a:pt x="57" y="131"/>
                      <a:pt x="54" y="131"/>
                    </a:cubicBezTo>
                    <a:cubicBezTo>
                      <a:pt x="51" y="131"/>
                      <a:pt x="54" y="132"/>
                      <a:pt x="54" y="133"/>
                    </a:cubicBezTo>
                    <a:cubicBezTo>
                      <a:pt x="53" y="133"/>
                      <a:pt x="53" y="132"/>
                      <a:pt x="52" y="133"/>
                    </a:cubicBezTo>
                    <a:cubicBezTo>
                      <a:pt x="51" y="133"/>
                      <a:pt x="51" y="134"/>
                      <a:pt x="52" y="134"/>
                    </a:cubicBezTo>
                    <a:cubicBezTo>
                      <a:pt x="52" y="134"/>
                      <a:pt x="53" y="133"/>
                      <a:pt x="55" y="134"/>
                    </a:cubicBezTo>
                    <a:cubicBezTo>
                      <a:pt x="59" y="134"/>
                      <a:pt x="56" y="133"/>
                      <a:pt x="57" y="135"/>
                    </a:cubicBezTo>
                    <a:cubicBezTo>
                      <a:pt x="57" y="136"/>
                      <a:pt x="56" y="134"/>
                      <a:pt x="54" y="134"/>
                    </a:cubicBezTo>
                    <a:cubicBezTo>
                      <a:pt x="53" y="134"/>
                      <a:pt x="52" y="135"/>
                      <a:pt x="51" y="135"/>
                    </a:cubicBezTo>
                    <a:cubicBezTo>
                      <a:pt x="50" y="134"/>
                      <a:pt x="51" y="135"/>
                      <a:pt x="49" y="135"/>
                    </a:cubicBezTo>
                    <a:cubicBezTo>
                      <a:pt x="48" y="135"/>
                      <a:pt x="50" y="136"/>
                      <a:pt x="48" y="136"/>
                    </a:cubicBezTo>
                    <a:cubicBezTo>
                      <a:pt x="45" y="136"/>
                      <a:pt x="48" y="137"/>
                      <a:pt x="47" y="138"/>
                    </a:cubicBezTo>
                    <a:cubicBezTo>
                      <a:pt x="46" y="139"/>
                      <a:pt x="46" y="138"/>
                      <a:pt x="45" y="139"/>
                    </a:cubicBezTo>
                    <a:cubicBezTo>
                      <a:pt x="44" y="140"/>
                      <a:pt x="46" y="139"/>
                      <a:pt x="45" y="140"/>
                    </a:cubicBezTo>
                    <a:cubicBezTo>
                      <a:pt x="44" y="140"/>
                      <a:pt x="45" y="141"/>
                      <a:pt x="45" y="140"/>
                    </a:cubicBezTo>
                    <a:cubicBezTo>
                      <a:pt x="44" y="140"/>
                      <a:pt x="43" y="140"/>
                      <a:pt x="44" y="141"/>
                    </a:cubicBezTo>
                    <a:cubicBezTo>
                      <a:pt x="45" y="141"/>
                      <a:pt x="43" y="142"/>
                      <a:pt x="45" y="142"/>
                    </a:cubicBezTo>
                    <a:cubicBezTo>
                      <a:pt x="47" y="142"/>
                      <a:pt x="43" y="143"/>
                      <a:pt x="44" y="143"/>
                    </a:cubicBezTo>
                    <a:cubicBezTo>
                      <a:pt x="44" y="143"/>
                      <a:pt x="48" y="142"/>
                      <a:pt x="49" y="142"/>
                    </a:cubicBezTo>
                    <a:cubicBezTo>
                      <a:pt x="51" y="142"/>
                      <a:pt x="49" y="143"/>
                      <a:pt x="47" y="143"/>
                    </a:cubicBezTo>
                    <a:cubicBezTo>
                      <a:pt x="45" y="144"/>
                      <a:pt x="44" y="143"/>
                      <a:pt x="43" y="144"/>
                    </a:cubicBezTo>
                    <a:cubicBezTo>
                      <a:pt x="41" y="145"/>
                      <a:pt x="44" y="144"/>
                      <a:pt x="44" y="145"/>
                    </a:cubicBezTo>
                    <a:cubicBezTo>
                      <a:pt x="44" y="146"/>
                      <a:pt x="42" y="145"/>
                      <a:pt x="42" y="147"/>
                    </a:cubicBezTo>
                    <a:cubicBezTo>
                      <a:pt x="41" y="148"/>
                      <a:pt x="40" y="147"/>
                      <a:pt x="40" y="148"/>
                    </a:cubicBezTo>
                    <a:cubicBezTo>
                      <a:pt x="41" y="150"/>
                      <a:pt x="41" y="149"/>
                      <a:pt x="42" y="150"/>
                    </a:cubicBezTo>
                    <a:cubicBezTo>
                      <a:pt x="42" y="151"/>
                      <a:pt x="40" y="151"/>
                      <a:pt x="40" y="152"/>
                    </a:cubicBezTo>
                    <a:cubicBezTo>
                      <a:pt x="41" y="152"/>
                      <a:pt x="41" y="153"/>
                      <a:pt x="39" y="153"/>
                    </a:cubicBezTo>
                    <a:cubicBezTo>
                      <a:pt x="38" y="153"/>
                      <a:pt x="38" y="154"/>
                      <a:pt x="37" y="154"/>
                    </a:cubicBezTo>
                    <a:cubicBezTo>
                      <a:pt x="36" y="154"/>
                      <a:pt x="36" y="155"/>
                      <a:pt x="35" y="155"/>
                    </a:cubicBezTo>
                    <a:cubicBezTo>
                      <a:pt x="34" y="155"/>
                      <a:pt x="33" y="155"/>
                      <a:pt x="33" y="155"/>
                    </a:cubicBezTo>
                    <a:cubicBezTo>
                      <a:pt x="33" y="156"/>
                      <a:pt x="33" y="155"/>
                      <a:pt x="35" y="155"/>
                    </a:cubicBezTo>
                    <a:cubicBezTo>
                      <a:pt x="36" y="156"/>
                      <a:pt x="34" y="157"/>
                      <a:pt x="36" y="156"/>
                    </a:cubicBezTo>
                    <a:cubicBezTo>
                      <a:pt x="37" y="155"/>
                      <a:pt x="37" y="156"/>
                      <a:pt x="36" y="156"/>
                    </a:cubicBezTo>
                    <a:cubicBezTo>
                      <a:pt x="35" y="157"/>
                      <a:pt x="37" y="157"/>
                      <a:pt x="37" y="158"/>
                    </a:cubicBezTo>
                    <a:cubicBezTo>
                      <a:pt x="36" y="159"/>
                      <a:pt x="36" y="159"/>
                      <a:pt x="35" y="159"/>
                    </a:cubicBezTo>
                    <a:cubicBezTo>
                      <a:pt x="34" y="159"/>
                      <a:pt x="34" y="157"/>
                      <a:pt x="33" y="157"/>
                    </a:cubicBezTo>
                    <a:cubicBezTo>
                      <a:pt x="32" y="158"/>
                      <a:pt x="33" y="158"/>
                      <a:pt x="33" y="158"/>
                    </a:cubicBezTo>
                    <a:cubicBezTo>
                      <a:pt x="31" y="158"/>
                      <a:pt x="31" y="159"/>
                      <a:pt x="31" y="160"/>
                    </a:cubicBezTo>
                    <a:cubicBezTo>
                      <a:pt x="31" y="161"/>
                      <a:pt x="29" y="160"/>
                      <a:pt x="29" y="161"/>
                    </a:cubicBezTo>
                    <a:cubicBezTo>
                      <a:pt x="28" y="164"/>
                      <a:pt x="26" y="163"/>
                      <a:pt x="26" y="165"/>
                    </a:cubicBezTo>
                    <a:cubicBezTo>
                      <a:pt x="25" y="166"/>
                      <a:pt x="27" y="165"/>
                      <a:pt x="27" y="165"/>
                    </a:cubicBezTo>
                    <a:cubicBezTo>
                      <a:pt x="27" y="166"/>
                      <a:pt x="28" y="166"/>
                      <a:pt x="28" y="166"/>
                    </a:cubicBezTo>
                    <a:cubicBezTo>
                      <a:pt x="28" y="167"/>
                      <a:pt x="30" y="167"/>
                      <a:pt x="33" y="165"/>
                    </a:cubicBezTo>
                    <a:cubicBezTo>
                      <a:pt x="36" y="163"/>
                      <a:pt x="31" y="164"/>
                      <a:pt x="33" y="163"/>
                    </a:cubicBezTo>
                    <a:cubicBezTo>
                      <a:pt x="35" y="162"/>
                      <a:pt x="34" y="162"/>
                      <a:pt x="35" y="162"/>
                    </a:cubicBezTo>
                    <a:cubicBezTo>
                      <a:pt x="37" y="163"/>
                      <a:pt x="32" y="163"/>
                      <a:pt x="35" y="164"/>
                    </a:cubicBezTo>
                    <a:cubicBezTo>
                      <a:pt x="37" y="164"/>
                      <a:pt x="35" y="165"/>
                      <a:pt x="33" y="166"/>
                    </a:cubicBezTo>
                    <a:cubicBezTo>
                      <a:pt x="31" y="167"/>
                      <a:pt x="33" y="166"/>
                      <a:pt x="32" y="167"/>
                    </a:cubicBezTo>
                    <a:cubicBezTo>
                      <a:pt x="32" y="167"/>
                      <a:pt x="34" y="167"/>
                      <a:pt x="33" y="168"/>
                    </a:cubicBezTo>
                    <a:cubicBezTo>
                      <a:pt x="32" y="168"/>
                      <a:pt x="30" y="167"/>
                      <a:pt x="28" y="168"/>
                    </a:cubicBezTo>
                    <a:cubicBezTo>
                      <a:pt x="27" y="169"/>
                      <a:pt x="28" y="168"/>
                      <a:pt x="27" y="167"/>
                    </a:cubicBezTo>
                    <a:cubicBezTo>
                      <a:pt x="26" y="165"/>
                      <a:pt x="26" y="166"/>
                      <a:pt x="25" y="166"/>
                    </a:cubicBezTo>
                    <a:cubicBezTo>
                      <a:pt x="23" y="167"/>
                      <a:pt x="24" y="168"/>
                      <a:pt x="24" y="167"/>
                    </a:cubicBezTo>
                    <a:cubicBezTo>
                      <a:pt x="23" y="167"/>
                      <a:pt x="22" y="168"/>
                      <a:pt x="20" y="168"/>
                    </a:cubicBezTo>
                    <a:cubicBezTo>
                      <a:pt x="18" y="169"/>
                      <a:pt x="23" y="170"/>
                      <a:pt x="20" y="170"/>
                    </a:cubicBezTo>
                    <a:cubicBezTo>
                      <a:pt x="17" y="170"/>
                      <a:pt x="21" y="171"/>
                      <a:pt x="18" y="171"/>
                    </a:cubicBezTo>
                    <a:cubicBezTo>
                      <a:pt x="15" y="170"/>
                      <a:pt x="19" y="171"/>
                      <a:pt x="17" y="172"/>
                    </a:cubicBezTo>
                    <a:cubicBezTo>
                      <a:pt x="15" y="172"/>
                      <a:pt x="13" y="171"/>
                      <a:pt x="12" y="172"/>
                    </a:cubicBezTo>
                    <a:cubicBezTo>
                      <a:pt x="12" y="172"/>
                      <a:pt x="12" y="174"/>
                      <a:pt x="14" y="173"/>
                    </a:cubicBezTo>
                    <a:cubicBezTo>
                      <a:pt x="17" y="173"/>
                      <a:pt x="14" y="173"/>
                      <a:pt x="15" y="175"/>
                    </a:cubicBezTo>
                    <a:cubicBezTo>
                      <a:pt x="16" y="176"/>
                      <a:pt x="14" y="174"/>
                      <a:pt x="10" y="175"/>
                    </a:cubicBezTo>
                    <a:cubicBezTo>
                      <a:pt x="7" y="176"/>
                      <a:pt x="12" y="175"/>
                      <a:pt x="12" y="176"/>
                    </a:cubicBezTo>
                    <a:cubicBezTo>
                      <a:pt x="13" y="178"/>
                      <a:pt x="12" y="175"/>
                      <a:pt x="9" y="177"/>
                    </a:cubicBezTo>
                    <a:cubicBezTo>
                      <a:pt x="6" y="178"/>
                      <a:pt x="8" y="179"/>
                      <a:pt x="7" y="178"/>
                    </a:cubicBezTo>
                    <a:cubicBezTo>
                      <a:pt x="5" y="178"/>
                      <a:pt x="7" y="179"/>
                      <a:pt x="5" y="179"/>
                    </a:cubicBezTo>
                    <a:cubicBezTo>
                      <a:pt x="3" y="178"/>
                      <a:pt x="2" y="178"/>
                      <a:pt x="3" y="179"/>
                    </a:cubicBezTo>
                    <a:cubicBezTo>
                      <a:pt x="4" y="180"/>
                      <a:pt x="1" y="179"/>
                      <a:pt x="2" y="180"/>
                    </a:cubicBezTo>
                    <a:cubicBezTo>
                      <a:pt x="3" y="181"/>
                      <a:pt x="6" y="180"/>
                      <a:pt x="9" y="181"/>
                    </a:cubicBezTo>
                    <a:cubicBezTo>
                      <a:pt x="11" y="182"/>
                      <a:pt x="8" y="181"/>
                      <a:pt x="7" y="182"/>
                    </a:cubicBezTo>
                    <a:cubicBezTo>
                      <a:pt x="7" y="182"/>
                      <a:pt x="6" y="180"/>
                      <a:pt x="3" y="182"/>
                    </a:cubicBezTo>
                    <a:cubicBezTo>
                      <a:pt x="0" y="183"/>
                      <a:pt x="5" y="184"/>
                      <a:pt x="3" y="185"/>
                    </a:cubicBezTo>
                    <a:cubicBezTo>
                      <a:pt x="0" y="185"/>
                      <a:pt x="3" y="185"/>
                      <a:pt x="2" y="186"/>
                    </a:cubicBezTo>
                    <a:cubicBezTo>
                      <a:pt x="2" y="187"/>
                      <a:pt x="3" y="188"/>
                      <a:pt x="5" y="187"/>
                    </a:cubicBezTo>
                    <a:cubicBezTo>
                      <a:pt x="7" y="186"/>
                      <a:pt x="9" y="188"/>
                      <a:pt x="10" y="187"/>
                    </a:cubicBezTo>
                    <a:cubicBezTo>
                      <a:pt x="10" y="185"/>
                      <a:pt x="11" y="187"/>
                      <a:pt x="13" y="187"/>
                    </a:cubicBezTo>
                    <a:cubicBezTo>
                      <a:pt x="15" y="186"/>
                      <a:pt x="16" y="187"/>
                      <a:pt x="14" y="187"/>
                    </a:cubicBezTo>
                    <a:cubicBezTo>
                      <a:pt x="11" y="188"/>
                      <a:pt x="15" y="190"/>
                      <a:pt x="12" y="188"/>
                    </a:cubicBezTo>
                    <a:cubicBezTo>
                      <a:pt x="10" y="186"/>
                      <a:pt x="10" y="189"/>
                      <a:pt x="9" y="188"/>
                    </a:cubicBezTo>
                    <a:cubicBezTo>
                      <a:pt x="7" y="187"/>
                      <a:pt x="5" y="189"/>
                      <a:pt x="4" y="188"/>
                    </a:cubicBezTo>
                    <a:cubicBezTo>
                      <a:pt x="2" y="188"/>
                      <a:pt x="2" y="188"/>
                      <a:pt x="2" y="189"/>
                    </a:cubicBezTo>
                    <a:cubicBezTo>
                      <a:pt x="2" y="191"/>
                      <a:pt x="4" y="189"/>
                      <a:pt x="4" y="191"/>
                    </a:cubicBezTo>
                    <a:cubicBezTo>
                      <a:pt x="4" y="192"/>
                      <a:pt x="2" y="189"/>
                      <a:pt x="2" y="191"/>
                    </a:cubicBezTo>
                    <a:cubicBezTo>
                      <a:pt x="3" y="193"/>
                      <a:pt x="4" y="191"/>
                      <a:pt x="4" y="192"/>
                    </a:cubicBezTo>
                    <a:cubicBezTo>
                      <a:pt x="4" y="194"/>
                      <a:pt x="2" y="194"/>
                      <a:pt x="2" y="194"/>
                    </a:cubicBezTo>
                    <a:cubicBezTo>
                      <a:pt x="4" y="195"/>
                      <a:pt x="4" y="196"/>
                      <a:pt x="5" y="195"/>
                    </a:cubicBezTo>
                    <a:cubicBezTo>
                      <a:pt x="5" y="194"/>
                      <a:pt x="5" y="196"/>
                      <a:pt x="6" y="196"/>
                    </a:cubicBezTo>
                    <a:cubicBezTo>
                      <a:pt x="6" y="195"/>
                      <a:pt x="5" y="197"/>
                      <a:pt x="6" y="197"/>
                    </a:cubicBezTo>
                    <a:cubicBezTo>
                      <a:pt x="7" y="197"/>
                      <a:pt x="6" y="195"/>
                      <a:pt x="8" y="195"/>
                    </a:cubicBezTo>
                    <a:cubicBezTo>
                      <a:pt x="9" y="194"/>
                      <a:pt x="7" y="197"/>
                      <a:pt x="6" y="198"/>
                    </a:cubicBezTo>
                    <a:cubicBezTo>
                      <a:pt x="4" y="198"/>
                      <a:pt x="7" y="198"/>
                      <a:pt x="6" y="199"/>
                    </a:cubicBezTo>
                    <a:cubicBezTo>
                      <a:pt x="5" y="200"/>
                      <a:pt x="6" y="198"/>
                      <a:pt x="4" y="200"/>
                    </a:cubicBezTo>
                    <a:cubicBezTo>
                      <a:pt x="2" y="202"/>
                      <a:pt x="4" y="204"/>
                      <a:pt x="5" y="203"/>
                    </a:cubicBezTo>
                    <a:cubicBezTo>
                      <a:pt x="5" y="202"/>
                      <a:pt x="6" y="203"/>
                      <a:pt x="6" y="202"/>
                    </a:cubicBezTo>
                    <a:cubicBezTo>
                      <a:pt x="7" y="201"/>
                      <a:pt x="8" y="202"/>
                      <a:pt x="7" y="203"/>
                    </a:cubicBezTo>
                    <a:cubicBezTo>
                      <a:pt x="6" y="203"/>
                      <a:pt x="8" y="203"/>
                      <a:pt x="7" y="204"/>
                    </a:cubicBezTo>
                    <a:cubicBezTo>
                      <a:pt x="6" y="205"/>
                      <a:pt x="8" y="205"/>
                      <a:pt x="7" y="206"/>
                    </a:cubicBezTo>
                    <a:cubicBezTo>
                      <a:pt x="5" y="206"/>
                      <a:pt x="5" y="204"/>
                      <a:pt x="5" y="206"/>
                    </a:cubicBezTo>
                    <a:cubicBezTo>
                      <a:pt x="4" y="208"/>
                      <a:pt x="4" y="208"/>
                      <a:pt x="5" y="208"/>
                    </a:cubicBezTo>
                    <a:cubicBezTo>
                      <a:pt x="6" y="210"/>
                      <a:pt x="7" y="209"/>
                      <a:pt x="7" y="210"/>
                    </a:cubicBezTo>
                    <a:cubicBezTo>
                      <a:pt x="8" y="211"/>
                      <a:pt x="9" y="211"/>
                      <a:pt x="10" y="212"/>
                    </a:cubicBezTo>
                    <a:cubicBezTo>
                      <a:pt x="11" y="212"/>
                      <a:pt x="10" y="212"/>
                      <a:pt x="11" y="213"/>
                    </a:cubicBezTo>
                    <a:cubicBezTo>
                      <a:pt x="11" y="214"/>
                      <a:pt x="11" y="212"/>
                      <a:pt x="12" y="213"/>
                    </a:cubicBezTo>
                    <a:cubicBezTo>
                      <a:pt x="13" y="213"/>
                      <a:pt x="12" y="214"/>
                      <a:pt x="13" y="213"/>
                    </a:cubicBezTo>
                    <a:cubicBezTo>
                      <a:pt x="15" y="213"/>
                      <a:pt x="18" y="213"/>
                      <a:pt x="19" y="212"/>
                    </a:cubicBezTo>
                    <a:cubicBezTo>
                      <a:pt x="20" y="212"/>
                      <a:pt x="21" y="211"/>
                      <a:pt x="22" y="209"/>
                    </a:cubicBezTo>
                    <a:cubicBezTo>
                      <a:pt x="23" y="208"/>
                      <a:pt x="24" y="209"/>
                      <a:pt x="24" y="208"/>
                    </a:cubicBezTo>
                    <a:cubicBezTo>
                      <a:pt x="24" y="207"/>
                      <a:pt x="26" y="208"/>
                      <a:pt x="25" y="207"/>
                    </a:cubicBezTo>
                    <a:cubicBezTo>
                      <a:pt x="24" y="206"/>
                      <a:pt x="27" y="207"/>
                      <a:pt x="26" y="205"/>
                    </a:cubicBezTo>
                    <a:cubicBezTo>
                      <a:pt x="26" y="204"/>
                      <a:pt x="27" y="206"/>
                      <a:pt x="28" y="205"/>
                    </a:cubicBezTo>
                    <a:cubicBezTo>
                      <a:pt x="29" y="205"/>
                      <a:pt x="30" y="206"/>
                      <a:pt x="30" y="204"/>
                    </a:cubicBezTo>
                    <a:cubicBezTo>
                      <a:pt x="30" y="202"/>
                      <a:pt x="32" y="203"/>
                      <a:pt x="30" y="202"/>
                    </a:cubicBezTo>
                    <a:cubicBezTo>
                      <a:pt x="30" y="201"/>
                      <a:pt x="29" y="200"/>
                      <a:pt x="31" y="201"/>
                    </a:cubicBezTo>
                    <a:cubicBezTo>
                      <a:pt x="32" y="202"/>
                      <a:pt x="31" y="199"/>
                      <a:pt x="32" y="200"/>
                    </a:cubicBezTo>
                    <a:cubicBezTo>
                      <a:pt x="32" y="202"/>
                      <a:pt x="31" y="201"/>
                      <a:pt x="32" y="202"/>
                    </a:cubicBezTo>
                    <a:cubicBezTo>
                      <a:pt x="32" y="203"/>
                      <a:pt x="31" y="204"/>
                      <a:pt x="33" y="204"/>
                    </a:cubicBezTo>
                    <a:cubicBezTo>
                      <a:pt x="34" y="204"/>
                      <a:pt x="33" y="204"/>
                      <a:pt x="35" y="204"/>
                    </a:cubicBezTo>
                    <a:cubicBezTo>
                      <a:pt x="35" y="204"/>
                      <a:pt x="35" y="205"/>
                      <a:pt x="36" y="206"/>
                    </a:cubicBezTo>
                    <a:cubicBezTo>
                      <a:pt x="36" y="207"/>
                      <a:pt x="38" y="205"/>
                      <a:pt x="37" y="202"/>
                    </a:cubicBezTo>
                    <a:cubicBezTo>
                      <a:pt x="36" y="200"/>
                      <a:pt x="38" y="200"/>
                      <a:pt x="38" y="199"/>
                    </a:cubicBezTo>
                    <a:cubicBezTo>
                      <a:pt x="37" y="197"/>
                      <a:pt x="39" y="199"/>
                      <a:pt x="40" y="197"/>
                    </a:cubicBezTo>
                    <a:cubicBezTo>
                      <a:pt x="42" y="195"/>
                      <a:pt x="40" y="195"/>
                      <a:pt x="41" y="194"/>
                    </a:cubicBezTo>
                    <a:cubicBezTo>
                      <a:pt x="43" y="193"/>
                      <a:pt x="39" y="189"/>
                      <a:pt x="40" y="188"/>
                    </a:cubicBezTo>
                    <a:cubicBezTo>
                      <a:pt x="40" y="187"/>
                      <a:pt x="42" y="189"/>
                      <a:pt x="42" y="187"/>
                    </a:cubicBezTo>
                    <a:cubicBezTo>
                      <a:pt x="43" y="186"/>
                      <a:pt x="44" y="185"/>
                      <a:pt x="41" y="184"/>
                    </a:cubicBezTo>
                    <a:cubicBezTo>
                      <a:pt x="37" y="182"/>
                      <a:pt x="41" y="179"/>
                      <a:pt x="40" y="176"/>
                    </a:cubicBezTo>
                    <a:cubicBezTo>
                      <a:pt x="38" y="174"/>
                      <a:pt x="40" y="174"/>
                      <a:pt x="39" y="173"/>
                    </a:cubicBezTo>
                    <a:cubicBezTo>
                      <a:pt x="38" y="172"/>
                      <a:pt x="40" y="172"/>
                      <a:pt x="39" y="170"/>
                    </a:cubicBezTo>
                    <a:cubicBezTo>
                      <a:pt x="37" y="168"/>
                      <a:pt x="40" y="168"/>
                      <a:pt x="39" y="167"/>
                    </a:cubicBezTo>
                    <a:cubicBezTo>
                      <a:pt x="39" y="165"/>
                      <a:pt x="43" y="163"/>
                      <a:pt x="44" y="162"/>
                    </a:cubicBezTo>
                    <a:cubicBezTo>
                      <a:pt x="46" y="161"/>
                      <a:pt x="49" y="164"/>
                      <a:pt x="50" y="160"/>
                    </a:cubicBezTo>
                    <a:cubicBezTo>
                      <a:pt x="51" y="158"/>
                      <a:pt x="49" y="159"/>
                      <a:pt x="48" y="158"/>
                    </a:cubicBezTo>
                    <a:cubicBezTo>
                      <a:pt x="46" y="157"/>
                      <a:pt x="51" y="154"/>
                      <a:pt x="51" y="153"/>
                    </a:cubicBezTo>
                    <a:cubicBezTo>
                      <a:pt x="51" y="151"/>
                      <a:pt x="52" y="152"/>
                      <a:pt x="52" y="150"/>
                    </a:cubicBezTo>
                    <a:cubicBezTo>
                      <a:pt x="51" y="147"/>
                      <a:pt x="53" y="148"/>
                      <a:pt x="51" y="144"/>
                    </a:cubicBezTo>
                    <a:cubicBezTo>
                      <a:pt x="51" y="143"/>
                      <a:pt x="58" y="144"/>
                      <a:pt x="56" y="142"/>
                    </a:cubicBezTo>
                    <a:cubicBezTo>
                      <a:pt x="55" y="140"/>
                      <a:pt x="57" y="141"/>
                      <a:pt x="58" y="138"/>
                    </a:cubicBezTo>
                    <a:cubicBezTo>
                      <a:pt x="60" y="136"/>
                      <a:pt x="61" y="137"/>
                      <a:pt x="61" y="135"/>
                    </a:cubicBezTo>
                    <a:cubicBezTo>
                      <a:pt x="62" y="134"/>
                      <a:pt x="60" y="133"/>
                      <a:pt x="60" y="132"/>
                    </a:cubicBezTo>
                    <a:cubicBezTo>
                      <a:pt x="60" y="131"/>
                      <a:pt x="61" y="132"/>
                      <a:pt x="63" y="129"/>
                    </a:cubicBezTo>
                    <a:cubicBezTo>
                      <a:pt x="63" y="127"/>
                      <a:pt x="65" y="127"/>
                      <a:pt x="66" y="126"/>
                    </a:cubicBezTo>
                    <a:cubicBezTo>
                      <a:pt x="67" y="126"/>
                      <a:pt x="68" y="128"/>
                      <a:pt x="70" y="127"/>
                    </a:cubicBezTo>
                    <a:cubicBezTo>
                      <a:pt x="72" y="126"/>
                      <a:pt x="69" y="123"/>
                      <a:pt x="70" y="122"/>
                    </a:cubicBezTo>
                    <a:cubicBezTo>
                      <a:pt x="73" y="120"/>
                      <a:pt x="78" y="125"/>
                      <a:pt x="81" y="123"/>
                    </a:cubicBezTo>
                    <a:cubicBezTo>
                      <a:pt x="83" y="122"/>
                      <a:pt x="78" y="123"/>
                      <a:pt x="81" y="121"/>
                    </a:cubicBezTo>
                    <a:cubicBezTo>
                      <a:pt x="84" y="118"/>
                      <a:pt x="78" y="117"/>
                      <a:pt x="84" y="117"/>
                    </a:cubicBezTo>
                    <a:cubicBezTo>
                      <a:pt x="84" y="116"/>
                      <a:pt x="86" y="118"/>
                      <a:pt x="86" y="117"/>
                    </a:cubicBezTo>
                    <a:cubicBezTo>
                      <a:pt x="86" y="117"/>
                      <a:pt x="85" y="116"/>
                      <a:pt x="86" y="115"/>
                    </a:cubicBezTo>
                    <a:cubicBezTo>
                      <a:pt x="88" y="114"/>
                      <a:pt x="90" y="116"/>
                      <a:pt x="92" y="118"/>
                    </a:cubicBezTo>
                    <a:cubicBezTo>
                      <a:pt x="94" y="120"/>
                      <a:pt x="91" y="120"/>
                      <a:pt x="94" y="120"/>
                    </a:cubicBezTo>
                    <a:cubicBezTo>
                      <a:pt x="98" y="120"/>
                      <a:pt x="96" y="121"/>
                      <a:pt x="98" y="121"/>
                    </a:cubicBezTo>
                    <a:cubicBezTo>
                      <a:pt x="101" y="120"/>
                      <a:pt x="100" y="119"/>
                      <a:pt x="101" y="119"/>
                    </a:cubicBezTo>
                    <a:cubicBezTo>
                      <a:pt x="102" y="120"/>
                      <a:pt x="104" y="120"/>
                      <a:pt x="106" y="122"/>
                    </a:cubicBezTo>
                    <a:cubicBezTo>
                      <a:pt x="106" y="121"/>
                      <a:pt x="107" y="122"/>
                      <a:pt x="107" y="120"/>
                    </a:cubicBezTo>
                    <a:cubicBezTo>
                      <a:pt x="108" y="118"/>
                      <a:pt x="112" y="119"/>
                      <a:pt x="110" y="117"/>
                    </a:cubicBezTo>
                    <a:cubicBezTo>
                      <a:pt x="109" y="115"/>
                      <a:pt x="111" y="115"/>
                      <a:pt x="111" y="113"/>
                    </a:cubicBezTo>
                    <a:cubicBezTo>
                      <a:pt x="111" y="112"/>
                      <a:pt x="112" y="110"/>
                      <a:pt x="114" y="109"/>
                    </a:cubicBezTo>
                    <a:cubicBezTo>
                      <a:pt x="116" y="108"/>
                      <a:pt x="115" y="110"/>
                      <a:pt x="119" y="108"/>
                    </a:cubicBezTo>
                    <a:cubicBezTo>
                      <a:pt x="121" y="107"/>
                      <a:pt x="121" y="107"/>
                      <a:pt x="122" y="109"/>
                    </a:cubicBezTo>
                    <a:cubicBezTo>
                      <a:pt x="123" y="110"/>
                      <a:pt x="128" y="111"/>
                      <a:pt x="129" y="113"/>
                    </a:cubicBezTo>
                    <a:cubicBezTo>
                      <a:pt x="129" y="114"/>
                      <a:pt x="124" y="116"/>
                      <a:pt x="127" y="117"/>
                    </a:cubicBezTo>
                    <a:cubicBezTo>
                      <a:pt x="128" y="118"/>
                      <a:pt x="128" y="117"/>
                      <a:pt x="129" y="115"/>
                    </a:cubicBezTo>
                    <a:close/>
                    <a:moveTo>
                      <a:pt x="101" y="103"/>
                    </a:moveTo>
                    <a:cubicBezTo>
                      <a:pt x="102" y="103"/>
                      <a:pt x="103" y="102"/>
                      <a:pt x="101" y="101"/>
                    </a:cubicBezTo>
                    <a:cubicBezTo>
                      <a:pt x="99" y="101"/>
                      <a:pt x="100" y="104"/>
                      <a:pt x="101" y="103"/>
                    </a:cubicBezTo>
                    <a:close/>
                    <a:moveTo>
                      <a:pt x="98" y="105"/>
                    </a:moveTo>
                    <a:cubicBezTo>
                      <a:pt x="99" y="104"/>
                      <a:pt x="101" y="103"/>
                      <a:pt x="99" y="102"/>
                    </a:cubicBezTo>
                    <a:cubicBezTo>
                      <a:pt x="98" y="102"/>
                      <a:pt x="99" y="103"/>
                      <a:pt x="98" y="103"/>
                    </a:cubicBezTo>
                    <a:cubicBezTo>
                      <a:pt x="96" y="104"/>
                      <a:pt x="95" y="104"/>
                      <a:pt x="97" y="105"/>
                    </a:cubicBezTo>
                    <a:cubicBezTo>
                      <a:pt x="97" y="105"/>
                      <a:pt x="98" y="106"/>
                      <a:pt x="98" y="105"/>
                    </a:cubicBezTo>
                    <a:close/>
                    <a:moveTo>
                      <a:pt x="96" y="105"/>
                    </a:moveTo>
                    <a:cubicBezTo>
                      <a:pt x="96" y="105"/>
                      <a:pt x="95" y="104"/>
                      <a:pt x="93" y="105"/>
                    </a:cubicBezTo>
                    <a:cubicBezTo>
                      <a:pt x="92" y="106"/>
                      <a:pt x="97" y="106"/>
                      <a:pt x="96" y="105"/>
                    </a:cubicBezTo>
                    <a:close/>
                    <a:moveTo>
                      <a:pt x="95" y="103"/>
                    </a:moveTo>
                    <a:cubicBezTo>
                      <a:pt x="96" y="103"/>
                      <a:pt x="96" y="103"/>
                      <a:pt x="98" y="102"/>
                    </a:cubicBezTo>
                    <a:cubicBezTo>
                      <a:pt x="100" y="100"/>
                      <a:pt x="99" y="100"/>
                      <a:pt x="97" y="100"/>
                    </a:cubicBezTo>
                    <a:cubicBezTo>
                      <a:pt x="96" y="101"/>
                      <a:pt x="98" y="101"/>
                      <a:pt x="97" y="101"/>
                    </a:cubicBezTo>
                    <a:cubicBezTo>
                      <a:pt x="96" y="102"/>
                      <a:pt x="95" y="101"/>
                      <a:pt x="95" y="102"/>
                    </a:cubicBezTo>
                    <a:cubicBezTo>
                      <a:pt x="95" y="103"/>
                      <a:pt x="95" y="101"/>
                      <a:pt x="94" y="102"/>
                    </a:cubicBezTo>
                    <a:cubicBezTo>
                      <a:pt x="92" y="102"/>
                      <a:pt x="90" y="103"/>
                      <a:pt x="92" y="103"/>
                    </a:cubicBezTo>
                    <a:cubicBezTo>
                      <a:pt x="93" y="103"/>
                      <a:pt x="91" y="104"/>
                      <a:pt x="93" y="104"/>
                    </a:cubicBezTo>
                    <a:cubicBezTo>
                      <a:pt x="94" y="103"/>
                      <a:pt x="94" y="103"/>
                      <a:pt x="95" y="103"/>
                    </a:cubicBezTo>
                    <a:close/>
                    <a:moveTo>
                      <a:pt x="84" y="108"/>
                    </a:moveTo>
                    <a:cubicBezTo>
                      <a:pt x="85" y="108"/>
                      <a:pt x="85" y="108"/>
                      <a:pt x="85" y="107"/>
                    </a:cubicBezTo>
                    <a:cubicBezTo>
                      <a:pt x="85" y="106"/>
                      <a:pt x="85" y="105"/>
                      <a:pt x="83" y="106"/>
                    </a:cubicBezTo>
                    <a:cubicBezTo>
                      <a:pt x="82" y="107"/>
                      <a:pt x="82" y="107"/>
                      <a:pt x="84" y="108"/>
                    </a:cubicBezTo>
                    <a:close/>
                    <a:moveTo>
                      <a:pt x="80" y="106"/>
                    </a:moveTo>
                    <a:cubicBezTo>
                      <a:pt x="79" y="106"/>
                      <a:pt x="79" y="105"/>
                      <a:pt x="79" y="106"/>
                    </a:cubicBezTo>
                    <a:cubicBezTo>
                      <a:pt x="78" y="107"/>
                      <a:pt x="80" y="108"/>
                      <a:pt x="81" y="107"/>
                    </a:cubicBezTo>
                    <a:cubicBezTo>
                      <a:pt x="82" y="107"/>
                      <a:pt x="81" y="107"/>
                      <a:pt x="80" y="106"/>
                    </a:cubicBezTo>
                    <a:close/>
                    <a:moveTo>
                      <a:pt x="102" y="99"/>
                    </a:moveTo>
                    <a:cubicBezTo>
                      <a:pt x="102" y="99"/>
                      <a:pt x="101" y="99"/>
                      <a:pt x="101" y="99"/>
                    </a:cubicBezTo>
                    <a:cubicBezTo>
                      <a:pt x="102" y="100"/>
                      <a:pt x="103" y="100"/>
                      <a:pt x="102" y="99"/>
                    </a:cubicBezTo>
                    <a:close/>
                    <a:moveTo>
                      <a:pt x="84" y="110"/>
                    </a:moveTo>
                    <a:cubicBezTo>
                      <a:pt x="84" y="110"/>
                      <a:pt x="85" y="109"/>
                      <a:pt x="84" y="109"/>
                    </a:cubicBezTo>
                    <a:cubicBezTo>
                      <a:pt x="84" y="108"/>
                      <a:pt x="83" y="110"/>
                      <a:pt x="84" y="110"/>
                    </a:cubicBezTo>
                    <a:close/>
                    <a:moveTo>
                      <a:pt x="86" y="109"/>
                    </a:moveTo>
                    <a:cubicBezTo>
                      <a:pt x="87" y="108"/>
                      <a:pt x="85" y="107"/>
                      <a:pt x="85" y="108"/>
                    </a:cubicBezTo>
                    <a:cubicBezTo>
                      <a:pt x="85" y="109"/>
                      <a:pt x="85" y="109"/>
                      <a:pt x="86" y="109"/>
                    </a:cubicBezTo>
                    <a:close/>
                    <a:moveTo>
                      <a:pt x="80" y="108"/>
                    </a:moveTo>
                    <a:cubicBezTo>
                      <a:pt x="80" y="108"/>
                      <a:pt x="79" y="108"/>
                      <a:pt x="78" y="109"/>
                    </a:cubicBezTo>
                    <a:cubicBezTo>
                      <a:pt x="78" y="110"/>
                      <a:pt x="80" y="109"/>
                      <a:pt x="80" y="108"/>
                    </a:cubicBezTo>
                    <a:close/>
                    <a:moveTo>
                      <a:pt x="78" y="109"/>
                    </a:moveTo>
                    <a:cubicBezTo>
                      <a:pt x="79" y="108"/>
                      <a:pt x="79" y="108"/>
                      <a:pt x="79" y="108"/>
                    </a:cubicBezTo>
                    <a:cubicBezTo>
                      <a:pt x="78" y="108"/>
                      <a:pt x="78" y="108"/>
                      <a:pt x="77" y="108"/>
                    </a:cubicBezTo>
                    <a:cubicBezTo>
                      <a:pt x="76" y="107"/>
                      <a:pt x="76" y="108"/>
                      <a:pt x="76" y="108"/>
                    </a:cubicBezTo>
                    <a:cubicBezTo>
                      <a:pt x="75" y="108"/>
                      <a:pt x="75" y="108"/>
                      <a:pt x="74" y="109"/>
                    </a:cubicBezTo>
                    <a:cubicBezTo>
                      <a:pt x="74" y="109"/>
                      <a:pt x="75" y="109"/>
                      <a:pt x="76" y="110"/>
                    </a:cubicBezTo>
                    <a:cubicBezTo>
                      <a:pt x="77" y="110"/>
                      <a:pt x="77" y="110"/>
                      <a:pt x="78" y="109"/>
                    </a:cubicBezTo>
                    <a:close/>
                    <a:moveTo>
                      <a:pt x="77" y="106"/>
                    </a:moveTo>
                    <a:cubicBezTo>
                      <a:pt x="76" y="106"/>
                      <a:pt x="75" y="107"/>
                      <a:pt x="76" y="107"/>
                    </a:cubicBezTo>
                    <a:cubicBezTo>
                      <a:pt x="77" y="107"/>
                      <a:pt x="77" y="106"/>
                      <a:pt x="77" y="106"/>
                    </a:cubicBezTo>
                    <a:close/>
                    <a:moveTo>
                      <a:pt x="75" y="107"/>
                    </a:moveTo>
                    <a:cubicBezTo>
                      <a:pt x="75" y="107"/>
                      <a:pt x="75" y="107"/>
                      <a:pt x="74" y="107"/>
                    </a:cubicBezTo>
                    <a:cubicBezTo>
                      <a:pt x="74" y="107"/>
                      <a:pt x="74" y="107"/>
                      <a:pt x="74" y="108"/>
                    </a:cubicBezTo>
                    <a:cubicBezTo>
                      <a:pt x="74" y="109"/>
                      <a:pt x="75" y="107"/>
                      <a:pt x="75" y="107"/>
                    </a:cubicBezTo>
                    <a:close/>
                    <a:moveTo>
                      <a:pt x="74" y="112"/>
                    </a:moveTo>
                    <a:cubicBezTo>
                      <a:pt x="74" y="111"/>
                      <a:pt x="77" y="111"/>
                      <a:pt x="75" y="110"/>
                    </a:cubicBezTo>
                    <a:cubicBezTo>
                      <a:pt x="73" y="109"/>
                      <a:pt x="74" y="110"/>
                      <a:pt x="74" y="110"/>
                    </a:cubicBezTo>
                    <a:cubicBezTo>
                      <a:pt x="73" y="110"/>
                      <a:pt x="73" y="111"/>
                      <a:pt x="73" y="110"/>
                    </a:cubicBezTo>
                    <a:cubicBezTo>
                      <a:pt x="72" y="110"/>
                      <a:pt x="72" y="110"/>
                      <a:pt x="72" y="111"/>
                    </a:cubicBezTo>
                    <a:cubicBezTo>
                      <a:pt x="71" y="112"/>
                      <a:pt x="71" y="111"/>
                      <a:pt x="70" y="112"/>
                    </a:cubicBezTo>
                    <a:cubicBezTo>
                      <a:pt x="70" y="112"/>
                      <a:pt x="70" y="112"/>
                      <a:pt x="73" y="112"/>
                    </a:cubicBezTo>
                    <a:cubicBezTo>
                      <a:pt x="73" y="112"/>
                      <a:pt x="74" y="112"/>
                      <a:pt x="74" y="112"/>
                    </a:cubicBezTo>
                    <a:close/>
                    <a:moveTo>
                      <a:pt x="70" y="115"/>
                    </a:moveTo>
                    <a:cubicBezTo>
                      <a:pt x="69" y="114"/>
                      <a:pt x="70" y="114"/>
                      <a:pt x="70" y="114"/>
                    </a:cubicBezTo>
                    <a:cubicBezTo>
                      <a:pt x="70" y="113"/>
                      <a:pt x="71" y="112"/>
                      <a:pt x="70" y="113"/>
                    </a:cubicBezTo>
                    <a:cubicBezTo>
                      <a:pt x="70" y="113"/>
                      <a:pt x="70" y="112"/>
                      <a:pt x="69" y="112"/>
                    </a:cubicBezTo>
                    <a:cubicBezTo>
                      <a:pt x="69" y="113"/>
                      <a:pt x="69" y="111"/>
                      <a:pt x="68" y="112"/>
                    </a:cubicBezTo>
                    <a:cubicBezTo>
                      <a:pt x="68" y="113"/>
                      <a:pt x="67" y="112"/>
                      <a:pt x="67" y="112"/>
                    </a:cubicBezTo>
                    <a:cubicBezTo>
                      <a:pt x="67" y="113"/>
                      <a:pt x="67" y="112"/>
                      <a:pt x="66" y="113"/>
                    </a:cubicBezTo>
                    <a:cubicBezTo>
                      <a:pt x="65" y="113"/>
                      <a:pt x="67" y="113"/>
                      <a:pt x="67" y="114"/>
                    </a:cubicBezTo>
                    <a:cubicBezTo>
                      <a:pt x="67" y="114"/>
                      <a:pt x="64" y="114"/>
                      <a:pt x="65" y="114"/>
                    </a:cubicBezTo>
                    <a:cubicBezTo>
                      <a:pt x="66" y="115"/>
                      <a:pt x="64" y="114"/>
                      <a:pt x="65" y="115"/>
                    </a:cubicBezTo>
                    <a:cubicBezTo>
                      <a:pt x="65" y="115"/>
                      <a:pt x="64" y="115"/>
                      <a:pt x="65" y="116"/>
                    </a:cubicBezTo>
                    <a:cubicBezTo>
                      <a:pt x="65" y="116"/>
                      <a:pt x="63" y="117"/>
                      <a:pt x="65" y="117"/>
                    </a:cubicBezTo>
                    <a:cubicBezTo>
                      <a:pt x="66" y="117"/>
                      <a:pt x="65" y="118"/>
                      <a:pt x="66" y="117"/>
                    </a:cubicBezTo>
                    <a:cubicBezTo>
                      <a:pt x="67" y="117"/>
                      <a:pt x="67" y="116"/>
                      <a:pt x="67" y="116"/>
                    </a:cubicBezTo>
                    <a:cubicBezTo>
                      <a:pt x="68" y="116"/>
                      <a:pt x="67" y="117"/>
                      <a:pt x="69" y="116"/>
                    </a:cubicBezTo>
                    <a:cubicBezTo>
                      <a:pt x="70" y="116"/>
                      <a:pt x="70" y="116"/>
                      <a:pt x="70" y="115"/>
                    </a:cubicBezTo>
                    <a:close/>
                    <a:moveTo>
                      <a:pt x="67" y="118"/>
                    </a:moveTo>
                    <a:cubicBezTo>
                      <a:pt x="66" y="118"/>
                      <a:pt x="65" y="118"/>
                      <a:pt x="66" y="119"/>
                    </a:cubicBezTo>
                    <a:cubicBezTo>
                      <a:pt x="66" y="119"/>
                      <a:pt x="67" y="119"/>
                      <a:pt x="67" y="118"/>
                    </a:cubicBezTo>
                    <a:close/>
                    <a:moveTo>
                      <a:pt x="65" y="120"/>
                    </a:moveTo>
                    <a:cubicBezTo>
                      <a:pt x="66" y="120"/>
                      <a:pt x="64" y="119"/>
                      <a:pt x="64" y="120"/>
                    </a:cubicBezTo>
                    <a:cubicBezTo>
                      <a:pt x="63" y="120"/>
                      <a:pt x="64" y="120"/>
                      <a:pt x="65" y="120"/>
                    </a:cubicBezTo>
                    <a:close/>
                    <a:moveTo>
                      <a:pt x="55" y="127"/>
                    </a:moveTo>
                    <a:cubicBezTo>
                      <a:pt x="54" y="127"/>
                      <a:pt x="54" y="128"/>
                      <a:pt x="54" y="128"/>
                    </a:cubicBezTo>
                    <a:cubicBezTo>
                      <a:pt x="55" y="127"/>
                      <a:pt x="55" y="127"/>
                      <a:pt x="55" y="127"/>
                    </a:cubicBezTo>
                    <a:close/>
                    <a:moveTo>
                      <a:pt x="54" y="124"/>
                    </a:moveTo>
                    <a:cubicBezTo>
                      <a:pt x="55" y="123"/>
                      <a:pt x="54" y="123"/>
                      <a:pt x="54" y="123"/>
                    </a:cubicBezTo>
                    <a:cubicBezTo>
                      <a:pt x="54" y="123"/>
                      <a:pt x="53" y="123"/>
                      <a:pt x="52" y="123"/>
                    </a:cubicBezTo>
                    <a:cubicBezTo>
                      <a:pt x="51" y="123"/>
                      <a:pt x="52" y="124"/>
                      <a:pt x="51" y="124"/>
                    </a:cubicBezTo>
                    <a:cubicBezTo>
                      <a:pt x="50" y="124"/>
                      <a:pt x="51" y="124"/>
                      <a:pt x="50" y="125"/>
                    </a:cubicBezTo>
                    <a:cubicBezTo>
                      <a:pt x="50" y="125"/>
                      <a:pt x="50" y="126"/>
                      <a:pt x="52" y="125"/>
                    </a:cubicBezTo>
                    <a:cubicBezTo>
                      <a:pt x="52" y="125"/>
                      <a:pt x="53" y="125"/>
                      <a:pt x="54" y="124"/>
                    </a:cubicBezTo>
                    <a:close/>
                    <a:moveTo>
                      <a:pt x="56" y="121"/>
                    </a:moveTo>
                    <a:cubicBezTo>
                      <a:pt x="57" y="121"/>
                      <a:pt x="55" y="120"/>
                      <a:pt x="56" y="120"/>
                    </a:cubicBezTo>
                    <a:cubicBezTo>
                      <a:pt x="57" y="119"/>
                      <a:pt x="55" y="117"/>
                      <a:pt x="55" y="118"/>
                    </a:cubicBezTo>
                    <a:cubicBezTo>
                      <a:pt x="54" y="118"/>
                      <a:pt x="55" y="119"/>
                      <a:pt x="54" y="119"/>
                    </a:cubicBezTo>
                    <a:cubicBezTo>
                      <a:pt x="53" y="119"/>
                      <a:pt x="54" y="120"/>
                      <a:pt x="53" y="120"/>
                    </a:cubicBezTo>
                    <a:cubicBezTo>
                      <a:pt x="52" y="120"/>
                      <a:pt x="53" y="119"/>
                      <a:pt x="52" y="119"/>
                    </a:cubicBezTo>
                    <a:cubicBezTo>
                      <a:pt x="52" y="120"/>
                      <a:pt x="51" y="119"/>
                      <a:pt x="51" y="120"/>
                    </a:cubicBezTo>
                    <a:cubicBezTo>
                      <a:pt x="51" y="120"/>
                      <a:pt x="50" y="121"/>
                      <a:pt x="51" y="121"/>
                    </a:cubicBezTo>
                    <a:cubicBezTo>
                      <a:pt x="52" y="122"/>
                      <a:pt x="52" y="121"/>
                      <a:pt x="54" y="120"/>
                    </a:cubicBezTo>
                    <a:cubicBezTo>
                      <a:pt x="56" y="120"/>
                      <a:pt x="52" y="121"/>
                      <a:pt x="53" y="122"/>
                    </a:cubicBezTo>
                    <a:cubicBezTo>
                      <a:pt x="54" y="122"/>
                      <a:pt x="55" y="121"/>
                      <a:pt x="56" y="121"/>
                    </a:cubicBezTo>
                    <a:close/>
                    <a:moveTo>
                      <a:pt x="57" y="119"/>
                    </a:moveTo>
                    <a:cubicBezTo>
                      <a:pt x="57" y="119"/>
                      <a:pt x="57" y="118"/>
                      <a:pt x="58" y="118"/>
                    </a:cubicBezTo>
                    <a:cubicBezTo>
                      <a:pt x="59" y="118"/>
                      <a:pt x="59" y="117"/>
                      <a:pt x="60" y="116"/>
                    </a:cubicBezTo>
                    <a:cubicBezTo>
                      <a:pt x="60" y="115"/>
                      <a:pt x="60" y="114"/>
                      <a:pt x="59" y="115"/>
                    </a:cubicBezTo>
                    <a:cubicBezTo>
                      <a:pt x="58" y="116"/>
                      <a:pt x="57" y="116"/>
                      <a:pt x="57" y="118"/>
                    </a:cubicBezTo>
                    <a:cubicBezTo>
                      <a:pt x="56" y="118"/>
                      <a:pt x="56" y="118"/>
                      <a:pt x="57" y="119"/>
                    </a:cubicBezTo>
                    <a:close/>
                    <a:moveTo>
                      <a:pt x="63" y="118"/>
                    </a:moveTo>
                    <a:cubicBezTo>
                      <a:pt x="63" y="118"/>
                      <a:pt x="61" y="118"/>
                      <a:pt x="61" y="118"/>
                    </a:cubicBezTo>
                    <a:cubicBezTo>
                      <a:pt x="61" y="118"/>
                      <a:pt x="62" y="119"/>
                      <a:pt x="63" y="118"/>
                    </a:cubicBezTo>
                    <a:close/>
                    <a:moveTo>
                      <a:pt x="60" y="119"/>
                    </a:moveTo>
                    <a:cubicBezTo>
                      <a:pt x="60" y="119"/>
                      <a:pt x="61" y="120"/>
                      <a:pt x="59" y="121"/>
                    </a:cubicBezTo>
                    <a:cubicBezTo>
                      <a:pt x="58" y="122"/>
                      <a:pt x="60" y="120"/>
                      <a:pt x="59" y="120"/>
                    </a:cubicBezTo>
                    <a:cubicBezTo>
                      <a:pt x="58" y="120"/>
                      <a:pt x="60" y="119"/>
                      <a:pt x="59" y="118"/>
                    </a:cubicBezTo>
                    <a:cubicBezTo>
                      <a:pt x="58" y="118"/>
                      <a:pt x="57" y="119"/>
                      <a:pt x="57" y="120"/>
                    </a:cubicBezTo>
                    <a:cubicBezTo>
                      <a:pt x="56" y="121"/>
                      <a:pt x="58" y="122"/>
                      <a:pt x="56" y="122"/>
                    </a:cubicBezTo>
                    <a:cubicBezTo>
                      <a:pt x="55" y="122"/>
                      <a:pt x="56" y="122"/>
                      <a:pt x="55" y="124"/>
                    </a:cubicBezTo>
                    <a:cubicBezTo>
                      <a:pt x="54" y="125"/>
                      <a:pt x="56" y="123"/>
                      <a:pt x="57" y="124"/>
                    </a:cubicBezTo>
                    <a:cubicBezTo>
                      <a:pt x="58" y="125"/>
                      <a:pt x="58" y="123"/>
                      <a:pt x="58" y="123"/>
                    </a:cubicBezTo>
                    <a:cubicBezTo>
                      <a:pt x="59" y="124"/>
                      <a:pt x="59" y="124"/>
                      <a:pt x="59" y="123"/>
                    </a:cubicBezTo>
                    <a:cubicBezTo>
                      <a:pt x="60" y="122"/>
                      <a:pt x="60" y="122"/>
                      <a:pt x="61" y="122"/>
                    </a:cubicBezTo>
                    <a:cubicBezTo>
                      <a:pt x="63" y="121"/>
                      <a:pt x="62" y="119"/>
                      <a:pt x="61" y="119"/>
                    </a:cubicBezTo>
                    <a:cubicBezTo>
                      <a:pt x="61" y="118"/>
                      <a:pt x="61" y="118"/>
                      <a:pt x="60" y="119"/>
                    </a:cubicBezTo>
                    <a:close/>
                    <a:moveTo>
                      <a:pt x="62" y="122"/>
                    </a:moveTo>
                    <a:cubicBezTo>
                      <a:pt x="62" y="122"/>
                      <a:pt x="61" y="122"/>
                      <a:pt x="60" y="123"/>
                    </a:cubicBezTo>
                    <a:cubicBezTo>
                      <a:pt x="60" y="124"/>
                      <a:pt x="61" y="123"/>
                      <a:pt x="62" y="122"/>
                    </a:cubicBezTo>
                    <a:close/>
                    <a:moveTo>
                      <a:pt x="79" y="107"/>
                    </a:moveTo>
                    <a:cubicBezTo>
                      <a:pt x="79" y="107"/>
                      <a:pt x="78" y="106"/>
                      <a:pt x="77" y="107"/>
                    </a:cubicBezTo>
                    <a:cubicBezTo>
                      <a:pt x="77" y="107"/>
                      <a:pt x="78" y="107"/>
                      <a:pt x="79" y="107"/>
                    </a:cubicBezTo>
                    <a:close/>
                    <a:moveTo>
                      <a:pt x="50" y="124"/>
                    </a:moveTo>
                    <a:cubicBezTo>
                      <a:pt x="50" y="124"/>
                      <a:pt x="50" y="124"/>
                      <a:pt x="49" y="124"/>
                    </a:cubicBezTo>
                    <a:cubicBezTo>
                      <a:pt x="49" y="124"/>
                      <a:pt x="50" y="125"/>
                      <a:pt x="50" y="124"/>
                    </a:cubicBezTo>
                    <a:close/>
                    <a:moveTo>
                      <a:pt x="46" y="126"/>
                    </a:moveTo>
                    <a:cubicBezTo>
                      <a:pt x="46" y="126"/>
                      <a:pt x="46" y="127"/>
                      <a:pt x="47" y="126"/>
                    </a:cubicBezTo>
                    <a:cubicBezTo>
                      <a:pt x="47" y="126"/>
                      <a:pt x="47" y="126"/>
                      <a:pt x="48" y="126"/>
                    </a:cubicBezTo>
                    <a:cubicBezTo>
                      <a:pt x="48" y="126"/>
                      <a:pt x="48" y="125"/>
                      <a:pt x="49" y="125"/>
                    </a:cubicBezTo>
                    <a:cubicBezTo>
                      <a:pt x="50" y="125"/>
                      <a:pt x="49" y="125"/>
                      <a:pt x="48" y="124"/>
                    </a:cubicBezTo>
                    <a:cubicBezTo>
                      <a:pt x="47" y="124"/>
                      <a:pt x="47" y="124"/>
                      <a:pt x="46" y="125"/>
                    </a:cubicBezTo>
                    <a:cubicBezTo>
                      <a:pt x="46" y="126"/>
                      <a:pt x="47" y="126"/>
                      <a:pt x="46" y="126"/>
                    </a:cubicBezTo>
                    <a:close/>
                    <a:moveTo>
                      <a:pt x="46" y="126"/>
                    </a:moveTo>
                    <a:cubicBezTo>
                      <a:pt x="47" y="126"/>
                      <a:pt x="45" y="125"/>
                      <a:pt x="45" y="126"/>
                    </a:cubicBezTo>
                    <a:cubicBezTo>
                      <a:pt x="45" y="127"/>
                      <a:pt x="45" y="126"/>
                      <a:pt x="45" y="127"/>
                    </a:cubicBezTo>
                    <a:cubicBezTo>
                      <a:pt x="45" y="127"/>
                      <a:pt x="45" y="127"/>
                      <a:pt x="46" y="126"/>
                    </a:cubicBezTo>
                    <a:close/>
                    <a:moveTo>
                      <a:pt x="43" y="127"/>
                    </a:moveTo>
                    <a:cubicBezTo>
                      <a:pt x="43" y="129"/>
                      <a:pt x="43" y="129"/>
                      <a:pt x="44" y="128"/>
                    </a:cubicBezTo>
                    <a:cubicBezTo>
                      <a:pt x="44" y="127"/>
                      <a:pt x="44" y="127"/>
                      <a:pt x="44" y="126"/>
                    </a:cubicBezTo>
                    <a:cubicBezTo>
                      <a:pt x="44" y="126"/>
                      <a:pt x="44" y="126"/>
                      <a:pt x="43" y="127"/>
                    </a:cubicBezTo>
                    <a:close/>
                    <a:moveTo>
                      <a:pt x="58" y="127"/>
                    </a:moveTo>
                    <a:cubicBezTo>
                      <a:pt x="58" y="127"/>
                      <a:pt x="57" y="127"/>
                      <a:pt x="57" y="127"/>
                    </a:cubicBezTo>
                    <a:cubicBezTo>
                      <a:pt x="57" y="127"/>
                      <a:pt x="59" y="127"/>
                      <a:pt x="58" y="127"/>
                    </a:cubicBezTo>
                    <a:close/>
                    <a:moveTo>
                      <a:pt x="42" y="144"/>
                    </a:moveTo>
                    <a:cubicBezTo>
                      <a:pt x="42" y="143"/>
                      <a:pt x="41" y="143"/>
                      <a:pt x="41" y="143"/>
                    </a:cubicBezTo>
                    <a:cubicBezTo>
                      <a:pt x="41" y="144"/>
                      <a:pt x="40" y="145"/>
                      <a:pt x="41" y="145"/>
                    </a:cubicBezTo>
                    <a:cubicBezTo>
                      <a:pt x="41" y="144"/>
                      <a:pt x="42" y="145"/>
                      <a:pt x="42" y="144"/>
                    </a:cubicBezTo>
                    <a:close/>
                    <a:moveTo>
                      <a:pt x="42" y="146"/>
                    </a:moveTo>
                    <a:cubicBezTo>
                      <a:pt x="43" y="145"/>
                      <a:pt x="43" y="145"/>
                      <a:pt x="42" y="145"/>
                    </a:cubicBezTo>
                    <a:cubicBezTo>
                      <a:pt x="42" y="145"/>
                      <a:pt x="41" y="145"/>
                      <a:pt x="41" y="146"/>
                    </a:cubicBezTo>
                    <a:cubicBezTo>
                      <a:pt x="41" y="146"/>
                      <a:pt x="41" y="146"/>
                      <a:pt x="42" y="146"/>
                    </a:cubicBezTo>
                    <a:close/>
                    <a:moveTo>
                      <a:pt x="39" y="151"/>
                    </a:moveTo>
                    <a:cubicBezTo>
                      <a:pt x="39" y="152"/>
                      <a:pt x="38" y="152"/>
                      <a:pt x="39" y="152"/>
                    </a:cubicBezTo>
                    <a:cubicBezTo>
                      <a:pt x="40" y="152"/>
                      <a:pt x="39" y="151"/>
                      <a:pt x="40" y="151"/>
                    </a:cubicBezTo>
                    <a:cubicBezTo>
                      <a:pt x="41" y="151"/>
                      <a:pt x="41" y="151"/>
                      <a:pt x="41" y="150"/>
                    </a:cubicBezTo>
                    <a:cubicBezTo>
                      <a:pt x="40" y="149"/>
                      <a:pt x="40" y="149"/>
                      <a:pt x="40" y="150"/>
                    </a:cubicBezTo>
                    <a:cubicBezTo>
                      <a:pt x="40" y="150"/>
                      <a:pt x="39" y="150"/>
                      <a:pt x="39" y="151"/>
                    </a:cubicBezTo>
                    <a:close/>
                    <a:moveTo>
                      <a:pt x="39" y="148"/>
                    </a:moveTo>
                    <a:cubicBezTo>
                      <a:pt x="38" y="147"/>
                      <a:pt x="37" y="148"/>
                      <a:pt x="37" y="148"/>
                    </a:cubicBezTo>
                    <a:cubicBezTo>
                      <a:pt x="37" y="149"/>
                      <a:pt x="39" y="148"/>
                      <a:pt x="39" y="148"/>
                    </a:cubicBezTo>
                    <a:close/>
                    <a:moveTo>
                      <a:pt x="39" y="153"/>
                    </a:moveTo>
                    <a:cubicBezTo>
                      <a:pt x="38" y="153"/>
                      <a:pt x="39" y="153"/>
                      <a:pt x="40" y="153"/>
                    </a:cubicBezTo>
                    <a:cubicBezTo>
                      <a:pt x="41" y="152"/>
                      <a:pt x="40" y="152"/>
                      <a:pt x="39" y="152"/>
                    </a:cubicBezTo>
                    <a:cubicBezTo>
                      <a:pt x="39" y="153"/>
                      <a:pt x="39" y="152"/>
                      <a:pt x="39" y="153"/>
                    </a:cubicBezTo>
                    <a:close/>
                    <a:moveTo>
                      <a:pt x="38" y="153"/>
                    </a:moveTo>
                    <a:cubicBezTo>
                      <a:pt x="38" y="153"/>
                      <a:pt x="37" y="153"/>
                      <a:pt x="36" y="153"/>
                    </a:cubicBezTo>
                    <a:cubicBezTo>
                      <a:pt x="36" y="153"/>
                      <a:pt x="37" y="153"/>
                      <a:pt x="38" y="153"/>
                    </a:cubicBezTo>
                    <a:close/>
                    <a:moveTo>
                      <a:pt x="35" y="158"/>
                    </a:moveTo>
                    <a:cubicBezTo>
                      <a:pt x="36" y="158"/>
                      <a:pt x="36" y="158"/>
                      <a:pt x="35" y="158"/>
                    </a:cubicBezTo>
                    <a:cubicBezTo>
                      <a:pt x="35" y="158"/>
                      <a:pt x="35" y="157"/>
                      <a:pt x="34" y="157"/>
                    </a:cubicBezTo>
                    <a:cubicBezTo>
                      <a:pt x="34" y="158"/>
                      <a:pt x="34" y="158"/>
                      <a:pt x="35" y="158"/>
                    </a:cubicBezTo>
                    <a:close/>
                    <a:moveTo>
                      <a:pt x="35" y="157"/>
                    </a:moveTo>
                    <a:cubicBezTo>
                      <a:pt x="36" y="157"/>
                      <a:pt x="35" y="157"/>
                      <a:pt x="35" y="157"/>
                    </a:cubicBezTo>
                    <a:cubicBezTo>
                      <a:pt x="34" y="156"/>
                      <a:pt x="35" y="157"/>
                      <a:pt x="35" y="157"/>
                    </a:cubicBezTo>
                    <a:close/>
                    <a:moveTo>
                      <a:pt x="34" y="157"/>
                    </a:moveTo>
                    <a:cubicBezTo>
                      <a:pt x="34" y="157"/>
                      <a:pt x="34" y="156"/>
                      <a:pt x="33" y="157"/>
                    </a:cubicBezTo>
                    <a:cubicBezTo>
                      <a:pt x="33" y="157"/>
                      <a:pt x="34" y="157"/>
                      <a:pt x="34" y="157"/>
                    </a:cubicBezTo>
                    <a:close/>
                    <a:moveTo>
                      <a:pt x="43" y="142"/>
                    </a:moveTo>
                    <a:cubicBezTo>
                      <a:pt x="43" y="142"/>
                      <a:pt x="42" y="143"/>
                      <a:pt x="42" y="143"/>
                    </a:cubicBezTo>
                    <a:cubicBezTo>
                      <a:pt x="43" y="143"/>
                      <a:pt x="44" y="143"/>
                      <a:pt x="43" y="142"/>
                    </a:cubicBezTo>
                    <a:close/>
                    <a:moveTo>
                      <a:pt x="19" y="168"/>
                    </a:moveTo>
                    <a:cubicBezTo>
                      <a:pt x="19" y="167"/>
                      <a:pt x="16" y="168"/>
                      <a:pt x="17" y="168"/>
                    </a:cubicBezTo>
                    <a:cubicBezTo>
                      <a:pt x="18" y="169"/>
                      <a:pt x="19" y="168"/>
                      <a:pt x="19" y="168"/>
                    </a:cubicBezTo>
                    <a:close/>
                    <a:moveTo>
                      <a:pt x="22" y="165"/>
                    </a:moveTo>
                    <a:cubicBezTo>
                      <a:pt x="23" y="165"/>
                      <a:pt x="22" y="164"/>
                      <a:pt x="22" y="164"/>
                    </a:cubicBezTo>
                    <a:cubicBezTo>
                      <a:pt x="21" y="165"/>
                      <a:pt x="19" y="165"/>
                      <a:pt x="19" y="166"/>
                    </a:cubicBezTo>
                    <a:cubicBezTo>
                      <a:pt x="20" y="166"/>
                      <a:pt x="21" y="166"/>
                      <a:pt x="22" y="165"/>
                    </a:cubicBezTo>
                    <a:close/>
                    <a:moveTo>
                      <a:pt x="21" y="167"/>
                    </a:moveTo>
                    <a:cubicBezTo>
                      <a:pt x="23" y="167"/>
                      <a:pt x="24" y="167"/>
                      <a:pt x="24" y="167"/>
                    </a:cubicBezTo>
                    <a:cubicBezTo>
                      <a:pt x="24" y="166"/>
                      <a:pt x="23" y="167"/>
                      <a:pt x="23" y="166"/>
                    </a:cubicBezTo>
                    <a:cubicBezTo>
                      <a:pt x="23" y="165"/>
                      <a:pt x="21" y="166"/>
                      <a:pt x="21" y="166"/>
                    </a:cubicBezTo>
                    <a:cubicBezTo>
                      <a:pt x="20" y="167"/>
                      <a:pt x="19" y="167"/>
                      <a:pt x="19" y="167"/>
                    </a:cubicBezTo>
                    <a:cubicBezTo>
                      <a:pt x="19" y="168"/>
                      <a:pt x="20" y="168"/>
                      <a:pt x="21" y="167"/>
                    </a:cubicBezTo>
                    <a:close/>
                    <a:moveTo>
                      <a:pt x="19" y="170"/>
                    </a:moveTo>
                    <a:cubicBezTo>
                      <a:pt x="18" y="169"/>
                      <a:pt x="17" y="169"/>
                      <a:pt x="18" y="170"/>
                    </a:cubicBezTo>
                    <a:cubicBezTo>
                      <a:pt x="18" y="170"/>
                      <a:pt x="19" y="170"/>
                      <a:pt x="19" y="170"/>
                    </a:cubicBezTo>
                    <a:close/>
                    <a:moveTo>
                      <a:pt x="16" y="171"/>
                    </a:moveTo>
                    <a:cubicBezTo>
                      <a:pt x="17" y="171"/>
                      <a:pt x="16" y="170"/>
                      <a:pt x="16" y="171"/>
                    </a:cubicBezTo>
                    <a:cubicBezTo>
                      <a:pt x="15" y="171"/>
                      <a:pt x="15" y="170"/>
                      <a:pt x="15" y="171"/>
                    </a:cubicBezTo>
                    <a:cubicBezTo>
                      <a:pt x="14" y="172"/>
                      <a:pt x="16" y="172"/>
                      <a:pt x="16" y="171"/>
                    </a:cubicBezTo>
                    <a:close/>
                    <a:moveTo>
                      <a:pt x="12" y="174"/>
                    </a:moveTo>
                    <a:cubicBezTo>
                      <a:pt x="12" y="173"/>
                      <a:pt x="10" y="174"/>
                      <a:pt x="11" y="174"/>
                    </a:cubicBezTo>
                    <a:cubicBezTo>
                      <a:pt x="11" y="174"/>
                      <a:pt x="12" y="174"/>
                      <a:pt x="12" y="174"/>
                    </a:cubicBezTo>
                    <a:close/>
                    <a:moveTo>
                      <a:pt x="6" y="178"/>
                    </a:moveTo>
                    <a:cubicBezTo>
                      <a:pt x="7" y="178"/>
                      <a:pt x="8" y="177"/>
                      <a:pt x="7" y="176"/>
                    </a:cubicBezTo>
                    <a:cubicBezTo>
                      <a:pt x="7" y="176"/>
                      <a:pt x="6" y="177"/>
                      <a:pt x="6" y="178"/>
                    </a:cubicBezTo>
                    <a:close/>
                    <a:moveTo>
                      <a:pt x="6" y="178"/>
                    </a:moveTo>
                    <a:cubicBezTo>
                      <a:pt x="6" y="177"/>
                      <a:pt x="5" y="177"/>
                      <a:pt x="5" y="178"/>
                    </a:cubicBezTo>
                    <a:cubicBezTo>
                      <a:pt x="5" y="178"/>
                      <a:pt x="6" y="178"/>
                      <a:pt x="6" y="178"/>
                    </a:cubicBezTo>
                    <a:close/>
                    <a:moveTo>
                      <a:pt x="3" y="181"/>
                    </a:moveTo>
                    <a:cubicBezTo>
                      <a:pt x="2" y="181"/>
                      <a:pt x="1" y="181"/>
                      <a:pt x="1" y="182"/>
                    </a:cubicBezTo>
                    <a:cubicBezTo>
                      <a:pt x="2" y="182"/>
                      <a:pt x="3" y="181"/>
                      <a:pt x="3" y="181"/>
                    </a:cubicBezTo>
                    <a:close/>
                    <a:moveTo>
                      <a:pt x="2" y="187"/>
                    </a:moveTo>
                    <a:cubicBezTo>
                      <a:pt x="1" y="187"/>
                      <a:pt x="1" y="188"/>
                      <a:pt x="1" y="188"/>
                    </a:cubicBezTo>
                    <a:cubicBezTo>
                      <a:pt x="2" y="188"/>
                      <a:pt x="2" y="187"/>
                      <a:pt x="2" y="187"/>
                    </a:cubicBezTo>
                    <a:close/>
                    <a:moveTo>
                      <a:pt x="4" y="198"/>
                    </a:moveTo>
                    <a:cubicBezTo>
                      <a:pt x="4" y="197"/>
                      <a:pt x="4" y="197"/>
                      <a:pt x="5" y="198"/>
                    </a:cubicBezTo>
                    <a:cubicBezTo>
                      <a:pt x="5" y="198"/>
                      <a:pt x="5" y="197"/>
                      <a:pt x="6" y="197"/>
                    </a:cubicBezTo>
                    <a:cubicBezTo>
                      <a:pt x="6" y="196"/>
                      <a:pt x="4" y="196"/>
                      <a:pt x="4" y="197"/>
                    </a:cubicBezTo>
                    <a:cubicBezTo>
                      <a:pt x="3" y="198"/>
                      <a:pt x="4" y="199"/>
                      <a:pt x="5" y="199"/>
                    </a:cubicBezTo>
                    <a:cubicBezTo>
                      <a:pt x="5" y="199"/>
                      <a:pt x="5" y="198"/>
                      <a:pt x="4" y="198"/>
                    </a:cubicBezTo>
                    <a:close/>
                    <a:moveTo>
                      <a:pt x="3" y="204"/>
                    </a:moveTo>
                    <a:cubicBezTo>
                      <a:pt x="4" y="204"/>
                      <a:pt x="3" y="201"/>
                      <a:pt x="3" y="202"/>
                    </a:cubicBezTo>
                    <a:cubicBezTo>
                      <a:pt x="3" y="203"/>
                      <a:pt x="2" y="204"/>
                      <a:pt x="3" y="204"/>
                    </a:cubicBezTo>
                    <a:close/>
                    <a:moveTo>
                      <a:pt x="3" y="200"/>
                    </a:moveTo>
                    <a:cubicBezTo>
                      <a:pt x="3" y="201"/>
                      <a:pt x="3" y="199"/>
                      <a:pt x="3" y="199"/>
                    </a:cubicBezTo>
                    <a:cubicBezTo>
                      <a:pt x="4" y="199"/>
                      <a:pt x="4" y="200"/>
                      <a:pt x="4" y="199"/>
                    </a:cubicBezTo>
                    <a:cubicBezTo>
                      <a:pt x="4" y="199"/>
                      <a:pt x="4" y="199"/>
                      <a:pt x="3" y="198"/>
                    </a:cubicBezTo>
                    <a:cubicBezTo>
                      <a:pt x="3" y="198"/>
                      <a:pt x="3" y="199"/>
                      <a:pt x="3" y="200"/>
                    </a:cubicBezTo>
                    <a:close/>
                    <a:moveTo>
                      <a:pt x="2" y="193"/>
                    </a:moveTo>
                    <a:cubicBezTo>
                      <a:pt x="2" y="193"/>
                      <a:pt x="2" y="195"/>
                      <a:pt x="2" y="195"/>
                    </a:cubicBezTo>
                    <a:cubicBezTo>
                      <a:pt x="3" y="196"/>
                      <a:pt x="2" y="194"/>
                      <a:pt x="2" y="193"/>
                    </a:cubicBezTo>
                    <a:close/>
                    <a:moveTo>
                      <a:pt x="2" y="192"/>
                    </a:moveTo>
                    <a:cubicBezTo>
                      <a:pt x="2" y="193"/>
                      <a:pt x="3" y="194"/>
                      <a:pt x="3" y="193"/>
                    </a:cubicBezTo>
                    <a:cubicBezTo>
                      <a:pt x="3" y="193"/>
                      <a:pt x="2" y="192"/>
                      <a:pt x="2" y="192"/>
                    </a:cubicBezTo>
                    <a:close/>
                    <a:moveTo>
                      <a:pt x="2" y="192"/>
                    </a:moveTo>
                    <a:cubicBezTo>
                      <a:pt x="3" y="192"/>
                      <a:pt x="2" y="191"/>
                      <a:pt x="2" y="191"/>
                    </a:cubicBezTo>
                    <a:cubicBezTo>
                      <a:pt x="1" y="190"/>
                      <a:pt x="1" y="191"/>
                      <a:pt x="2" y="19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0" name="Freeform 20247">
                <a:extLst>
                  <a:ext uri="{FF2B5EF4-FFF2-40B4-BE49-F238E27FC236}">
                    <a16:creationId xmlns:a16="http://schemas.microsoft.com/office/drawing/2014/main" id="{302679D8-172E-A9F3-5BB3-A5C8D1F801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122748" y="2331774"/>
                <a:ext cx="244253" cy="393095"/>
              </a:xfrm>
              <a:custGeom>
                <a:avLst/>
                <a:gdLst/>
                <a:ahLst/>
                <a:cxnLst>
                  <a:cxn ang="0">
                    <a:pos x="21" y="50"/>
                  </a:cxn>
                  <a:cxn ang="0">
                    <a:pos x="19" y="43"/>
                  </a:cxn>
                  <a:cxn ang="0">
                    <a:pos x="16" y="40"/>
                  </a:cxn>
                  <a:cxn ang="0">
                    <a:pos x="15" y="41"/>
                  </a:cxn>
                  <a:cxn ang="0">
                    <a:pos x="15" y="35"/>
                  </a:cxn>
                  <a:cxn ang="0">
                    <a:pos x="13" y="33"/>
                  </a:cxn>
                  <a:cxn ang="0">
                    <a:pos x="14" y="28"/>
                  </a:cxn>
                  <a:cxn ang="0">
                    <a:pos x="16" y="22"/>
                  </a:cxn>
                  <a:cxn ang="0">
                    <a:pos x="21" y="19"/>
                  </a:cxn>
                  <a:cxn ang="0">
                    <a:pos x="23" y="25"/>
                  </a:cxn>
                  <a:cxn ang="0">
                    <a:pos x="34" y="27"/>
                  </a:cxn>
                  <a:cxn ang="0">
                    <a:pos x="30" y="38"/>
                  </a:cxn>
                  <a:cxn ang="0">
                    <a:pos x="35" y="43"/>
                  </a:cxn>
                  <a:cxn ang="0">
                    <a:pos x="44" y="57"/>
                  </a:cxn>
                  <a:cxn ang="0">
                    <a:pos x="45" y="65"/>
                  </a:cxn>
                  <a:cxn ang="0">
                    <a:pos x="49" y="73"/>
                  </a:cxn>
                  <a:cxn ang="0">
                    <a:pos x="52" y="76"/>
                  </a:cxn>
                  <a:cxn ang="0">
                    <a:pos x="39" y="81"/>
                  </a:cxn>
                  <a:cxn ang="0">
                    <a:pos x="30" y="82"/>
                  </a:cxn>
                  <a:cxn ang="0">
                    <a:pos x="18" y="86"/>
                  </a:cxn>
                  <a:cxn ang="0">
                    <a:pos x="19" y="82"/>
                  </a:cxn>
                  <a:cxn ang="0">
                    <a:pos x="28" y="78"/>
                  </a:cxn>
                  <a:cxn ang="0">
                    <a:pos x="25" y="76"/>
                  </a:cxn>
                  <a:cxn ang="0">
                    <a:pos x="17" y="72"/>
                  </a:cxn>
                  <a:cxn ang="0">
                    <a:pos x="20" y="65"/>
                  </a:cxn>
                  <a:cxn ang="0">
                    <a:pos x="26" y="61"/>
                  </a:cxn>
                  <a:cxn ang="0">
                    <a:pos x="29" y="58"/>
                  </a:cxn>
                  <a:cxn ang="0">
                    <a:pos x="26" y="50"/>
                  </a:cxn>
                  <a:cxn ang="0">
                    <a:pos x="15" y="53"/>
                  </a:cxn>
                  <a:cxn ang="0">
                    <a:pos x="15" y="50"/>
                  </a:cxn>
                  <a:cxn ang="0">
                    <a:pos x="9" y="46"/>
                  </a:cxn>
                  <a:cxn ang="0">
                    <a:pos x="7" y="54"/>
                  </a:cxn>
                  <a:cxn ang="0">
                    <a:pos x="14" y="54"/>
                  </a:cxn>
                  <a:cxn ang="0">
                    <a:pos x="22" y="62"/>
                  </a:cxn>
                  <a:cxn ang="0">
                    <a:pos x="17" y="44"/>
                  </a:cxn>
                  <a:cxn ang="0">
                    <a:pos x="38" y="82"/>
                  </a:cxn>
                  <a:cxn ang="0">
                    <a:pos x="8" y="24"/>
                  </a:cxn>
                  <a:cxn ang="0">
                    <a:pos x="10" y="24"/>
                  </a:cxn>
                  <a:cxn ang="0">
                    <a:pos x="11" y="21"/>
                  </a:cxn>
                  <a:cxn ang="0">
                    <a:pos x="7" y="27"/>
                  </a:cxn>
                  <a:cxn ang="0">
                    <a:pos x="6" y="31"/>
                  </a:cxn>
                  <a:cxn ang="0">
                    <a:pos x="10" y="29"/>
                  </a:cxn>
                  <a:cxn ang="0">
                    <a:pos x="14" y="30"/>
                  </a:cxn>
                  <a:cxn ang="0">
                    <a:pos x="10" y="27"/>
                  </a:cxn>
                  <a:cxn ang="0">
                    <a:pos x="12" y="37"/>
                  </a:cxn>
                  <a:cxn ang="0">
                    <a:pos x="11" y="35"/>
                  </a:cxn>
                  <a:cxn ang="0">
                    <a:pos x="11" y="43"/>
                  </a:cxn>
                  <a:cxn ang="0">
                    <a:pos x="10" y="42"/>
                  </a:cxn>
                  <a:cxn ang="0">
                    <a:pos x="14" y="39"/>
                  </a:cxn>
                  <a:cxn ang="0">
                    <a:pos x="29" y="16"/>
                  </a:cxn>
                  <a:cxn ang="0">
                    <a:pos x="28" y="14"/>
                  </a:cxn>
                  <a:cxn ang="0">
                    <a:pos x="29" y="17"/>
                  </a:cxn>
                  <a:cxn ang="0">
                    <a:pos x="30" y="13"/>
                  </a:cxn>
                  <a:cxn ang="0">
                    <a:pos x="31" y="14"/>
                  </a:cxn>
                  <a:cxn ang="0">
                    <a:pos x="38" y="7"/>
                  </a:cxn>
                  <a:cxn ang="0">
                    <a:pos x="38" y="3"/>
                  </a:cxn>
                  <a:cxn ang="0">
                    <a:pos x="35" y="5"/>
                  </a:cxn>
                  <a:cxn ang="0">
                    <a:pos x="38" y="7"/>
                  </a:cxn>
                  <a:cxn ang="0">
                    <a:pos x="38" y="2"/>
                  </a:cxn>
                  <a:cxn ang="0">
                    <a:pos x="40" y="0"/>
                  </a:cxn>
                </a:cxnLst>
                <a:rect l="0" t="0" r="r" b="b"/>
                <a:pathLst>
                  <a:path w="54" h="87">
                    <a:moveTo>
                      <a:pt x="26" y="48"/>
                    </a:moveTo>
                    <a:cubicBezTo>
                      <a:pt x="25" y="50"/>
                      <a:pt x="25" y="48"/>
                      <a:pt x="24" y="49"/>
                    </a:cubicBezTo>
                    <a:cubicBezTo>
                      <a:pt x="23" y="51"/>
                      <a:pt x="21" y="48"/>
                      <a:pt x="21" y="49"/>
                    </a:cubicBezTo>
                    <a:cubicBezTo>
                      <a:pt x="22" y="50"/>
                      <a:pt x="21" y="51"/>
                      <a:pt x="21" y="50"/>
                    </a:cubicBezTo>
                    <a:cubicBezTo>
                      <a:pt x="20" y="49"/>
                      <a:pt x="18" y="48"/>
                      <a:pt x="18" y="50"/>
                    </a:cubicBezTo>
                    <a:cubicBezTo>
                      <a:pt x="19" y="52"/>
                      <a:pt x="17" y="49"/>
                      <a:pt x="17" y="48"/>
                    </a:cubicBezTo>
                    <a:cubicBezTo>
                      <a:pt x="18" y="47"/>
                      <a:pt x="18" y="49"/>
                      <a:pt x="18" y="47"/>
                    </a:cubicBezTo>
                    <a:cubicBezTo>
                      <a:pt x="18" y="45"/>
                      <a:pt x="21" y="45"/>
                      <a:pt x="19" y="43"/>
                    </a:cubicBezTo>
                    <a:cubicBezTo>
                      <a:pt x="18" y="41"/>
                      <a:pt x="19" y="41"/>
                      <a:pt x="20" y="40"/>
                    </a:cubicBezTo>
                    <a:cubicBezTo>
                      <a:pt x="18" y="38"/>
                      <a:pt x="19" y="41"/>
                      <a:pt x="18" y="41"/>
                    </a:cubicBezTo>
                    <a:cubicBezTo>
                      <a:pt x="17" y="40"/>
                      <a:pt x="18" y="41"/>
                      <a:pt x="17" y="41"/>
                    </a:cubicBezTo>
                    <a:cubicBezTo>
                      <a:pt x="16" y="40"/>
                      <a:pt x="17" y="39"/>
                      <a:pt x="16" y="40"/>
                    </a:cubicBezTo>
                    <a:cubicBezTo>
                      <a:pt x="15" y="40"/>
                      <a:pt x="17" y="41"/>
                      <a:pt x="16" y="42"/>
                    </a:cubicBezTo>
                    <a:cubicBezTo>
                      <a:pt x="15" y="43"/>
                      <a:pt x="15" y="46"/>
                      <a:pt x="14" y="46"/>
                    </a:cubicBezTo>
                    <a:cubicBezTo>
                      <a:pt x="13" y="45"/>
                      <a:pt x="16" y="41"/>
                      <a:pt x="15" y="42"/>
                    </a:cubicBezTo>
                    <a:cubicBezTo>
                      <a:pt x="15" y="42"/>
                      <a:pt x="15" y="42"/>
                      <a:pt x="15" y="41"/>
                    </a:cubicBezTo>
                    <a:cubicBezTo>
                      <a:pt x="15" y="40"/>
                      <a:pt x="14" y="40"/>
                      <a:pt x="15" y="39"/>
                    </a:cubicBezTo>
                    <a:cubicBezTo>
                      <a:pt x="15" y="38"/>
                      <a:pt x="14" y="38"/>
                      <a:pt x="15" y="37"/>
                    </a:cubicBezTo>
                    <a:cubicBezTo>
                      <a:pt x="16" y="37"/>
                      <a:pt x="15" y="36"/>
                      <a:pt x="16" y="35"/>
                    </a:cubicBezTo>
                    <a:cubicBezTo>
                      <a:pt x="17" y="34"/>
                      <a:pt x="17" y="34"/>
                      <a:pt x="15" y="35"/>
                    </a:cubicBezTo>
                    <a:cubicBezTo>
                      <a:pt x="14" y="36"/>
                      <a:pt x="15" y="35"/>
                      <a:pt x="14" y="35"/>
                    </a:cubicBezTo>
                    <a:cubicBezTo>
                      <a:pt x="13" y="35"/>
                      <a:pt x="12" y="35"/>
                      <a:pt x="13" y="35"/>
                    </a:cubicBezTo>
                    <a:cubicBezTo>
                      <a:pt x="14" y="34"/>
                      <a:pt x="15" y="34"/>
                      <a:pt x="13" y="34"/>
                    </a:cubicBezTo>
                    <a:cubicBezTo>
                      <a:pt x="11" y="34"/>
                      <a:pt x="12" y="33"/>
                      <a:pt x="13" y="33"/>
                    </a:cubicBezTo>
                    <a:cubicBezTo>
                      <a:pt x="13" y="34"/>
                      <a:pt x="14" y="33"/>
                      <a:pt x="14" y="33"/>
                    </a:cubicBezTo>
                    <a:cubicBezTo>
                      <a:pt x="12" y="32"/>
                      <a:pt x="15" y="32"/>
                      <a:pt x="14" y="31"/>
                    </a:cubicBezTo>
                    <a:cubicBezTo>
                      <a:pt x="14" y="31"/>
                      <a:pt x="14" y="31"/>
                      <a:pt x="15" y="30"/>
                    </a:cubicBezTo>
                    <a:cubicBezTo>
                      <a:pt x="15" y="29"/>
                      <a:pt x="14" y="30"/>
                      <a:pt x="14" y="28"/>
                    </a:cubicBezTo>
                    <a:cubicBezTo>
                      <a:pt x="13" y="26"/>
                      <a:pt x="15" y="27"/>
                      <a:pt x="14" y="25"/>
                    </a:cubicBezTo>
                    <a:cubicBezTo>
                      <a:pt x="13" y="24"/>
                      <a:pt x="15" y="24"/>
                      <a:pt x="16" y="25"/>
                    </a:cubicBezTo>
                    <a:cubicBezTo>
                      <a:pt x="16" y="25"/>
                      <a:pt x="16" y="24"/>
                      <a:pt x="16" y="23"/>
                    </a:cubicBezTo>
                    <a:cubicBezTo>
                      <a:pt x="15" y="22"/>
                      <a:pt x="18" y="23"/>
                      <a:pt x="16" y="22"/>
                    </a:cubicBezTo>
                    <a:cubicBezTo>
                      <a:pt x="15" y="20"/>
                      <a:pt x="19" y="23"/>
                      <a:pt x="17" y="21"/>
                    </a:cubicBezTo>
                    <a:cubicBezTo>
                      <a:pt x="16" y="20"/>
                      <a:pt x="18" y="21"/>
                      <a:pt x="18" y="19"/>
                    </a:cubicBezTo>
                    <a:cubicBezTo>
                      <a:pt x="17" y="18"/>
                      <a:pt x="18" y="18"/>
                      <a:pt x="19" y="19"/>
                    </a:cubicBezTo>
                    <a:cubicBezTo>
                      <a:pt x="20" y="19"/>
                      <a:pt x="20" y="18"/>
                      <a:pt x="21" y="19"/>
                    </a:cubicBezTo>
                    <a:cubicBezTo>
                      <a:pt x="22" y="19"/>
                      <a:pt x="24" y="18"/>
                      <a:pt x="26" y="18"/>
                    </a:cubicBezTo>
                    <a:cubicBezTo>
                      <a:pt x="27" y="19"/>
                      <a:pt x="25" y="18"/>
                      <a:pt x="27" y="18"/>
                    </a:cubicBezTo>
                    <a:cubicBezTo>
                      <a:pt x="29" y="18"/>
                      <a:pt x="28" y="19"/>
                      <a:pt x="28" y="19"/>
                    </a:cubicBezTo>
                    <a:cubicBezTo>
                      <a:pt x="29" y="20"/>
                      <a:pt x="24" y="24"/>
                      <a:pt x="23" y="25"/>
                    </a:cubicBezTo>
                    <a:cubicBezTo>
                      <a:pt x="22" y="25"/>
                      <a:pt x="25" y="24"/>
                      <a:pt x="24" y="25"/>
                    </a:cubicBezTo>
                    <a:cubicBezTo>
                      <a:pt x="23" y="26"/>
                      <a:pt x="22" y="27"/>
                      <a:pt x="23" y="27"/>
                    </a:cubicBezTo>
                    <a:cubicBezTo>
                      <a:pt x="25" y="27"/>
                      <a:pt x="25" y="25"/>
                      <a:pt x="28" y="26"/>
                    </a:cubicBezTo>
                    <a:cubicBezTo>
                      <a:pt x="32" y="26"/>
                      <a:pt x="34" y="25"/>
                      <a:pt x="34" y="27"/>
                    </a:cubicBezTo>
                    <a:cubicBezTo>
                      <a:pt x="35" y="28"/>
                      <a:pt x="34" y="28"/>
                      <a:pt x="33" y="32"/>
                    </a:cubicBezTo>
                    <a:cubicBezTo>
                      <a:pt x="31" y="36"/>
                      <a:pt x="30" y="36"/>
                      <a:pt x="29" y="36"/>
                    </a:cubicBezTo>
                    <a:cubicBezTo>
                      <a:pt x="28" y="36"/>
                      <a:pt x="30" y="36"/>
                      <a:pt x="29" y="37"/>
                    </a:cubicBezTo>
                    <a:cubicBezTo>
                      <a:pt x="29" y="37"/>
                      <a:pt x="32" y="37"/>
                      <a:pt x="30" y="38"/>
                    </a:cubicBezTo>
                    <a:cubicBezTo>
                      <a:pt x="29" y="39"/>
                      <a:pt x="29" y="38"/>
                      <a:pt x="28" y="39"/>
                    </a:cubicBezTo>
                    <a:cubicBezTo>
                      <a:pt x="28" y="40"/>
                      <a:pt x="25" y="40"/>
                      <a:pt x="27" y="40"/>
                    </a:cubicBezTo>
                    <a:cubicBezTo>
                      <a:pt x="30" y="41"/>
                      <a:pt x="28" y="38"/>
                      <a:pt x="31" y="40"/>
                    </a:cubicBezTo>
                    <a:cubicBezTo>
                      <a:pt x="34" y="41"/>
                      <a:pt x="33" y="42"/>
                      <a:pt x="35" y="43"/>
                    </a:cubicBezTo>
                    <a:cubicBezTo>
                      <a:pt x="36" y="44"/>
                      <a:pt x="35" y="45"/>
                      <a:pt x="37" y="48"/>
                    </a:cubicBezTo>
                    <a:cubicBezTo>
                      <a:pt x="38" y="52"/>
                      <a:pt x="38" y="51"/>
                      <a:pt x="40" y="51"/>
                    </a:cubicBezTo>
                    <a:cubicBezTo>
                      <a:pt x="42" y="52"/>
                      <a:pt x="41" y="54"/>
                      <a:pt x="43" y="54"/>
                    </a:cubicBezTo>
                    <a:cubicBezTo>
                      <a:pt x="44" y="55"/>
                      <a:pt x="42" y="55"/>
                      <a:pt x="44" y="57"/>
                    </a:cubicBezTo>
                    <a:cubicBezTo>
                      <a:pt x="46" y="59"/>
                      <a:pt x="45" y="59"/>
                      <a:pt x="43" y="58"/>
                    </a:cubicBezTo>
                    <a:cubicBezTo>
                      <a:pt x="42" y="57"/>
                      <a:pt x="42" y="58"/>
                      <a:pt x="44" y="59"/>
                    </a:cubicBezTo>
                    <a:cubicBezTo>
                      <a:pt x="45" y="60"/>
                      <a:pt x="47" y="63"/>
                      <a:pt x="46" y="63"/>
                    </a:cubicBezTo>
                    <a:cubicBezTo>
                      <a:pt x="45" y="64"/>
                      <a:pt x="44" y="65"/>
                      <a:pt x="45" y="65"/>
                    </a:cubicBezTo>
                    <a:cubicBezTo>
                      <a:pt x="46" y="65"/>
                      <a:pt x="46" y="66"/>
                      <a:pt x="47" y="64"/>
                    </a:cubicBezTo>
                    <a:cubicBezTo>
                      <a:pt x="47" y="63"/>
                      <a:pt x="53" y="64"/>
                      <a:pt x="53" y="67"/>
                    </a:cubicBezTo>
                    <a:cubicBezTo>
                      <a:pt x="54" y="72"/>
                      <a:pt x="50" y="72"/>
                      <a:pt x="51" y="73"/>
                    </a:cubicBezTo>
                    <a:cubicBezTo>
                      <a:pt x="52" y="73"/>
                      <a:pt x="50" y="72"/>
                      <a:pt x="49" y="73"/>
                    </a:cubicBezTo>
                    <a:cubicBezTo>
                      <a:pt x="48" y="74"/>
                      <a:pt x="50" y="73"/>
                      <a:pt x="49" y="75"/>
                    </a:cubicBezTo>
                    <a:cubicBezTo>
                      <a:pt x="49" y="75"/>
                      <a:pt x="46" y="75"/>
                      <a:pt x="47" y="75"/>
                    </a:cubicBezTo>
                    <a:cubicBezTo>
                      <a:pt x="48" y="76"/>
                      <a:pt x="47" y="76"/>
                      <a:pt x="48" y="76"/>
                    </a:cubicBezTo>
                    <a:cubicBezTo>
                      <a:pt x="49" y="77"/>
                      <a:pt x="52" y="75"/>
                      <a:pt x="52" y="76"/>
                    </a:cubicBezTo>
                    <a:cubicBezTo>
                      <a:pt x="51" y="77"/>
                      <a:pt x="52" y="78"/>
                      <a:pt x="50" y="79"/>
                    </a:cubicBezTo>
                    <a:cubicBezTo>
                      <a:pt x="48" y="79"/>
                      <a:pt x="50" y="80"/>
                      <a:pt x="48" y="80"/>
                    </a:cubicBezTo>
                    <a:cubicBezTo>
                      <a:pt x="47" y="80"/>
                      <a:pt x="46" y="82"/>
                      <a:pt x="44" y="81"/>
                    </a:cubicBezTo>
                    <a:cubicBezTo>
                      <a:pt x="42" y="80"/>
                      <a:pt x="40" y="82"/>
                      <a:pt x="39" y="81"/>
                    </a:cubicBezTo>
                    <a:cubicBezTo>
                      <a:pt x="39" y="80"/>
                      <a:pt x="39" y="81"/>
                      <a:pt x="38" y="81"/>
                    </a:cubicBezTo>
                    <a:cubicBezTo>
                      <a:pt x="36" y="80"/>
                      <a:pt x="38" y="81"/>
                      <a:pt x="35" y="81"/>
                    </a:cubicBezTo>
                    <a:cubicBezTo>
                      <a:pt x="33" y="82"/>
                      <a:pt x="35" y="83"/>
                      <a:pt x="33" y="82"/>
                    </a:cubicBezTo>
                    <a:cubicBezTo>
                      <a:pt x="31" y="82"/>
                      <a:pt x="32" y="84"/>
                      <a:pt x="30" y="82"/>
                    </a:cubicBezTo>
                    <a:cubicBezTo>
                      <a:pt x="29" y="80"/>
                      <a:pt x="27" y="83"/>
                      <a:pt x="26" y="82"/>
                    </a:cubicBezTo>
                    <a:cubicBezTo>
                      <a:pt x="26" y="82"/>
                      <a:pt x="26" y="86"/>
                      <a:pt x="24" y="85"/>
                    </a:cubicBezTo>
                    <a:cubicBezTo>
                      <a:pt x="23" y="84"/>
                      <a:pt x="23" y="84"/>
                      <a:pt x="21" y="84"/>
                    </a:cubicBezTo>
                    <a:cubicBezTo>
                      <a:pt x="19" y="84"/>
                      <a:pt x="19" y="85"/>
                      <a:pt x="18" y="86"/>
                    </a:cubicBezTo>
                    <a:cubicBezTo>
                      <a:pt x="17" y="86"/>
                      <a:pt x="18" y="87"/>
                      <a:pt x="17" y="87"/>
                    </a:cubicBezTo>
                    <a:cubicBezTo>
                      <a:pt x="16" y="87"/>
                      <a:pt x="16" y="86"/>
                      <a:pt x="15" y="86"/>
                    </a:cubicBezTo>
                    <a:cubicBezTo>
                      <a:pt x="14" y="87"/>
                      <a:pt x="14" y="85"/>
                      <a:pt x="16" y="85"/>
                    </a:cubicBezTo>
                    <a:cubicBezTo>
                      <a:pt x="17" y="85"/>
                      <a:pt x="17" y="83"/>
                      <a:pt x="19" y="82"/>
                    </a:cubicBezTo>
                    <a:cubicBezTo>
                      <a:pt x="20" y="82"/>
                      <a:pt x="19" y="82"/>
                      <a:pt x="20" y="81"/>
                    </a:cubicBezTo>
                    <a:cubicBezTo>
                      <a:pt x="21" y="80"/>
                      <a:pt x="19" y="79"/>
                      <a:pt x="21" y="79"/>
                    </a:cubicBezTo>
                    <a:cubicBezTo>
                      <a:pt x="23" y="79"/>
                      <a:pt x="21" y="77"/>
                      <a:pt x="23" y="77"/>
                    </a:cubicBezTo>
                    <a:cubicBezTo>
                      <a:pt x="26" y="77"/>
                      <a:pt x="25" y="78"/>
                      <a:pt x="28" y="78"/>
                    </a:cubicBezTo>
                    <a:cubicBezTo>
                      <a:pt x="30" y="77"/>
                      <a:pt x="27" y="77"/>
                      <a:pt x="31" y="75"/>
                    </a:cubicBezTo>
                    <a:cubicBezTo>
                      <a:pt x="31" y="74"/>
                      <a:pt x="31" y="74"/>
                      <a:pt x="32" y="73"/>
                    </a:cubicBezTo>
                    <a:cubicBezTo>
                      <a:pt x="30" y="74"/>
                      <a:pt x="30" y="75"/>
                      <a:pt x="29" y="75"/>
                    </a:cubicBezTo>
                    <a:cubicBezTo>
                      <a:pt x="28" y="75"/>
                      <a:pt x="27" y="78"/>
                      <a:pt x="25" y="76"/>
                    </a:cubicBezTo>
                    <a:cubicBezTo>
                      <a:pt x="23" y="74"/>
                      <a:pt x="21" y="76"/>
                      <a:pt x="22" y="75"/>
                    </a:cubicBezTo>
                    <a:cubicBezTo>
                      <a:pt x="22" y="74"/>
                      <a:pt x="21" y="73"/>
                      <a:pt x="19" y="74"/>
                    </a:cubicBezTo>
                    <a:cubicBezTo>
                      <a:pt x="18" y="75"/>
                      <a:pt x="17" y="74"/>
                      <a:pt x="17" y="73"/>
                    </a:cubicBezTo>
                    <a:cubicBezTo>
                      <a:pt x="18" y="72"/>
                      <a:pt x="16" y="73"/>
                      <a:pt x="17" y="72"/>
                    </a:cubicBezTo>
                    <a:cubicBezTo>
                      <a:pt x="18" y="70"/>
                      <a:pt x="18" y="72"/>
                      <a:pt x="21" y="70"/>
                    </a:cubicBezTo>
                    <a:cubicBezTo>
                      <a:pt x="24" y="68"/>
                      <a:pt x="22" y="67"/>
                      <a:pt x="23" y="66"/>
                    </a:cubicBezTo>
                    <a:cubicBezTo>
                      <a:pt x="24" y="65"/>
                      <a:pt x="22" y="66"/>
                      <a:pt x="23" y="65"/>
                    </a:cubicBezTo>
                    <a:cubicBezTo>
                      <a:pt x="23" y="63"/>
                      <a:pt x="21" y="66"/>
                      <a:pt x="20" y="65"/>
                    </a:cubicBezTo>
                    <a:cubicBezTo>
                      <a:pt x="20" y="65"/>
                      <a:pt x="19" y="66"/>
                      <a:pt x="20" y="65"/>
                    </a:cubicBezTo>
                    <a:cubicBezTo>
                      <a:pt x="20" y="64"/>
                      <a:pt x="21" y="64"/>
                      <a:pt x="22" y="62"/>
                    </a:cubicBezTo>
                    <a:cubicBezTo>
                      <a:pt x="23" y="61"/>
                      <a:pt x="23" y="62"/>
                      <a:pt x="24" y="61"/>
                    </a:cubicBezTo>
                    <a:cubicBezTo>
                      <a:pt x="24" y="61"/>
                      <a:pt x="24" y="62"/>
                      <a:pt x="26" y="61"/>
                    </a:cubicBezTo>
                    <a:cubicBezTo>
                      <a:pt x="27" y="60"/>
                      <a:pt x="28" y="62"/>
                      <a:pt x="28" y="61"/>
                    </a:cubicBezTo>
                    <a:cubicBezTo>
                      <a:pt x="27" y="60"/>
                      <a:pt x="28" y="60"/>
                      <a:pt x="29" y="61"/>
                    </a:cubicBezTo>
                    <a:cubicBezTo>
                      <a:pt x="29" y="62"/>
                      <a:pt x="29" y="61"/>
                      <a:pt x="29" y="60"/>
                    </a:cubicBezTo>
                    <a:cubicBezTo>
                      <a:pt x="27" y="58"/>
                      <a:pt x="29" y="58"/>
                      <a:pt x="29" y="58"/>
                    </a:cubicBezTo>
                    <a:cubicBezTo>
                      <a:pt x="27" y="57"/>
                      <a:pt x="30" y="56"/>
                      <a:pt x="29" y="56"/>
                    </a:cubicBezTo>
                    <a:cubicBezTo>
                      <a:pt x="29" y="55"/>
                      <a:pt x="30" y="54"/>
                      <a:pt x="29" y="54"/>
                    </a:cubicBezTo>
                    <a:cubicBezTo>
                      <a:pt x="28" y="54"/>
                      <a:pt x="28" y="56"/>
                      <a:pt x="27" y="55"/>
                    </a:cubicBezTo>
                    <a:cubicBezTo>
                      <a:pt x="26" y="53"/>
                      <a:pt x="24" y="53"/>
                      <a:pt x="26" y="50"/>
                    </a:cubicBezTo>
                    <a:cubicBezTo>
                      <a:pt x="28" y="47"/>
                      <a:pt x="26" y="50"/>
                      <a:pt x="27" y="48"/>
                    </a:cubicBezTo>
                    <a:cubicBezTo>
                      <a:pt x="28" y="48"/>
                      <a:pt x="26" y="48"/>
                      <a:pt x="26" y="48"/>
                    </a:cubicBezTo>
                    <a:close/>
                    <a:moveTo>
                      <a:pt x="14" y="54"/>
                    </a:moveTo>
                    <a:cubicBezTo>
                      <a:pt x="14" y="53"/>
                      <a:pt x="15" y="54"/>
                      <a:pt x="15" y="53"/>
                    </a:cubicBezTo>
                    <a:cubicBezTo>
                      <a:pt x="15" y="53"/>
                      <a:pt x="14" y="53"/>
                      <a:pt x="14" y="53"/>
                    </a:cubicBezTo>
                    <a:cubicBezTo>
                      <a:pt x="15" y="52"/>
                      <a:pt x="15" y="51"/>
                      <a:pt x="15" y="52"/>
                    </a:cubicBezTo>
                    <a:cubicBezTo>
                      <a:pt x="15" y="53"/>
                      <a:pt x="16" y="53"/>
                      <a:pt x="16" y="52"/>
                    </a:cubicBezTo>
                    <a:cubicBezTo>
                      <a:pt x="16" y="52"/>
                      <a:pt x="15" y="50"/>
                      <a:pt x="15" y="50"/>
                    </a:cubicBezTo>
                    <a:cubicBezTo>
                      <a:pt x="14" y="51"/>
                      <a:pt x="13" y="51"/>
                      <a:pt x="14" y="50"/>
                    </a:cubicBezTo>
                    <a:cubicBezTo>
                      <a:pt x="15" y="50"/>
                      <a:pt x="15" y="49"/>
                      <a:pt x="14" y="49"/>
                    </a:cubicBezTo>
                    <a:cubicBezTo>
                      <a:pt x="13" y="49"/>
                      <a:pt x="13" y="47"/>
                      <a:pt x="12" y="46"/>
                    </a:cubicBezTo>
                    <a:cubicBezTo>
                      <a:pt x="12" y="45"/>
                      <a:pt x="10" y="46"/>
                      <a:pt x="9" y="46"/>
                    </a:cubicBezTo>
                    <a:cubicBezTo>
                      <a:pt x="7" y="46"/>
                      <a:pt x="8" y="47"/>
                      <a:pt x="6" y="47"/>
                    </a:cubicBezTo>
                    <a:cubicBezTo>
                      <a:pt x="4" y="48"/>
                      <a:pt x="6" y="50"/>
                      <a:pt x="4" y="50"/>
                    </a:cubicBezTo>
                    <a:cubicBezTo>
                      <a:pt x="2" y="50"/>
                      <a:pt x="5" y="51"/>
                      <a:pt x="3" y="52"/>
                    </a:cubicBezTo>
                    <a:cubicBezTo>
                      <a:pt x="0" y="53"/>
                      <a:pt x="7" y="56"/>
                      <a:pt x="7" y="54"/>
                    </a:cubicBezTo>
                    <a:cubicBezTo>
                      <a:pt x="7" y="53"/>
                      <a:pt x="8" y="52"/>
                      <a:pt x="8" y="53"/>
                    </a:cubicBezTo>
                    <a:cubicBezTo>
                      <a:pt x="9" y="55"/>
                      <a:pt x="9" y="54"/>
                      <a:pt x="9" y="55"/>
                    </a:cubicBezTo>
                    <a:cubicBezTo>
                      <a:pt x="10" y="56"/>
                      <a:pt x="10" y="55"/>
                      <a:pt x="11" y="55"/>
                    </a:cubicBezTo>
                    <a:cubicBezTo>
                      <a:pt x="13" y="55"/>
                      <a:pt x="12" y="57"/>
                      <a:pt x="14" y="54"/>
                    </a:cubicBezTo>
                    <a:close/>
                    <a:moveTo>
                      <a:pt x="20" y="55"/>
                    </a:moveTo>
                    <a:cubicBezTo>
                      <a:pt x="21" y="56"/>
                      <a:pt x="22" y="53"/>
                      <a:pt x="21" y="53"/>
                    </a:cubicBezTo>
                    <a:cubicBezTo>
                      <a:pt x="21" y="52"/>
                      <a:pt x="18" y="55"/>
                      <a:pt x="20" y="55"/>
                    </a:cubicBezTo>
                    <a:close/>
                    <a:moveTo>
                      <a:pt x="22" y="62"/>
                    </a:moveTo>
                    <a:cubicBezTo>
                      <a:pt x="23" y="61"/>
                      <a:pt x="21" y="59"/>
                      <a:pt x="20" y="61"/>
                    </a:cubicBezTo>
                    <a:cubicBezTo>
                      <a:pt x="20" y="62"/>
                      <a:pt x="21" y="63"/>
                      <a:pt x="22" y="62"/>
                    </a:cubicBezTo>
                    <a:close/>
                    <a:moveTo>
                      <a:pt x="16" y="42"/>
                    </a:moveTo>
                    <a:cubicBezTo>
                      <a:pt x="16" y="43"/>
                      <a:pt x="16" y="44"/>
                      <a:pt x="17" y="44"/>
                    </a:cubicBezTo>
                    <a:cubicBezTo>
                      <a:pt x="18" y="44"/>
                      <a:pt x="17" y="41"/>
                      <a:pt x="16" y="42"/>
                    </a:cubicBezTo>
                    <a:close/>
                    <a:moveTo>
                      <a:pt x="38" y="82"/>
                    </a:moveTo>
                    <a:cubicBezTo>
                      <a:pt x="38" y="81"/>
                      <a:pt x="37" y="81"/>
                      <a:pt x="36" y="82"/>
                    </a:cubicBezTo>
                    <a:cubicBezTo>
                      <a:pt x="38" y="83"/>
                      <a:pt x="39" y="82"/>
                      <a:pt x="38" y="82"/>
                    </a:cubicBezTo>
                    <a:close/>
                    <a:moveTo>
                      <a:pt x="9" y="22"/>
                    </a:moveTo>
                    <a:cubicBezTo>
                      <a:pt x="8" y="23"/>
                      <a:pt x="8" y="21"/>
                      <a:pt x="8" y="22"/>
                    </a:cubicBezTo>
                    <a:cubicBezTo>
                      <a:pt x="7" y="22"/>
                      <a:pt x="7" y="23"/>
                      <a:pt x="7" y="23"/>
                    </a:cubicBezTo>
                    <a:cubicBezTo>
                      <a:pt x="8" y="24"/>
                      <a:pt x="6" y="23"/>
                      <a:pt x="8" y="24"/>
                    </a:cubicBezTo>
                    <a:cubicBezTo>
                      <a:pt x="9" y="24"/>
                      <a:pt x="6" y="24"/>
                      <a:pt x="7" y="25"/>
                    </a:cubicBezTo>
                    <a:cubicBezTo>
                      <a:pt x="8" y="26"/>
                      <a:pt x="8" y="25"/>
                      <a:pt x="9" y="25"/>
                    </a:cubicBezTo>
                    <a:cubicBezTo>
                      <a:pt x="9" y="25"/>
                      <a:pt x="9" y="25"/>
                      <a:pt x="9" y="24"/>
                    </a:cubicBezTo>
                    <a:cubicBezTo>
                      <a:pt x="10" y="24"/>
                      <a:pt x="11" y="24"/>
                      <a:pt x="10" y="24"/>
                    </a:cubicBezTo>
                    <a:cubicBezTo>
                      <a:pt x="10" y="23"/>
                      <a:pt x="11" y="23"/>
                      <a:pt x="11" y="23"/>
                    </a:cubicBezTo>
                    <a:cubicBezTo>
                      <a:pt x="10" y="23"/>
                      <a:pt x="11" y="23"/>
                      <a:pt x="11" y="22"/>
                    </a:cubicBezTo>
                    <a:cubicBezTo>
                      <a:pt x="11" y="21"/>
                      <a:pt x="11" y="22"/>
                      <a:pt x="12" y="22"/>
                    </a:cubicBezTo>
                    <a:cubicBezTo>
                      <a:pt x="13" y="21"/>
                      <a:pt x="11" y="22"/>
                      <a:pt x="11" y="21"/>
                    </a:cubicBezTo>
                    <a:cubicBezTo>
                      <a:pt x="12" y="21"/>
                      <a:pt x="12" y="20"/>
                      <a:pt x="12" y="19"/>
                    </a:cubicBezTo>
                    <a:cubicBezTo>
                      <a:pt x="12" y="19"/>
                      <a:pt x="10" y="20"/>
                      <a:pt x="9" y="21"/>
                    </a:cubicBezTo>
                    <a:cubicBezTo>
                      <a:pt x="8" y="21"/>
                      <a:pt x="9" y="22"/>
                      <a:pt x="9" y="22"/>
                    </a:cubicBezTo>
                    <a:close/>
                    <a:moveTo>
                      <a:pt x="7" y="27"/>
                    </a:moveTo>
                    <a:cubicBezTo>
                      <a:pt x="8" y="26"/>
                      <a:pt x="7" y="26"/>
                      <a:pt x="7" y="26"/>
                    </a:cubicBezTo>
                    <a:cubicBezTo>
                      <a:pt x="6" y="26"/>
                      <a:pt x="6" y="26"/>
                      <a:pt x="5" y="26"/>
                    </a:cubicBezTo>
                    <a:cubicBezTo>
                      <a:pt x="5" y="27"/>
                      <a:pt x="7" y="28"/>
                      <a:pt x="7" y="27"/>
                    </a:cubicBezTo>
                    <a:close/>
                    <a:moveTo>
                      <a:pt x="6" y="31"/>
                    </a:moveTo>
                    <a:cubicBezTo>
                      <a:pt x="7" y="31"/>
                      <a:pt x="6" y="30"/>
                      <a:pt x="6" y="30"/>
                    </a:cubicBezTo>
                    <a:cubicBezTo>
                      <a:pt x="7" y="29"/>
                      <a:pt x="7" y="29"/>
                      <a:pt x="6" y="29"/>
                    </a:cubicBezTo>
                    <a:cubicBezTo>
                      <a:pt x="5" y="28"/>
                      <a:pt x="5" y="31"/>
                      <a:pt x="6" y="31"/>
                    </a:cubicBezTo>
                    <a:close/>
                    <a:moveTo>
                      <a:pt x="10" y="29"/>
                    </a:moveTo>
                    <a:cubicBezTo>
                      <a:pt x="11" y="29"/>
                      <a:pt x="10" y="29"/>
                      <a:pt x="11" y="30"/>
                    </a:cubicBezTo>
                    <a:cubicBezTo>
                      <a:pt x="11" y="31"/>
                      <a:pt x="12" y="30"/>
                      <a:pt x="13" y="30"/>
                    </a:cubicBezTo>
                    <a:cubicBezTo>
                      <a:pt x="14" y="30"/>
                      <a:pt x="12" y="31"/>
                      <a:pt x="13" y="32"/>
                    </a:cubicBezTo>
                    <a:cubicBezTo>
                      <a:pt x="13" y="32"/>
                      <a:pt x="14" y="30"/>
                      <a:pt x="14" y="30"/>
                    </a:cubicBezTo>
                    <a:cubicBezTo>
                      <a:pt x="15" y="29"/>
                      <a:pt x="14" y="30"/>
                      <a:pt x="13" y="29"/>
                    </a:cubicBezTo>
                    <a:cubicBezTo>
                      <a:pt x="12" y="29"/>
                      <a:pt x="12" y="26"/>
                      <a:pt x="11" y="26"/>
                    </a:cubicBezTo>
                    <a:cubicBezTo>
                      <a:pt x="11" y="26"/>
                      <a:pt x="11" y="27"/>
                      <a:pt x="11" y="28"/>
                    </a:cubicBezTo>
                    <a:cubicBezTo>
                      <a:pt x="11" y="28"/>
                      <a:pt x="10" y="27"/>
                      <a:pt x="10" y="27"/>
                    </a:cubicBezTo>
                    <a:cubicBezTo>
                      <a:pt x="9" y="27"/>
                      <a:pt x="10" y="28"/>
                      <a:pt x="10" y="28"/>
                    </a:cubicBezTo>
                    <a:cubicBezTo>
                      <a:pt x="10" y="28"/>
                      <a:pt x="8" y="28"/>
                      <a:pt x="9" y="29"/>
                    </a:cubicBezTo>
                    <a:cubicBezTo>
                      <a:pt x="10" y="29"/>
                      <a:pt x="10" y="28"/>
                      <a:pt x="10" y="29"/>
                    </a:cubicBezTo>
                    <a:close/>
                    <a:moveTo>
                      <a:pt x="12" y="37"/>
                    </a:moveTo>
                    <a:cubicBezTo>
                      <a:pt x="12" y="37"/>
                      <a:pt x="11" y="37"/>
                      <a:pt x="11" y="38"/>
                    </a:cubicBezTo>
                    <a:cubicBezTo>
                      <a:pt x="11" y="38"/>
                      <a:pt x="13" y="37"/>
                      <a:pt x="14" y="37"/>
                    </a:cubicBezTo>
                    <a:cubicBezTo>
                      <a:pt x="15" y="37"/>
                      <a:pt x="14" y="36"/>
                      <a:pt x="13" y="36"/>
                    </a:cubicBezTo>
                    <a:cubicBezTo>
                      <a:pt x="12" y="35"/>
                      <a:pt x="12" y="34"/>
                      <a:pt x="11" y="35"/>
                    </a:cubicBezTo>
                    <a:cubicBezTo>
                      <a:pt x="11" y="36"/>
                      <a:pt x="11" y="36"/>
                      <a:pt x="12" y="36"/>
                    </a:cubicBezTo>
                    <a:cubicBezTo>
                      <a:pt x="13" y="36"/>
                      <a:pt x="12" y="36"/>
                      <a:pt x="12" y="37"/>
                    </a:cubicBezTo>
                    <a:close/>
                    <a:moveTo>
                      <a:pt x="11" y="42"/>
                    </a:moveTo>
                    <a:cubicBezTo>
                      <a:pt x="12" y="43"/>
                      <a:pt x="11" y="43"/>
                      <a:pt x="11" y="43"/>
                    </a:cubicBezTo>
                    <a:cubicBezTo>
                      <a:pt x="11" y="44"/>
                      <a:pt x="12" y="43"/>
                      <a:pt x="12" y="43"/>
                    </a:cubicBezTo>
                    <a:cubicBezTo>
                      <a:pt x="13" y="42"/>
                      <a:pt x="12" y="42"/>
                      <a:pt x="12" y="41"/>
                    </a:cubicBezTo>
                    <a:cubicBezTo>
                      <a:pt x="12" y="40"/>
                      <a:pt x="11" y="41"/>
                      <a:pt x="11" y="41"/>
                    </a:cubicBezTo>
                    <a:cubicBezTo>
                      <a:pt x="11" y="40"/>
                      <a:pt x="9" y="42"/>
                      <a:pt x="10" y="42"/>
                    </a:cubicBezTo>
                    <a:cubicBezTo>
                      <a:pt x="11" y="43"/>
                      <a:pt x="11" y="41"/>
                      <a:pt x="11" y="42"/>
                    </a:cubicBezTo>
                    <a:close/>
                    <a:moveTo>
                      <a:pt x="14" y="39"/>
                    </a:moveTo>
                    <a:cubicBezTo>
                      <a:pt x="13" y="39"/>
                      <a:pt x="12" y="40"/>
                      <a:pt x="13" y="41"/>
                    </a:cubicBezTo>
                    <a:cubicBezTo>
                      <a:pt x="13" y="42"/>
                      <a:pt x="15" y="38"/>
                      <a:pt x="14" y="39"/>
                    </a:cubicBezTo>
                    <a:close/>
                    <a:moveTo>
                      <a:pt x="27" y="16"/>
                    </a:moveTo>
                    <a:cubicBezTo>
                      <a:pt x="26" y="16"/>
                      <a:pt x="27" y="17"/>
                      <a:pt x="27" y="17"/>
                    </a:cubicBezTo>
                    <a:cubicBezTo>
                      <a:pt x="28" y="17"/>
                      <a:pt x="27" y="16"/>
                      <a:pt x="27" y="16"/>
                    </a:cubicBezTo>
                    <a:close/>
                    <a:moveTo>
                      <a:pt x="29" y="16"/>
                    </a:moveTo>
                    <a:cubicBezTo>
                      <a:pt x="29" y="17"/>
                      <a:pt x="30" y="16"/>
                      <a:pt x="30" y="15"/>
                    </a:cubicBezTo>
                    <a:cubicBezTo>
                      <a:pt x="30" y="15"/>
                      <a:pt x="29" y="16"/>
                      <a:pt x="29" y="15"/>
                    </a:cubicBezTo>
                    <a:cubicBezTo>
                      <a:pt x="29" y="15"/>
                      <a:pt x="28" y="16"/>
                      <a:pt x="28" y="15"/>
                    </a:cubicBezTo>
                    <a:cubicBezTo>
                      <a:pt x="29" y="14"/>
                      <a:pt x="28" y="14"/>
                      <a:pt x="28" y="14"/>
                    </a:cubicBezTo>
                    <a:cubicBezTo>
                      <a:pt x="27" y="14"/>
                      <a:pt x="26" y="15"/>
                      <a:pt x="27" y="15"/>
                    </a:cubicBezTo>
                    <a:cubicBezTo>
                      <a:pt x="28" y="16"/>
                      <a:pt x="28" y="15"/>
                      <a:pt x="29" y="16"/>
                    </a:cubicBezTo>
                    <a:close/>
                    <a:moveTo>
                      <a:pt x="29" y="17"/>
                    </a:moveTo>
                    <a:cubicBezTo>
                      <a:pt x="29" y="17"/>
                      <a:pt x="29" y="16"/>
                      <a:pt x="29" y="17"/>
                    </a:cubicBezTo>
                    <a:cubicBezTo>
                      <a:pt x="28" y="17"/>
                      <a:pt x="28" y="17"/>
                      <a:pt x="29" y="17"/>
                    </a:cubicBezTo>
                    <a:close/>
                    <a:moveTo>
                      <a:pt x="30" y="13"/>
                    </a:moveTo>
                    <a:cubicBezTo>
                      <a:pt x="31" y="13"/>
                      <a:pt x="31" y="12"/>
                      <a:pt x="31" y="13"/>
                    </a:cubicBezTo>
                    <a:cubicBezTo>
                      <a:pt x="30" y="13"/>
                      <a:pt x="30" y="12"/>
                      <a:pt x="30" y="13"/>
                    </a:cubicBezTo>
                    <a:cubicBezTo>
                      <a:pt x="30" y="14"/>
                      <a:pt x="30" y="13"/>
                      <a:pt x="30" y="13"/>
                    </a:cubicBezTo>
                    <a:close/>
                    <a:moveTo>
                      <a:pt x="31" y="14"/>
                    </a:moveTo>
                    <a:cubicBezTo>
                      <a:pt x="31" y="14"/>
                      <a:pt x="30" y="13"/>
                      <a:pt x="30" y="14"/>
                    </a:cubicBezTo>
                    <a:cubicBezTo>
                      <a:pt x="30" y="15"/>
                      <a:pt x="30" y="15"/>
                      <a:pt x="31" y="14"/>
                    </a:cubicBezTo>
                    <a:close/>
                    <a:moveTo>
                      <a:pt x="29" y="13"/>
                    </a:moveTo>
                    <a:cubicBezTo>
                      <a:pt x="29" y="13"/>
                      <a:pt x="29" y="12"/>
                      <a:pt x="28" y="12"/>
                    </a:cubicBezTo>
                    <a:cubicBezTo>
                      <a:pt x="28" y="13"/>
                      <a:pt x="29" y="13"/>
                      <a:pt x="29" y="13"/>
                    </a:cubicBezTo>
                    <a:close/>
                    <a:moveTo>
                      <a:pt x="38" y="7"/>
                    </a:moveTo>
                    <a:cubicBezTo>
                      <a:pt x="38" y="6"/>
                      <a:pt x="38" y="6"/>
                      <a:pt x="38" y="5"/>
                    </a:cubicBezTo>
                    <a:cubicBezTo>
                      <a:pt x="38" y="5"/>
                      <a:pt x="38" y="5"/>
                      <a:pt x="39" y="3"/>
                    </a:cubicBezTo>
                    <a:cubicBezTo>
                      <a:pt x="39" y="2"/>
                      <a:pt x="38" y="4"/>
                      <a:pt x="38" y="3"/>
                    </a:cubicBezTo>
                    <a:cubicBezTo>
                      <a:pt x="38" y="3"/>
                      <a:pt x="38" y="2"/>
                      <a:pt x="38" y="3"/>
                    </a:cubicBezTo>
                    <a:cubicBezTo>
                      <a:pt x="37" y="4"/>
                      <a:pt x="37" y="3"/>
                      <a:pt x="37" y="2"/>
                    </a:cubicBezTo>
                    <a:cubicBezTo>
                      <a:pt x="38" y="1"/>
                      <a:pt x="35" y="3"/>
                      <a:pt x="36" y="3"/>
                    </a:cubicBezTo>
                    <a:cubicBezTo>
                      <a:pt x="36" y="3"/>
                      <a:pt x="37" y="3"/>
                      <a:pt x="37" y="4"/>
                    </a:cubicBezTo>
                    <a:cubicBezTo>
                      <a:pt x="37" y="4"/>
                      <a:pt x="35" y="4"/>
                      <a:pt x="35" y="5"/>
                    </a:cubicBezTo>
                    <a:cubicBezTo>
                      <a:pt x="35" y="6"/>
                      <a:pt x="36" y="5"/>
                      <a:pt x="36" y="5"/>
                    </a:cubicBezTo>
                    <a:cubicBezTo>
                      <a:pt x="37" y="6"/>
                      <a:pt x="37" y="5"/>
                      <a:pt x="37" y="5"/>
                    </a:cubicBezTo>
                    <a:cubicBezTo>
                      <a:pt x="38" y="6"/>
                      <a:pt x="36" y="7"/>
                      <a:pt x="37" y="8"/>
                    </a:cubicBezTo>
                    <a:cubicBezTo>
                      <a:pt x="38" y="9"/>
                      <a:pt x="38" y="7"/>
                      <a:pt x="38" y="7"/>
                    </a:cubicBezTo>
                    <a:close/>
                    <a:moveTo>
                      <a:pt x="39" y="2"/>
                    </a:moveTo>
                    <a:cubicBezTo>
                      <a:pt x="39" y="1"/>
                      <a:pt x="39" y="1"/>
                      <a:pt x="39" y="1"/>
                    </a:cubicBezTo>
                    <a:cubicBezTo>
                      <a:pt x="38" y="1"/>
                      <a:pt x="38" y="1"/>
                      <a:pt x="38" y="1"/>
                    </a:cubicBezTo>
                    <a:cubicBezTo>
                      <a:pt x="38" y="1"/>
                      <a:pt x="38" y="2"/>
                      <a:pt x="38" y="2"/>
                    </a:cubicBezTo>
                    <a:cubicBezTo>
                      <a:pt x="39" y="3"/>
                      <a:pt x="38" y="2"/>
                      <a:pt x="39" y="2"/>
                    </a:cubicBezTo>
                    <a:close/>
                    <a:moveTo>
                      <a:pt x="40" y="0"/>
                    </a:moveTo>
                    <a:cubicBezTo>
                      <a:pt x="39" y="0"/>
                      <a:pt x="39" y="0"/>
                      <a:pt x="39" y="1"/>
                    </a:cubicBezTo>
                    <a:cubicBezTo>
                      <a:pt x="40" y="1"/>
                      <a:pt x="40" y="0"/>
                      <a:pt x="4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1" name="Freeform 20248">
                <a:extLst>
                  <a:ext uri="{FF2B5EF4-FFF2-40B4-BE49-F238E27FC236}">
                    <a16:creationId xmlns:a16="http://schemas.microsoft.com/office/drawing/2014/main" id="{4A61E67D-F432-F3AA-C4CC-C664CF804B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145647" y="2268803"/>
                <a:ext cx="536213" cy="297684"/>
              </a:xfrm>
              <a:custGeom>
                <a:avLst/>
                <a:gdLst/>
                <a:ahLst/>
                <a:cxnLst>
                  <a:cxn ang="0">
                    <a:pos x="84" y="60"/>
                  </a:cxn>
                  <a:cxn ang="0">
                    <a:pos x="82" y="58"/>
                  </a:cxn>
                  <a:cxn ang="0">
                    <a:pos x="81" y="51"/>
                  </a:cxn>
                  <a:cxn ang="0">
                    <a:pos x="92" y="41"/>
                  </a:cxn>
                  <a:cxn ang="0">
                    <a:pos x="94" y="42"/>
                  </a:cxn>
                  <a:cxn ang="0">
                    <a:pos x="93" y="46"/>
                  </a:cxn>
                  <a:cxn ang="0">
                    <a:pos x="94" y="50"/>
                  </a:cxn>
                  <a:cxn ang="0">
                    <a:pos x="95" y="52"/>
                  </a:cxn>
                  <a:cxn ang="0">
                    <a:pos x="93" y="51"/>
                  </a:cxn>
                  <a:cxn ang="0">
                    <a:pos x="91" y="55"/>
                  </a:cxn>
                  <a:cxn ang="0">
                    <a:pos x="89" y="58"/>
                  </a:cxn>
                  <a:cxn ang="0">
                    <a:pos x="89" y="61"/>
                  </a:cxn>
                  <a:cxn ang="0">
                    <a:pos x="91" y="63"/>
                  </a:cxn>
                  <a:cxn ang="0">
                    <a:pos x="88" y="63"/>
                  </a:cxn>
                  <a:cxn ang="0">
                    <a:pos x="84" y="63"/>
                  </a:cxn>
                  <a:cxn ang="0">
                    <a:pos x="118" y="62"/>
                  </a:cxn>
                  <a:cxn ang="0">
                    <a:pos x="118" y="62"/>
                  </a:cxn>
                  <a:cxn ang="0">
                    <a:pos x="96" y="43"/>
                  </a:cxn>
                  <a:cxn ang="0">
                    <a:pos x="95" y="58"/>
                  </a:cxn>
                  <a:cxn ang="0">
                    <a:pos x="93" y="57"/>
                  </a:cxn>
                  <a:cxn ang="0">
                    <a:pos x="90" y="58"/>
                  </a:cxn>
                  <a:cxn ang="0">
                    <a:pos x="92" y="60"/>
                  </a:cxn>
                  <a:cxn ang="0">
                    <a:pos x="95" y="61"/>
                  </a:cxn>
                  <a:cxn ang="0">
                    <a:pos x="94" y="54"/>
                  </a:cxn>
                  <a:cxn ang="0">
                    <a:pos x="94" y="54"/>
                  </a:cxn>
                  <a:cxn ang="0">
                    <a:pos x="95" y="62"/>
                  </a:cxn>
                  <a:cxn ang="0">
                    <a:pos x="96" y="61"/>
                  </a:cxn>
                  <a:cxn ang="0">
                    <a:pos x="101" y="64"/>
                  </a:cxn>
                  <a:cxn ang="0">
                    <a:pos x="98" y="62"/>
                  </a:cxn>
                  <a:cxn ang="0">
                    <a:pos x="100" y="65"/>
                  </a:cxn>
                  <a:cxn ang="0">
                    <a:pos x="102" y="63"/>
                  </a:cxn>
                  <a:cxn ang="0">
                    <a:pos x="102" y="61"/>
                  </a:cxn>
                  <a:cxn ang="0">
                    <a:pos x="103" y="59"/>
                  </a:cxn>
                  <a:cxn ang="0">
                    <a:pos x="105" y="54"/>
                  </a:cxn>
                  <a:cxn ang="0">
                    <a:pos x="101" y="54"/>
                  </a:cxn>
                  <a:cxn ang="0">
                    <a:pos x="100" y="55"/>
                  </a:cxn>
                  <a:cxn ang="0">
                    <a:pos x="98" y="54"/>
                  </a:cxn>
                  <a:cxn ang="0">
                    <a:pos x="96" y="56"/>
                  </a:cxn>
                  <a:cxn ang="0">
                    <a:pos x="97" y="59"/>
                  </a:cxn>
                  <a:cxn ang="0">
                    <a:pos x="99" y="60"/>
                  </a:cxn>
                  <a:cxn ang="0">
                    <a:pos x="100" y="61"/>
                  </a:cxn>
                  <a:cxn ang="0">
                    <a:pos x="101" y="63"/>
                  </a:cxn>
                  <a:cxn ang="0">
                    <a:pos x="102" y="64"/>
                  </a:cxn>
                  <a:cxn ang="0">
                    <a:pos x="103" y="62"/>
                  </a:cxn>
                  <a:cxn ang="0">
                    <a:pos x="2" y="3"/>
                  </a:cxn>
                  <a:cxn ang="0">
                    <a:pos x="1" y="4"/>
                  </a:cxn>
                  <a:cxn ang="0">
                    <a:pos x="4" y="6"/>
                  </a:cxn>
                  <a:cxn ang="0">
                    <a:pos x="4" y="5"/>
                  </a:cxn>
                  <a:cxn ang="0">
                    <a:pos x="4" y="9"/>
                  </a:cxn>
                  <a:cxn ang="0">
                    <a:pos x="4" y="7"/>
                  </a:cxn>
                  <a:cxn ang="0">
                    <a:pos x="4" y="9"/>
                  </a:cxn>
                  <a:cxn ang="0">
                    <a:pos x="4" y="3"/>
                  </a:cxn>
                  <a:cxn ang="0">
                    <a:pos x="2" y="1"/>
                  </a:cxn>
                  <a:cxn ang="0">
                    <a:pos x="4" y="4"/>
                  </a:cxn>
                  <a:cxn ang="0">
                    <a:pos x="5" y="2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7" y="1"/>
                  </a:cxn>
                  <a:cxn ang="0">
                    <a:pos x="7" y="1"/>
                  </a:cxn>
                </a:cxnLst>
                <a:rect l="0" t="0" r="r" b="b"/>
                <a:pathLst>
                  <a:path w="119" h="66">
                    <a:moveTo>
                      <a:pt x="83" y="61"/>
                    </a:moveTo>
                    <a:cubicBezTo>
                      <a:pt x="83" y="59"/>
                      <a:pt x="84" y="62"/>
                      <a:pt x="84" y="60"/>
                    </a:cubicBezTo>
                    <a:cubicBezTo>
                      <a:pt x="84" y="58"/>
                      <a:pt x="83" y="59"/>
                      <a:pt x="83" y="58"/>
                    </a:cubicBezTo>
                    <a:cubicBezTo>
                      <a:pt x="82" y="57"/>
                      <a:pt x="83" y="59"/>
                      <a:pt x="82" y="58"/>
                    </a:cubicBezTo>
                    <a:cubicBezTo>
                      <a:pt x="81" y="57"/>
                      <a:pt x="81" y="58"/>
                      <a:pt x="81" y="57"/>
                    </a:cubicBezTo>
                    <a:cubicBezTo>
                      <a:pt x="82" y="55"/>
                      <a:pt x="81" y="54"/>
                      <a:pt x="81" y="51"/>
                    </a:cubicBezTo>
                    <a:cubicBezTo>
                      <a:pt x="82" y="48"/>
                      <a:pt x="82" y="44"/>
                      <a:pt x="86" y="44"/>
                    </a:cubicBezTo>
                    <a:cubicBezTo>
                      <a:pt x="90" y="45"/>
                      <a:pt x="90" y="41"/>
                      <a:pt x="92" y="41"/>
                    </a:cubicBezTo>
                    <a:cubicBezTo>
                      <a:pt x="94" y="41"/>
                      <a:pt x="94" y="39"/>
                      <a:pt x="94" y="39"/>
                    </a:cubicBezTo>
                    <a:cubicBezTo>
                      <a:pt x="95" y="40"/>
                      <a:pt x="93" y="40"/>
                      <a:pt x="94" y="42"/>
                    </a:cubicBezTo>
                    <a:cubicBezTo>
                      <a:pt x="94" y="43"/>
                      <a:pt x="94" y="44"/>
                      <a:pt x="94" y="44"/>
                    </a:cubicBezTo>
                    <a:cubicBezTo>
                      <a:pt x="93" y="45"/>
                      <a:pt x="93" y="45"/>
                      <a:pt x="93" y="46"/>
                    </a:cubicBezTo>
                    <a:cubicBezTo>
                      <a:pt x="92" y="47"/>
                      <a:pt x="94" y="48"/>
                      <a:pt x="93" y="49"/>
                    </a:cubicBezTo>
                    <a:cubicBezTo>
                      <a:pt x="92" y="50"/>
                      <a:pt x="93" y="49"/>
                      <a:pt x="94" y="50"/>
                    </a:cubicBezTo>
                    <a:cubicBezTo>
                      <a:pt x="94" y="50"/>
                      <a:pt x="97" y="49"/>
                      <a:pt x="96" y="51"/>
                    </a:cubicBezTo>
                    <a:cubicBezTo>
                      <a:pt x="96" y="52"/>
                      <a:pt x="95" y="53"/>
                      <a:pt x="95" y="52"/>
                    </a:cubicBezTo>
                    <a:cubicBezTo>
                      <a:pt x="94" y="52"/>
                      <a:pt x="94" y="53"/>
                      <a:pt x="94" y="53"/>
                    </a:cubicBezTo>
                    <a:cubicBezTo>
                      <a:pt x="93" y="52"/>
                      <a:pt x="94" y="51"/>
                      <a:pt x="93" y="51"/>
                    </a:cubicBezTo>
                    <a:cubicBezTo>
                      <a:pt x="92" y="51"/>
                      <a:pt x="93" y="54"/>
                      <a:pt x="92" y="55"/>
                    </a:cubicBezTo>
                    <a:cubicBezTo>
                      <a:pt x="92" y="56"/>
                      <a:pt x="90" y="54"/>
                      <a:pt x="91" y="55"/>
                    </a:cubicBezTo>
                    <a:cubicBezTo>
                      <a:pt x="92" y="56"/>
                      <a:pt x="90" y="56"/>
                      <a:pt x="90" y="57"/>
                    </a:cubicBezTo>
                    <a:cubicBezTo>
                      <a:pt x="91" y="57"/>
                      <a:pt x="88" y="57"/>
                      <a:pt x="89" y="58"/>
                    </a:cubicBezTo>
                    <a:cubicBezTo>
                      <a:pt x="89" y="58"/>
                      <a:pt x="89" y="59"/>
                      <a:pt x="89" y="59"/>
                    </a:cubicBezTo>
                    <a:cubicBezTo>
                      <a:pt x="90" y="60"/>
                      <a:pt x="88" y="60"/>
                      <a:pt x="89" y="61"/>
                    </a:cubicBezTo>
                    <a:cubicBezTo>
                      <a:pt x="89" y="62"/>
                      <a:pt x="89" y="61"/>
                      <a:pt x="91" y="62"/>
                    </a:cubicBezTo>
                    <a:cubicBezTo>
                      <a:pt x="92" y="63"/>
                      <a:pt x="91" y="63"/>
                      <a:pt x="91" y="63"/>
                    </a:cubicBezTo>
                    <a:cubicBezTo>
                      <a:pt x="90" y="62"/>
                      <a:pt x="90" y="63"/>
                      <a:pt x="90" y="63"/>
                    </a:cubicBezTo>
                    <a:cubicBezTo>
                      <a:pt x="89" y="63"/>
                      <a:pt x="89" y="62"/>
                      <a:pt x="88" y="63"/>
                    </a:cubicBezTo>
                    <a:cubicBezTo>
                      <a:pt x="88" y="63"/>
                      <a:pt x="87" y="63"/>
                      <a:pt x="86" y="63"/>
                    </a:cubicBezTo>
                    <a:cubicBezTo>
                      <a:pt x="85" y="62"/>
                      <a:pt x="85" y="63"/>
                      <a:pt x="84" y="63"/>
                    </a:cubicBezTo>
                    <a:cubicBezTo>
                      <a:pt x="84" y="59"/>
                      <a:pt x="83" y="62"/>
                      <a:pt x="83" y="61"/>
                    </a:cubicBezTo>
                    <a:close/>
                    <a:moveTo>
                      <a:pt x="118" y="62"/>
                    </a:moveTo>
                    <a:cubicBezTo>
                      <a:pt x="119" y="61"/>
                      <a:pt x="117" y="59"/>
                      <a:pt x="116" y="59"/>
                    </a:cubicBezTo>
                    <a:cubicBezTo>
                      <a:pt x="115" y="60"/>
                      <a:pt x="116" y="62"/>
                      <a:pt x="118" y="62"/>
                    </a:cubicBezTo>
                    <a:close/>
                    <a:moveTo>
                      <a:pt x="97" y="43"/>
                    </a:moveTo>
                    <a:cubicBezTo>
                      <a:pt x="98" y="43"/>
                      <a:pt x="96" y="43"/>
                      <a:pt x="96" y="43"/>
                    </a:cubicBezTo>
                    <a:cubicBezTo>
                      <a:pt x="96" y="44"/>
                      <a:pt x="97" y="44"/>
                      <a:pt x="97" y="43"/>
                    </a:cubicBezTo>
                    <a:close/>
                    <a:moveTo>
                      <a:pt x="95" y="58"/>
                    </a:moveTo>
                    <a:cubicBezTo>
                      <a:pt x="95" y="58"/>
                      <a:pt x="94" y="57"/>
                      <a:pt x="94" y="57"/>
                    </a:cubicBezTo>
                    <a:cubicBezTo>
                      <a:pt x="94" y="58"/>
                      <a:pt x="94" y="58"/>
                      <a:pt x="93" y="57"/>
                    </a:cubicBezTo>
                    <a:cubicBezTo>
                      <a:pt x="93" y="57"/>
                      <a:pt x="91" y="58"/>
                      <a:pt x="90" y="58"/>
                    </a:cubicBezTo>
                    <a:cubicBezTo>
                      <a:pt x="90" y="57"/>
                      <a:pt x="89" y="58"/>
                      <a:pt x="90" y="58"/>
                    </a:cubicBezTo>
                    <a:cubicBezTo>
                      <a:pt x="91" y="59"/>
                      <a:pt x="91" y="59"/>
                      <a:pt x="91" y="60"/>
                    </a:cubicBezTo>
                    <a:cubicBezTo>
                      <a:pt x="91" y="61"/>
                      <a:pt x="91" y="60"/>
                      <a:pt x="92" y="60"/>
                    </a:cubicBezTo>
                    <a:cubicBezTo>
                      <a:pt x="92" y="61"/>
                      <a:pt x="91" y="61"/>
                      <a:pt x="92" y="61"/>
                    </a:cubicBezTo>
                    <a:cubicBezTo>
                      <a:pt x="94" y="61"/>
                      <a:pt x="94" y="62"/>
                      <a:pt x="95" y="61"/>
                    </a:cubicBezTo>
                    <a:cubicBezTo>
                      <a:pt x="96" y="60"/>
                      <a:pt x="95" y="59"/>
                      <a:pt x="95" y="58"/>
                    </a:cubicBezTo>
                    <a:close/>
                    <a:moveTo>
                      <a:pt x="94" y="54"/>
                    </a:moveTo>
                    <a:cubicBezTo>
                      <a:pt x="94" y="54"/>
                      <a:pt x="94" y="55"/>
                      <a:pt x="94" y="56"/>
                    </a:cubicBezTo>
                    <a:cubicBezTo>
                      <a:pt x="94" y="56"/>
                      <a:pt x="95" y="55"/>
                      <a:pt x="94" y="54"/>
                    </a:cubicBezTo>
                    <a:close/>
                    <a:moveTo>
                      <a:pt x="96" y="61"/>
                    </a:moveTo>
                    <a:cubicBezTo>
                      <a:pt x="96" y="61"/>
                      <a:pt x="95" y="61"/>
                      <a:pt x="95" y="62"/>
                    </a:cubicBezTo>
                    <a:cubicBezTo>
                      <a:pt x="95" y="62"/>
                      <a:pt x="94" y="63"/>
                      <a:pt x="94" y="64"/>
                    </a:cubicBezTo>
                    <a:cubicBezTo>
                      <a:pt x="95" y="65"/>
                      <a:pt x="95" y="62"/>
                      <a:pt x="96" y="61"/>
                    </a:cubicBezTo>
                    <a:close/>
                    <a:moveTo>
                      <a:pt x="100" y="65"/>
                    </a:moveTo>
                    <a:cubicBezTo>
                      <a:pt x="101" y="65"/>
                      <a:pt x="101" y="64"/>
                      <a:pt x="101" y="64"/>
                    </a:cubicBezTo>
                    <a:cubicBezTo>
                      <a:pt x="100" y="63"/>
                      <a:pt x="100" y="62"/>
                      <a:pt x="100" y="63"/>
                    </a:cubicBezTo>
                    <a:cubicBezTo>
                      <a:pt x="100" y="63"/>
                      <a:pt x="99" y="63"/>
                      <a:pt x="98" y="62"/>
                    </a:cubicBezTo>
                    <a:cubicBezTo>
                      <a:pt x="97" y="62"/>
                      <a:pt x="97" y="63"/>
                      <a:pt x="97" y="63"/>
                    </a:cubicBezTo>
                    <a:cubicBezTo>
                      <a:pt x="96" y="64"/>
                      <a:pt x="99" y="65"/>
                      <a:pt x="100" y="65"/>
                    </a:cubicBezTo>
                    <a:close/>
                    <a:moveTo>
                      <a:pt x="102" y="64"/>
                    </a:moveTo>
                    <a:cubicBezTo>
                      <a:pt x="103" y="63"/>
                      <a:pt x="102" y="63"/>
                      <a:pt x="102" y="63"/>
                    </a:cubicBezTo>
                    <a:cubicBezTo>
                      <a:pt x="101" y="62"/>
                      <a:pt x="101" y="62"/>
                      <a:pt x="102" y="62"/>
                    </a:cubicBezTo>
                    <a:cubicBezTo>
                      <a:pt x="102" y="62"/>
                      <a:pt x="103" y="62"/>
                      <a:pt x="102" y="61"/>
                    </a:cubicBezTo>
                    <a:cubicBezTo>
                      <a:pt x="102" y="60"/>
                      <a:pt x="102" y="60"/>
                      <a:pt x="103" y="60"/>
                    </a:cubicBezTo>
                    <a:cubicBezTo>
                      <a:pt x="104" y="60"/>
                      <a:pt x="104" y="59"/>
                      <a:pt x="103" y="59"/>
                    </a:cubicBezTo>
                    <a:cubicBezTo>
                      <a:pt x="102" y="58"/>
                      <a:pt x="103" y="57"/>
                      <a:pt x="104" y="57"/>
                    </a:cubicBezTo>
                    <a:cubicBezTo>
                      <a:pt x="105" y="57"/>
                      <a:pt x="104" y="55"/>
                      <a:pt x="105" y="54"/>
                    </a:cubicBezTo>
                    <a:cubicBezTo>
                      <a:pt x="105" y="53"/>
                      <a:pt x="104" y="53"/>
                      <a:pt x="103" y="53"/>
                    </a:cubicBezTo>
                    <a:cubicBezTo>
                      <a:pt x="102" y="52"/>
                      <a:pt x="101" y="54"/>
                      <a:pt x="101" y="54"/>
                    </a:cubicBezTo>
                    <a:cubicBezTo>
                      <a:pt x="101" y="55"/>
                      <a:pt x="101" y="55"/>
                      <a:pt x="101" y="56"/>
                    </a:cubicBezTo>
                    <a:cubicBezTo>
                      <a:pt x="101" y="57"/>
                      <a:pt x="100" y="56"/>
                      <a:pt x="100" y="55"/>
                    </a:cubicBezTo>
                    <a:cubicBezTo>
                      <a:pt x="100" y="55"/>
                      <a:pt x="101" y="54"/>
                      <a:pt x="100" y="54"/>
                    </a:cubicBezTo>
                    <a:cubicBezTo>
                      <a:pt x="99" y="55"/>
                      <a:pt x="98" y="54"/>
                      <a:pt x="98" y="54"/>
                    </a:cubicBezTo>
                    <a:cubicBezTo>
                      <a:pt x="97" y="54"/>
                      <a:pt x="100" y="54"/>
                      <a:pt x="98" y="56"/>
                    </a:cubicBezTo>
                    <a:cubicBezTo>
                      <a:pt x="97" y="56"/>
                      <a:pt x="96" y="56"/>
                      <a:pt x="96" y="56"/>
                    </a:cubicBezTo>
                    <a:cubicBezTo>
                      <a:pt x="95" y="56"/>
                      <a:pt x="97" y="57"/>
                      <a:pt x="97" y="57"/>
                    </a:cubicBezTo>
                    <a:cubicBezTo>
                      <a:pt x="97" y="58"/>
                      <a:pt x="98" y="58"/>
                      <a:pt x="97" y="59"/>
                    </a:cubicBezTo>
                    <a:cubicBezTo>
                      <a:pt x="96" y="59"/>
                      <a:pt x="98" y="59"/>
                      <a:pt x="98" y="60"/>
                    </a:cubicBezTo>
                    <a:cubicBezTo>
                      <a:pt x="98" y="61"/>
                      <a:pt x="98" y="60"/>
                      <a:pt x="99" y="60"/>
                    </a:cubicBezTo>
                    <a:cubicBezTo>
                      <a:pt x="100" y="61"/>
                      <a:pt x="100" y="60"/>
                      <a:pt x="100" y="61"/>
                    </a:cubicBezTo>
                    <a:cubicBezTo>
                      <a:pt x="100" y="62"/>
                      <a:pt x="100" y="61"/>
                      <a:pt x="100" y="61"/>
                    </a:cubicBezTo>
                    <a:cubicBezTo>
                      <a:pt x="99" y="62"/>
                      <a:pt x="101" y="62"/>
                      <a:pt x="100" y="62"/>
                    </a:cubicBezTo>
                    <a:cubicBezTo>
                      <a:pt x="100" y="62"/>
                      <a:pt x="100" y="63"/>
                      <a:pt x="101" y="63"/>
                    </a:cubicBezTo>
                    <a:cubicBezTo>
                      <a:pt x="101" y="64"/>
                      <a:pt x="101" y="65"/>
                      <a:pt x="102" y="65"/>
                    </a:cubicBezTo>
                    <a:cubicBezTo>
                      <a:pt x="102" y="66"/>
                      <a:pt x="102" y="64"/>
                      <a:pt x="102" y="64"/>
                    </a:cubicBezTo>
                    <a:close/>
                    <a:moveTo>
                      <a:pt x="104" y="62"/>
                    </a:moveTo>
                    <a:cubicBezTo>
                      <a:pt x="103" y="61"/>
                      <a:pt x="103" y="62"/>
                      <a:pt x="103" y="62"/>
                    </a:cubicBezTo>
                    <a:cubicBezTo>
                      <a:pt x="102" y="63"/>
                      <a:pt x="105" y="62"/>
                      <a:pt x="104" y="62"/>
                    </a:cubicBezTo>
                    <a:close/>
                    <a:moveTo>
                      <a:pt x="2" y="3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1" y="3"/>
                      <a:pt x="1" y="4"/>
                    </a:cubicBezTo>
                    <a:cubicBezTo>
                      <a:pt x="2" y="4"/>
                      <a:pt x="3" y="3"/>
                      <a:pt x="2" y="3"/>
                    </a:cubicBezTo>
                    <a:close/>
                    <a:moveTo>
                      <a:pt x="4" y="6"/>
                    </a:moveTo>
                    <a:cubicBezTo>
                      <a:pt x="5" y="6"/>
                      <a:pt x="5" y="6"/>
                      <a:pt x="5" y="6"/>
                    </a:cubicBezTo>
                    <a:cubicBezTo>
                      <a:pt x="5" y="5"/>
                      <a:pt x="4" y="4"/>
                      <a:pt x="4" y="5"/>
                    </a:cubicBezTo>
                    <a:cubicBezTo>
                      <a:pt x="4" y="5"/>
                      <a:pt x="4" y="5"/>
                      <a:pt x="4" y="6"/>
                    </a:cubicBezTo>
                    <a:close/>
                    <a:moveTo>
                      <a:pt x="4" y="9"/>
                    </a:moveTo>
                    <a:cubicBezTo>
                      <a:pt x="5" y="10"/>
                      <a:pt x="5" y="9"/>
                      <a:pt x="5" y="9"/>
                    </a:cubicBezTo>
                    <a:cubicBezTo>
                      <a:pt x="4" y="9"/>
                      <a:pt x="5" y="8"/>
                      <a:pt x="4" y="7"/>
                    </a:cubicBezTo>
                    <a:cubicBezTo>
                      <a:pt x="3" y="7"/>
                      <a:pt x="4" y="7"/>
                      <a:pt x="3" y="7"/>
                    </a:cubicBezTo>
                    <a:cubicBezTo>
                      <a:pt x="3" y="7"/>
                      <a:pt x="4" y="8"/>
                      <a:pt x="4" y="9"/>
                    </a:cubicBezTo>
                    <a:close/>
                    <a:moveTo>
                      <a:pt x="4" y="4"/>
                    </a:moveTo>
                    <a:cubicBezTo>
                      <a:pt x="5" y="5"/>
                      <a:pt x="5" y="4"/>
                      <a:pt x="4" y="3"/>
                    </a:cubicBezTo>
                    <a:cubicBezTo>
                      <a:pt x="3" y="2"/>
                      <a:pt x="3" y="3"/>
                      <a:pt x="3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3"/>
                      <a:pt x="3" y="2"/>
                      <a:pt x="4" y="4"/>
                    </a:cubicBezTo>
                    <a:close/>
                    <a:moveTo>
                      <a:pt x="5" y="2"/>
                    </a:moveTo>
                    <a:cubicBezTo>
                      <a:pt x="5" y="2"/>
                      <a:pt x="6" y="2"/>
                      <a:pt x="5" y="2"/>
                    </a:cubicBezTo>
                    <a:cubicBezTo>
                      <a:pt x="4" y="2"/>
                      <a:pt x="5" y="1"/>
                      <a:pt x="4" y="1"/>
                    </a:cubicBezTo>
                    <a:cubicBezTo>
                      <a:pt x="3" y="1"/>
                      <a:pt x="4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2"/>
                      <a:pt x="4" y="2"/>
                      <a:pt x="4" y="3"/>
                    </a:cubicBezTo>
                    <a:cubicBezTo>
                      <a:pt x="5" y="3"/>
                      <a:pt x="6" y="3"/>
                      <a:pt x="5" y="2"/>
                    </a:cubicBezTo>
                    <a:close/>
                    <a:moveTo>
                      <a:pt x="6" y="2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7" y="2"/>
                      <a:pt x="6" y="2"/>
                      <a:pt x="6" y="1"/>
                    </a:cubicBezTo>
                    <a:cubicBezTo>
                      <a:pt x="6" y="1"/>
                      <a:pt x="5" y="0"/>
                      <a:pt x="6" y="1"/>
                    </a:cubicBezTo>
                    <a:cubicBezTo>
                      <a:pt x="6" y="1"/>
                      <a:pt x="5" y="2"/>
                      <a:pt x="6" y="2"/>
                    </a:cubicBezTo>
                    <a:close/>
                    <a:moveTo>
                      <a:pt x="5" y="0"/>
                    </a:moveTo>
                    <a:cubicBezTo>
                      <a:pt x="5" y="1"/>
                      <a:pt x="5" y="2"/>
                      <a:pt x="5" y="1"/>
                    </a:cubicBezTo>
                    <a:cubicBezTo>
                      <a:pt x="6" y="1"/>
                      <a:pt x="5" y="0"/>
                      <a:pt x="5" y="0"/>
                    </a:cubicBezTo>
                    <a:close/>
                    <a:moveTo>
                      <a:pt x="7" y="1"/>
                    </a:moveTo>
                    <a:cubicBezTo>
                      <a:pt x="7" y="1"/>
                      <a:pt x="7" y="1"/>
                      <a:pt x="7" y="2"/>
                    </a:cubicBezTo>
                    <a:cubicBezTo>
                      <a:pt x="7" y="2"/>
                      <a:pt x="7" y="1"/>
                      <a:pt x="7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2" name="Freeform 20249">
                <a:extLst>
                  <a:ext uri="{FF2B5EF4-FFF2-40B4-BE49-F238E27FC236}">
                    <a16:creationId xmlns:a16="http://schemas.microsoft.com/office/drawing/2014/main" id="{9FBD9095-F075-A3DE-9C8C-17AF8D9420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74778" y="3705698"/>
                <a:ext cx="230896" cy="425536"/>
              </a:xfrm>
              <a:custGeom>
                <a:avLst/>
                <a:gdLst/>
                <a:ahLst/>
                <a:cxnLst>
                  <a:cxn ang="0">
                    <a:pos x="25" y="24"/>
                  </a:cxn>
                  <a:cxn ang="0">
                    <a:pos x="37" y="33"/>
                  </a:cxn>
                  <a:cxn ang="0">
                    <a:pos x="39" y="50"/>
                  </a:cxn>
                  <a:cxn ang="0">
                    <a:pos x="41" y="54"/>
                  </a:cxn>
                  <a:cxn ang="0">
                    <a:pos x="42" y="52"/>
                  </a:cxn>
                  <a:cxn ang="0">
                    <a:pos x="38" y="46"/>
                  </a:cxn>
                  <a:cxn ang="0">
                    <a:pos x="32" y="61"/>
                  </a:cxn>
                  <a:cxn ang="0">
                    <a:pos x="31" y="50"/>
                  </a:cxn>
                  <a:cxn ang="0">
                    <a:pos x="28" y="58"/>
                  </a:cxn>
                  <a:cxn ang="0">
                    <a:pos x="30" y="51"/>
                  </a:cxn>
                  <a:cxn ang="0">
                    <a:pos x="35" y="42"/>
                  </a:cxn>
                  <a:cxn ang="0">
                    <a:pos x="33" y="42"/>
                  </a:cxn>
                  <a:cxn ang="0">
                    <a:pos x="45" y="51"/>
                  </a:cxn>
                  <a:cxn ang="0">
                    <a:pos x="35" y="48"/>
                  </a:cxn>
                  <a:cxn ang="0">
                    <a:pos x="36" y="52"/>
                  </a:cxn>
                  <a:cxn ang="0">
                    <a:pos x="33" y="56"/>
                  </a:cxn>
                  <a:cxn ang="0">
                    <a:pos x="39" y="57"/>
                  </a:cxn>
                  <a:cxn ang="0">
                    <a:pos x="36" y="56"/>
                  </a:cxn>
                  <a:cxn ang="0">
                    <a:pos x="27" y="73"/>
                  </a:cxn>
                  <a:cxn ang="0">
                    <a:pos x="31" y="71"/>
                  </a:cxn>
                  <a:cxn ang="0">
                    <a:pos x="35" y="70"/>
                  </a:cxn>
                  <a:cxn ang="0">
                    <a:pos x="37" y="79"/>
                  </a:cxn>
                  <a:cxn ang="0">
                    <a:pos x="44" y="83"/>
                  </a:cxn>
                  <a:cxn ang="0">
                    <a:pos x="45" y="73"/>
                  </a:cxn>
                  <a:cxn ang="0">
                    <a:pos x="47" y="76"/>
                  </a:cxn>
                  <a:cxn ang="0">
                    <a:pos x="49" y="70"/>
                  </a:cxn>
                  <a:cxn ang="0">
                    <a:pos x="48" y="62"/>
                  </a:cxn>
                  <a:cxn ang="0">
                    <a:pos x="44" y="60"/>
                  </a:cxn>
                  <a:cxn ang="0">
                    <a:pos x="38" y="66"/>
                  </a:cxn>
                  <a:cxn ang="0">
                    <a:pos x="33" y="64"/>
                  </a:cxn>
                  <a:cxn ang="0">
                    <a:pos x="28" y="68"/>
                  </a:cxn>
                  <a:cxn ang="0">
                    <a:pos x="25" y="78"/>
                  </a:cxn>
                  <a:cxn ang="0">
                    <a:pos x="22" y="81"/>
                  </a:cxn>
                  <a:cxn ang="0">
                    <a:pos x="34" y="62"/>
                  </a:cxn>
                  <a:cxn ang="0">
                    <a:pos x="40" y="61"/>
                  </a:cxn>
                  <a:cxn ang="0">
                    <a:pos x="26" y="39"/>
                  </a:cxn>
                  <a:cxn ang="0">
                    <a:pos x="25" y="34"/>
                  </a:cxn>
                  <a:cxn ang="0">
                    <a:pos x="28" y="40"/>
                  </a:cxn>
                  <a:cxn ang="0">
                    <a:pos x="33" y="39"/>
                  </a:cxn>
                  <a:cxn ang="0">
                    <a:pos x="35" y="41"/>
                  </a:cxn>
                  <a:cxn ang="0">
                    <a:pos x="14" y="53"/>
                  </a:cxn>
                  <a:cxn ang="0">
                    <a:pos x="44" y="47"/>
                  </a:cxn>
                  <a:cxn ang="0">
                    <a:pos x="39" y="43"/>
                  </a:cxn>
                  <a:cxn ang="0">
                    <a:pos x="45" y="49"/>
                  </a:cxn>
                  <a:cxn ang="0">
                    <a:pos x="47" y="56"/>
                  </a:cxn>
                  <a:cxn ang="0">
                    <a:pos x="31" y="49"/>
                  </a:cxn>
                  <a:cxn ang="0">
                    <a:pos x="26" y="45"/>
                  </a:cxn>
                  <a:cxn ang="0">
                    <a:pos x="23" y="40"/>
                  </a:cxn>
                  <a:cxn ang="0">
                    <a:pos x="18" y="36"/>
                  </a:cxn>
                  <a:cxn ang="0">
                    <a:pos x="7" y="60"/>
                  </a:cxn>
                  <a:cxn ang="0">
                    <a:pos x="13" y="47"/>
                  </a:cxn>
                  <a:cxn ang="0">
                    <a:pos x="5" y="60"/>
                  </a:cxn>
                  <a:cxn ang="0">
                    <a:pos x="35" y="36"/>
                  </a:cxn>
                  <a:cxn ang="0">
                    <a:pos x="31" y="32"/>
                  </a:cxn>
                  <a:cxn ang="0">
                    <a:pos x="24" y="26"/>
                  </a:cxn>
                  <a:cxn ang="0">
                    <a:pos x="28" y="12"/>
                  </a:cxn>
                  <a:cxn ang="0">
                    <a:pos x="17" y="5"/>
                  </a:cxn>
                  <a:cxn ang="0">
                    <a:pos x="14" y="18"/>
                  </a:cxn>
                  <a:cxn ang="0">
                    <a:pos x="19" y="26"/>
                  </a:cxn>
                  <a:cxn ang="0">
                    <a:pos x="23" y="31"/>
                  </a:cxn>
                  <a:cxn ang="0">
                    <a:pos x="30" y="33"/>
                  </a:cxn>
                  <a:cxn ang="0">
                    <a:pos x="37" y="38"/>
                  </a:cxn>
                  <a:cxn ang="0">
                    <a:pos x="51" y="91"/>
                  </a:cxn>
                </a:cxnLst>
                <a:rect l="0" t="0" r="r" b="b"/>
                <a:pathLst>
                  <a:path w="51" h="94">
                    <a:moveTo>
                      <a:pt x="25" y="24"/>
                    </a:moveTo>
                    <a:cubicBezTo>
                      <a:pt x="25" y="23"/>
                      <a:pt x="25" y="24"/>
                      <a:pt x="26" y="25"/>
                    </a:cubicBezTo>
                    <a:cubicBezTo>
                      <a:pt x="26" y="26"/>
                      <a:pt x="25" y="27"/>
                      <a:pt x="25" y="26"/>
                    </a:cubicBezTo>
                    <a:cubicBezTo>
                      <a:pt x="25" y="24"/>
                      <a:pt x="24" y="24"/>
                      <a:pt x="25" y="24"/>
                    </a:cubicBezTo>
                    <a:close/>
                    <a:moveTo>
                      <a:pt x="38" y="32"/>
                    </a:moveTo>
                    <a:cubicBezTo>
                      <a:pt x="38" y="31"/>
                      <a:pt x="38" y="31"/>
                      <a:pt x="38" y="31"/>
                    </a:cubicBezTo>
                    <a:cubicBezTo>
                      <a:pt x="37" y="30"/>
                      <a:pt x="36" y="29"/>
                      <a:pt x="37" y="31"/>
                    </a:cubicBezTo>
                    <a:cubicBezTo>
                      <a:pt x="37" y="33"/>
                      <a:pt x="36" y="32"/>
                      <a:pt x="37" y="33"/>
                    </a:cubicBezTo>
                    <a:cubicBezTo>
                      <a:pt x="37" y="34"/>
                      <a:pt x="38" y="33"/>
                      <a:pt x="38" y="32"/>
                    </a:cubicBezTo>
                    <a:close/>
                    <a:moveTo>
                      <a:pt x="38" y="48"/>
                    </a:moveTo>
                    <a:cubicBezTo>
                      <a:pt x="38" y="49"/>
                      <a:pt x="39" y="49"/>
                      <a:pt x="38" y="50"/>
                    </a:cubicBezTo>
                    <a:cubicBezTo>
                      <a:pt x="37" y="50"/>
                      <a:pt x="39" y="51"/>
                      <a:pt x="39" y="50"/>
                    </a:cubicBezTo>
                    <a:cubicBezTo>
                      <a:pt x="39" y="49"/>
                      <a:pt x="41" y="51"/>
                      <a:pt x="40" y="52"/>
                    </a:cubicBezTo>
                    <a:cubicBezTo>
                      <a:pt x="39" y="53"/>
                      <a:pt x="40" y="53"/>
                      <a:pt x="40" y="54"/>
                    </a:cubicBezTo>
                    <a:cubicBezTo>
                      <a:pt x="40" y="55"/>
                      <a:pt x="40" y="55"/>
                      <a:pt x="41" y="55"/>
                    </a:cubicBezTo>
                    <a:cubicBezTo>
                      <a:pt x="42" y="56"/>
                      <a:pt x="41" y="54"/>
                      <a:pt x="41" y="54"/>
                    </a:cubicBezTo>
                    <a:cubicBezTo>
                      <a:pt x="42" y="54"/>
                      <a:pt x="42" y="55"/>
                      <a:pt x="42" y="56"/>
                    </a:cubicBezTo>
                    <a:cubicBezTo>
                      <a:pt x="43" y="57"/>
                      <a:pt x="43" y="56"/>
                      <a:pt x="42" y="55"/>
                    </a:cubicBezTo>
                    <a:cubicBezTo>
                      <a:pt x="42" y="54"/>
                      <a:pt x="44" y="54"/>
                      <a:pt x="43" y="53"/>
                    </a:cubicBezTo>
                    <a:cubicBezTo>
                      <a:pt x="42" y="53"/>
                      <a:pt x="43" y="52"/>
                      <a:pt x="42" y="52"/>
                    </a:cubicBezTo>
                    <a:cubicBezTo>
                      <a:pt x="41" y="51"/>
                      <a:pt x="42" y="48"/>
                      <a:pt x="41" y="48"/>
                    </a:cubicBezTo>
                    <a:cubicBezTo>
                      <a:pt x="41" y="48"/>
                      <a:pt x="42" y="47"/>
                      <a:pt x="41" y="47"/>
                    </a:cubicBezTo>
                    <a:cubicBezTo>
                      <a:pt x="40" y="47"/>
                      <a:pt x="40" y="48"/>
                      <a:pt x="39" y="47"/>
                    </a:cubicBezTo>
                    <a:cubicBezTo>
                      <a:pt x="39" y="47"/>
                      <a:pt x="38" y="46"/>
                      <a:pt x="38" y="46"/>
                    </a:cubicBezTo>
                    <a:cubicBezTo>
                      <a:pt x="37" y="47"/>
                      <a:pt x="38" y="48"/>
                      <a:pt x="38" y="48"/>
                    </a:cubicBezTo>
                    <a:close/>
                    <a:moveTo>
                      <a:pt x="28" y="58"/>
                    </a:moveTo>
                    <a:cubicBezTo>
                      <a:pt x="29" y="60"/>
                      <a:pt x="30" y="59"/>
                      <a:pt x="30" y="61"/>
                    </a:cubicBezTo>
                    <a:cubicBezTo>
                      <a:pt x="31" y="63"/>
                      <a:pt x="32" y="62"/>
                      <a:pt x="32" y="61"/>
                    </a:cubicBezTo>
                    <a:cubicBezTo>
                      <a:pt x="33" y="60"/>
                      <a:pt x="31" y="58"/>
                      <a:pt x="32" y="56"/>
                    </a:cubicBezTo>
                    <a:cubicBezTo>
                      <a:pt x="33" y="55"/>
                      <a:pt x="32" y="55"/>
                      <a:pt x="33" y="53"/>
                    </a:cubicBezTo>
                    <a:cubicBezTo>
                      <a:pt x="34" y="52"/>
                      <a:pt x="34" y="50"/>
                      <a:pt x="33" y="50"/>
                    </a:cubicBezTo>
                    <a:cubicBezTo>
                      <a:pt x="32" y="50"/>
                      <a:pt x="32" y="49"/>
                      <a:pt x="31" y="50"/>
                    </a:cubicBezTo>
                    <a:cubicBezTo>
                      <a:pt x="30" y="51"/>
                      <a:pt x="31" y="52"/>
                      <a:pt x="30" y="52"/>
                    </a:cubicBezTo>
                    <a:cubicBezTo>
                      <a:pt x="29" y="53"/>
                      <a:pt x="31" y="55"/>
                      <a:pt x="30" y="56"/>
                    </a:cubicBezTo>
                    <a:cubicBezTo>
                      <a:pt x="28" y="57"/>
                      <a:pt x="28" y="55"/>
                      <a:pt x="28" y="57"/>
                    </a:cubicBezTo>
                    <a:cubicBezTo>
                      <a:pt x="28" y="57"/>
                      <a:pt x="28" y="58"/>
                      <a:pt x="28" y="58"/>
                    </a:cubicBezTo>
                    <a:close/>
                    <a:moveTo>
                      <a:pt x="30" y="51"/>
                    </a:moveTo>
                    <a:cubicBezTo>
                      <a:pt x="29" y="51"/>
                      <a:pt x="28" y="52"/>
                      <a:pt x="29" y="52"/>
                    </a:cubicBezTo>
                    <a:cubicBezTo>
                      <a:pt x="29" y="53"/>
                      <a:pt x="28" y="53"/>
                      <a:pt x="29" y="53"/>
                    </a:cubicBezTo>
                    <a:cubicBezTo>
                      <a:pt x="29" y="54"/>
                      <a:pt x="30" y="52"/>
                      <a:pt x="30" y="51"/>
                    </a:cubicBezTo>
                    <a:close/>
                    <a:moveTo>
                      <a:pt x="33" y="42"/>
                    </a:moveTo>
                    <a:cubicBezTo>
                      <a:pt x="34" y="41"/>
                      <a:pt x="34" y="44"/>
                      <a:pt x="35" y="44"/>
                    </a:cubicBezTo>
                    <a:cubicBezTo>
                      <a:pt x="36" y="44"/>
                      <a:pt x="37" y="46"/>
                      <a:pt x="37" y="45"/>
                    </a:cubicBezTo>
                    <a:cubicBezTo>
                      <a:pt x="36" y="43"/>
                      <a:pt x="36" y="42"/>
                      <a:pt x="35" y="42"/>
                    </a:cubicBezTo>
                    <a:cubicBezTo>
                      <a:pt x="34" y="41"/>
                      <a:pt x="34" y="40"/>
                      <a:pt x="33" y="40"/>
                    </a:cubicBezTo>
                    <a:cubicBezTo>
                      <a:pt x="33" y="40"/>
                      <a:pt x="32" y="39"/>
                      <a:pt x="32" y="40"/>
                    </a:cubicBezTo>
                    <a:cubicBezTo>
                      <a:pt x="32" y="41"/>
                      <a:pt x="32" y="42"/>
                      <a:pt x="32" y="44"/>
                    </a:cubicBezTo>
                    <a:cubicBezTo>
                      <a:pt x="31" y="44"/>
                      <a:pt x="33" y="43"/>
                      <a:pt x="33" y="42"/>
                    </a:cubicBezTo>
                    <a:close/>
                    <a:moveTo>
                      <a:pt x="39" y="46"/>
                    </a:moveTo>
                    <a:cubicBezTo>
                      <a:pt x="40" y="47"/>
                      <a:pt x="39" y="45"/>
                      <a:pt x="39" y="45"/>
                    </a:cubicBezTo>
                    <a:cubicBezTo>
                      <a:pt x="38" y="45"/>
                      <a:pt x="38" y="46"/>
                      <a:pt x="39" y="46"/>
                    </a:cubicBezTo>
                    <a:close/>
                    <a:moveTo>
                      <a:pt x="45" y="51"/>
                    </a:moveTo>
                    <a:cubicBezTo>
                      <a:pt x="46" y="51"/>
                      <a:pt x="45" y="51"/>
                      <a:pt x="45" y="51"/>
                    </a:cubicBezTo>
                    <a:cubicBezTo>
                      <a:pt x="45" y="51"/>
                      <a:pt x="45" y="52"/>
                      <a:pt x="45" y="51"/>
                    </a:cubicBezTo>
                    <a:close/>
                    <a:moveTo>
                      <a:pt x="35" y="49"/>
                    </a:moveTo>
                    <a:cubicBezTo>
                      <a:pt x="35" y="49"/>
                      <a:pt x="35" y="47"/>
                      <a:pt x="35" y="48"/>
                    </a:cubicBezTo>
                    <a:cubicBezTo>
                      <a:pt x="34" y="48"/>
                      <a:pt x="35" y="49"/>
                      <a:pt x="35" y="49"/>
                    </a:cubicBezTo>
                    <a:close/>
                    <a:moveTo>
                      <a:pt x="34" y="58"/>
                    </a:moveTo>
                    <a:cubicBezTo>
                      <a:pt x="34" y="56"/>
                      <a:pt x="34" y="57"/>
                      <a:pt x="34" y="56"/>
                    </a:cubicBezTo>
                    <a:cubicBezTo>
                      <a:pt x="34" y="54"/>
                      <a:pt x="37" y="54"/>
                      <a:pt x="36" y="52"/>
                    </a:cubicBezTo>
                    <a:cubicBezTo>
                      <a:pt x="36" y="51"/>
                      <a:pt x="37" y="51"/>
                      <a:pt x="37" y="50"/>
                    </a:cubicBezTo>
                    <a:cubicBezTo>
                      <a:pt x="36" y="49"/>
                      <a:pt x="37" y="46"/>
                      <a:pt x="36" y="49"/>
                    </a:cubicBezTo>
                    <a:cubicBezTo>
                      <a:pt x="35" y="51"/>
                      <a:pt x="35" y="50"/>
                      <a:pt x="35" y="52"/>
                    </a:cubicBezTo>
                    <a:cubicBezTo>
                      <a:pt x="34" y="54"/>
                      <a:pt x="33" y="55"/>
                      <a:pt x="33" y="56"/>
                    </a:cubicBezTo>
                    <a:cubicBezTo>
                      <a:pt x="33" y="57"/>
                      <a:pt x="33" y="57"/>
                      <a:pt x="33" y="59"/>
                    </a:cubicBezTo>
                    <a:cubicBezTo>
                      <a:pt x="33" y="60"/>
                      <a:pt x="33" y="59"/>
                      <a:pt x="34" y="58"/>
                    </a:cubicBezTo>
                    <a:close/>
                    <a:moveTo>
                      <a:pt x="38" y="58"/>
                    </a:moveTo>
                    <a:cubicBezTo>
                      <a:pt x="39" y="57"/>
                      <a:pt x="39" y="58"/>
                      <a:pt x="39" y="57"/>
                    </a:cubicBezTo>
                    <a:cubicBezTo>
                      <a:pt x="39" y="56"/>
                      <a:pt x="40" y="55"/>
                      <a:pt x="39" y="55"/>
                    </a:cubicBezTo>
                    <a:cubicBezTo>
                      <a:pt x="39" y="55"/>
                      <a:pt x="39" y="56"/>
                      <a:pt x="38" y="55"/>
                    </a:cubicBezTo>
                    <a:cubicBezTo>
                      <a:pt x="38" y="55"/>
                      <a:pt x="37" y="54"/>
                      <a:pt x="37" y="55"/>
                    </a:cubicBezTo>
                    <a:cubicBezTo>
                      <a:pt x="37" y="55"/>
                      <a:pt x="36" y="56"/>
                      <a:pt x="36" y="56"/>
                    </a:cubicBezTo>
                    <a:cubicBezTo>
                      <a:pt x="35" y="56"/>
                      <a:pt x="35" y="57"/>
                      <a:pt x="35" y="58"/>
                    </a:cubicBezTo>
                    <a:cubicBezTo>
                      <a:pt x="36" y="59"/>
                      <a:pt x="38" y="58"/>
                      <a:pt x="38" y="58"/>
                    </a:cubicBezTo>
                    <a:close/>
                    <a:moveTo>
                      <a:pt x="26" y="75"/>
                    </a:moveTo>
                    <a:cubicBezTo>
                      <a:pt x="27" y="76"/>
                      <a:pt x="27" y="74"/>
                      <a:pt x="27" y="73"/>
                    </a:cubicBezTo>
                    <a:cubicBezTo>
                      <a:pt x="28" y="72"/>
                      <a:pt x="27" y="72"/>
                      <a:pt x="28" y="72"/>
                    </a:cubicBezTo>
                    <a:cubicBezTo>
                      <a:pt x="29" y="71"/>
                      <a:pt x="28" y="71"/>
                      <a:pt x="29" y="70"/>
                    </a:cubicBezTo>
                    <a:cubicBezTo>
                      <a:pt x="30" y="69"/>
                      <a:pt x="30" y="70"/>
                      <a:pt x="30" y="71"/>
                    </a:cubicBezTo>
                    <a:cubicBezTo>
                      <a:pt x="29" y="72"/>
                      <a:pt x="31" y="72"/>
                      <a:pt x="31" y="71"/>
                    </a:cubicBezTo>
                    <a:cubicBezTo>
                      <a:pt x="32" y="69"/>
                      <a:pt x="31" y="72"/>
                      <a:pt x="32" y="72"/>
                    </a:cubicBezTo>
                    <a:cubicBezTo>
                      <a:pt x="33" y="72"/>
                      <a:pt x="34" y="73"/>
                      <a:pt x="33" y="72"/>
                    </a:cubicBezTo>
                    <a:cubicBezTo>
                      <a:pt x="33" y="71"/>
                      <a:pt x="34" y="70"/>
                      <a:pt x="33" y="70"/>
                    </a:cubicBezTo>
                    <a:cubicBezTo>
                      <a:pt x="33" y="70"/>
                      <a:pt x="34" y="69"/>
                      <a:pt x="35" y="70"/>
                    </a:cubicBezTo>
                    <a:cubicBezTo>
                      <a:pt x="35" y="71"/>
                      <a:pt x="36" y="70"/>
                      <a:pt x="37" y="71"/>
                    </a:cubicBezTo>
                    <a:cubicBezTo>
                      <a:pt x="37" y="73"/>
                      <a:pt x="37" y="72"/>
                      <a:pt x="37" y="73"/>
                    </a:cubicBezTo>
                    <a:cubicBezTo>
                      <a:pt x="37" y="73"/>
                      <a:pt x="35" y="74"/>
                      <a:pt x="36" y="76"/>
                    </a:cubicBezTo>
                    <a:cubicBezTo>
                      <a:pt x="36" y="77"/>
                      <a:pt x="36" y="79"/>
                      <a:pt x="37" y="79"/>
                    </a:cubicBezTo>
                    <a:cubicBezTo>
                      <a:pt x="38" y="80"/>
                      <a:pt x="36" y="80"/>
                      <a:pt x="38" y="81"/>
                    </a:cubicBezTo>
                    <a:cubicBezTo>
                      <a:pt x="40" y="82"/>
                      <a:pt x="41" y="83"/>
                      <a:pt x="42" y="81"/>
                    </a:cubicBezTo>
                    <a:cubicBezTo>
                      <a:pt x="42" y="80"/>
                      <a:pt x="43" y="80"/>
                      <a:pt x="43" y="81"/>
                    </a:cubicBezTo>
                    <a:cubicBezTo>
                      <a:pt x="42" y="82"/>
                      <a:pt x="43" y="85"/>
                      <a:pt x="44" y="83"/>
                    </a:cubicBezTo>
                    <a:cubicBezTo>
                      <a:pt x="45" y="82"/>
                      <a:pt x="45" y="80"/>
                      <a:pt x="45" y="79"/>
                    </a:cubicBezTo>
                    <a:cubicBezTo>
                      <a:pt x="44" y="78"/>
                      <a:pt x="44" y="77"/>
                      <a:pt x="44" y="77"/>
                    </a:cubicBezTo>
                    <a:cubicBezTo>
                      <a:pt x="43" y="77"/>
                      <a:pt x="43" y="75"/>
                      <a:pt x="44" y="75"/>
                    </a:cubicBezTo>
                    <a:cubicBezTo>
                      <a:pt x="45" y="74"/>
                      <a:pt x="44" y="73"/>
                      <a:pt x="45" y="73"/>
                    </a:cubicBezTo>
                    <a:cubicBezTo>
                      <a:pt x="46" y="72"/>
                      <a:pt x="45" y="73"/>
                      <a:pt x="46" y="74"/>
                    </a:cubicBezTo>
                    <a:cubicBezTo>
                      <a:pt x="46" y="75"/>
                      <a:pt x="46" y="75"/>
                      <a:pt x="47" y="76"/>
                    </a:cubicBezTo>
                    <a:cubicBezTo>
                      <a:pt x="47" y="77"/>
                      <a:pt x="46" y="76"/>
                      <a:pt x="47" y="79"/>
                    </a:cubicBezTo>
                    <a:cubicBezTo>
                      <a:pt x="48" y="80"/>
                      <a:pt x="48" y="78"/>
                      <a:pt x="47" y="76"/>
                    </a:cubicBezTo>
                    <a:cubicBezTo>
                      <a:pt x="47" y="74"/>
                      <a:pt x="49" y="77"/>
                      <a:pt x="48" y="75"/>
                    </a:cubicBezTo>
                    <a:cubicBezTo>
                      <a:pt x="48" y="74"/>
                      <a:pt x="49" y="76"/>
                      <a:pt x="49" y="74"/>
                    </a:cubicBezTo>
                    <a:cubicBezTo>
                      <a:pt x="50" y="73"/>
                      <a:pt x="50" y="72"/>
                      <a:pt x="49" y="71"/>
                    </a:cubicBezTo>
                    <a:cubicBezTo>
                      <a:pt x="49" y="70"/>
                      <a:pt x="49" y="70"/>
                      <a:pt x="49" y="70"/>
                    </a:cubicBezTo>
                    <a:cubicBezTo>
                      <a:pt x="48" y="69"/>
                      <a:pt x="49" y="67"/>
                      <a:pt x="49" y="67"/>
                    </a:cubicBezTo>
                    <a:cubicBezTo>
                      <a:pt x="48" y="66"/>
                      <a:pt x="49" y="65"/>
                      <a:pt x="48" y="65"/>
                    </a:cubicBezTo>
                    <a:cubicBezTo>
                      <a:pt x="47" y="65"/>
                      <a:pt x="47" y="65"/>
                      <a:pt x="47" y="64"/>
                    </a:cubicBezTo>
                    <a:cubicBezTo>
                      <a:pt x="48" y="64"/>
                      <a:pt x="49" y="63"/>
                      <a:pt x="48" y="62"/>
                    </a:cubicBezTo>
                    <a:cubicBezTo>
                      <a:pt x="47" y="61"/>
                      <a:pt x="48" y="60"/>
                      <a:pt x="47" y="60"/>
                    </a:cubicBezTo>
                    <a:cubicBezTo>
                      <a:pt x="46" y="61"/>
                      <a:pt x="47" y="59"/>
                      <a:pt x="45" y="59"/>
                    </a:cubicBezTo>
                    <a:cubicBezTo>
                      <a:pt x="44" y="58"/>
                      <a:pt x="45" y="58"/>
                      <a:pt x="44" y="57"/>
                    </a:cubicBezTo>
                    <a:cubicBezTo>
                      <a:pt x="43" y="57"/>
                      <a:pt x="43" y="57"/>
                      <a:pt x="44" y="60"/>
                    </a:cubicBezTo>
                    <a:cubicBezTo>
                      <a:pt x="45" y="63"/>
                      <a:pt x="43" y="62"/>
                      <a:pt x="43" y="62"/>
                    </a:cubicBezTo>
                    <a:cubicBezTo>
                      <a:pt x="42" y="61"/>
                      <a:pt x="43" y="64"/>
                      <a:pt x="41" y="63"/>
                    </a:cubicBezTo>
                    <a:cubicBezTo>
                      <a:pt x="40" y="61"/>
                      <a:pt x="40" y="63"/>
                      <a:pt x="40" y="65"/>
                    </a:cubicBezTo>
                    <a:cubicBezTo>
                      <a:pt x="40" y="67"/>
                      <a:pt x="38" y="63"/>
                      <a:pt x="38" y="66"/>
                    </a:cubicBezTo>
                    <a:cubicBezTo>
                      <a:pt x="37" y="68"/>
                      <a:pt x="37" y="67"/>
                      <a:pt x="36" y="68"/>
                    </a:cubicBezTo>
                    <a:cubicBezTo>
                      <a:pt x="34" y="69"/>
                      <a:pt x="36" y="68"/>
                      <a:pt x="35" y="66"/>
                    </a:cubicBezTo>
                    <a:cubicBezTo>
                      <a:pt x="35" y="65"/>
                      <a:pt x="35" y="64"/>
                      <a:pt x="34" y="65"/>
                    </a:cubicBezTo>
                    <a:cubicBezTo>
                      <a:pt x="33" y="65"/>
                      <a:pt x="34" y="64"/>
                      <a:pt x="33" y="64"/>
                    </a:cubicBezTo>
                    <a:cubicBezTo>
                      <a:pt x="33" y="64"/>
                      <a:pt x="33" y="65"/>
                      <a:pt x="32" y="65"/>
                    </a:cubicBezTo>
                    <a:cubicBezTo>
                      <a:pt x="31" y="65"/>
                      <a:pt x="30" y="66"/>
                      <a:pt x="31" y="67"/>
                    </a:cubicBezTo>
                    <a:cubicBezTo>
                      <a:pt x="31" y="67"/>
                      <a:pt x="30" y="68"/>
                      <a:pt x="30" y="68"/>
                    </a:cubicBezTo>
                    <a:cubicBezTo>
                      <a:pt x="29" y="67"/>
                      <a:pt x="29" y="68"/>
                      <a:pt x="28" y="68"/>
                    </a:cubicBezTo>
                    <a:cubicBezTo>
                      <a:pt x="27" y="68"/>
                      <a:pt x="26" y="69"/>
                      <a:pt x="26" y="70"/>
                    </a:cubicBezTo>
                    <a:cubicBezTo>
                      <a:pt x="26" y="71"/>
                      <a:pt x="26" y="72"/>
                      <a:pt x="25" y="73"/>
                    </a:cubicBezTo>
                    <a:cubicBezTo>
                      <a:pt x="25" y="74"/>
                      <a:pt x="25" y="74"/>
                      <a:pt x="26" y="75"/>
                    </a:cubicBezTo>
                    <a:close/>
                    <a:moveTo>
                      <a:pt x="25" y="78"/>
                    </a:moveTo>
                    <a:cubicBezTo>
                      <a:pt x="25" y="79"/>
                      <a:pt x="27" y="78"/>
                      <a:pt x="27" y="78"/>
                    </a:cubicBezTo>
                    <a:cubicBezTo>
                      <a:pt x="27" y="77"/>
                      <a:pt x="25" y="76"/>
                      <a:pt x="25" y="78"/>
                    </a:cubicBezTo>
                    <a:close/>
                    <a:moveTo>
                      <a:pt x="21" y="82"/>
                    </a:moveTo>
                    <a:cubicBezTo>
                      <a:pt x="22" y="82"/>
                      <a:pt x="23" y="81"/>
                      <a:pt x="22" y="81"/>
                    </a:cubicBezTo>
                    <a:cubicBezTo>
                      <a:pt x="22" y="81"/>
                      <a:pt x="21" y="79"/>
                      <a:pt x="20" y="81"/>
                    </a:cubicBezTo>
                    <a:cubicBezTo>
                      <a:pt x="19" y="82"/>
                      <a:pt x="21" y="81"/>
                      <a:pt x="21" y="82"/>
                    </a:cubicBezTo>
                    <a:close/>
                    <a:moveTo>
                      <a:pt x="33" y="61"/>
                    </a:moveTo>
                    <a:cubicBezTo>
                      <a:pt x="33" y="61"/>
                      <a:pt x="34" y="62"/>
                      <a:pt x="34" y="62"/>
                    </a:cubicBezTo>
                    <a:cubicBezTo>
                      <a:pt x="35" y="61"/>
                      <a:pt x="34" y="60"/>
                      <a:pt x="34" y="61"/>
                    </a:cubicBezTo>
                    <a:cubicBezTo>
                      <a:pt x="34" y="61"/>
                      <a:pt x="34" y="61"/>
                      <a:pt x="33" y="61"/>
                    </a:cubicBezTo>
                    <a:close/>
                    <a:moveTo>
                      <a:pt x="40" y="62"/>
                    </a:moveTo>
                    <a:cubicBezTo>
                      <a:pt x="41" y="61"/>
                      <a:pt x="40" y="61"/>
                      <a:pt x="40" y="61"/>
                    </a:cubicBezTo>
                    <a:cubicBezTo>
                      <a:pt x="39" y="61"/>
                      <a:pt x="40" y="62"/>
                      <a:pt x="40" y="62"/>
                    </a:cubicBezTo>
                    <a:close/>
                    <a:moveTo>
                      <a:pt x="25" y="41"/>
                    </a:moveTo>
                    <a:cubicBezTo>
                      <a:pt x="25" y="42"/>
                      <a:pt x="26" y="42"/>
                      <a:pt x="26" y="41"/>
                    </a:cubicBezTo>
                    <a:cubicBezTo>
                      <a:pt x="26" y="39"/>
                      <a:pt x="27" y="39"/>
                      <a:pt x="26" y="39"/>
                    </a:cubicBezTo>
                    <a:cubicBezTo>
                      <a:pt x="25" y="40"/>
                      <a:pt x="26" y="39"/>
                      <a:pt x="25" y="41"/>
                    </a:cubicBezTo>
                    <a:close/>
                    <a:moveTo>
                      <a:pt x="26" y="35"/>
                    </a:moveTo>
                    <a:cubicBezTo>
                      <a:pt x="26" y="35"/>
                      <a:pt x="27" y="34"/>
                      <a:pt x="25" y="33"/>
                    </a:cubicBezTo>
                    <a:cubicBezTo>
                      <a:pt x="25" y="33"/>
                      <a:pt x="25" y="34"/>
                      <a:pt x="25" y="34"/>
                    </a:cubicBezTo>
                    <a:cubicBezTo>
                      <a:pt x="25" y="35"/>
                      <a:pt x="25" y="36"/>
                      <a:pt x="26" y="35"/>
                    </a:cubicBezTo>
                    <a:close/>
                    <a:moveTo>
                      <a:pt x="28" y="41"/>
                    </a:moveTo>
                    <a:cubicBezTo>
                      <a:pt x="29" y="41"/>
                      <a:pt x="29" y="42"/>
                      <a:pt x="29" y="41"/>
                    </a:cubicBezTo>
                    <a:cubicBezTo>
                      <a:pt x="30" y="40"/>
                      <a:pt x="28" y="40"/>
                      <a:pt x="28" y="40"/>
                    </a:cubicBezTo>
                    <a:cubicBezTo>
                      <a:pt x="28" y="41"/>
                      <a:pt x="28" y="41"/>
                      <a:pt x="28" y="41"/>
                    </a:cubicBezTo>
                    <a:close/>
                    <a:moveTo>
                      <a:pt x="31" y="37"/>
                    </a:moveTo>
                    <a:cubicBezTo>
                      <a:pt x="31" y="38"/>
                      <a:pt x="31" y="38"/>
                      <a:pt x="32" y="38"/>
                    </a:cubicBezTo>
                    <a:cubicBezTo>
                      <a:pt x="32" y="38"/>
                      <a:pt x="32" y="38"/>
                      <a:pt x="33" y="39"/>
                    </a:cubicBezTo>
                    <a:cubicBezTo>
                      <a:pt x="33" y="39"/>
                      <a:pt x="32" y="38"/>
                      <a:pt x="32" y="38"/>
                    </a:cubicBezTo>
                    <a:cubicBezTo>
                      <a:pt x="32" y="37"/>
                      <a:pt x="31" y="36"/>
                      <a:pt x="31" y="36"/>
                    </a:cubicBezTo>
                    <a:cubicBezTo>
                      <a:pt x="30" y="36"/>
                      <a:pt x="30" y="37"/>
                      <a:pt x="31" y="37"/>
                    </a:cubicBezTo>
                    <a:close/>
                    <a:moveTo>
                      <a:pt x="35" y="41"/>
                    </a:moveTo>
                    <a:cubicBezTo>
                      <a:pt x="35" y="41"/>
                      <a:pt x="34" y="39"/>
                      <a:pt x="34" y="39"/>
                    </a:cubicBezTo>
                    <a:cubicBezTo>
                      <a:pt x="34" y="39"/>
                      <a:pt x="35" y="41"/>
                      <a:pt x="35" y="41"/>
                    </a:cubicBezTo>
                    <a:close/>
                    <a:moveTo>
                      <a:pt x="15" y="52"/>
                    </a:moveTo>
                    <a:cubicBezTo>
                      <a:pt x="16" y="52"/>
                      <a:pt x="15" y="51"/>
                      <a:pt x="14" y="53"/>
                    </a:cubicBezTo>
                    <a:cubicBezTo>
                      <a:pt x="14" y="54"/>
                      <a:pt x="15" y="53"/>
                      <a:pt x="15" y="52"/>
                    </a:cubicBezTo>
                    <a:close/>
                    <a:moveTo>
                      <a:pt x="45" y="49"/>
                    </a:moveTo>
                    <a:cubicBezTo>
                      <a:pt x="46" y="50"/>
                      <a:pt x="45" y="49"/>
                      <a:pt x="45" y="48"/>
                    </a:cubicBezTo>
                    <a:cubicBezTo>
                      <a:pt x="44" y="48"/>
                      <a:pt x="45" y="47"/>
                      <a:pt x="44" y="47"/>
                    </a:cubicBezTo>
                    <a:cubicBezTo>
                      <a:pt x="43" y="46"/>
                      <a:pt x="44" y="42"/>
                      <a:pt x="43" y="41"/>
                    </a:cubicBezTo>
                    <a:cubicBezTo>
                      <a:pt x="43" y="41"/>
                      <a:pt x="43" y="40"/>
                      <a:pt x="42" y="40"/>
                    </a:cubicBezTo>
                    <a:cubicBezTo>
                      <a:pt x="41" y="39"/>
                      <a:pt x="40" y="40"/>
                      <a:pt x="38" y="40"/>
                    </a:cubicBezTo>
                    <a:cubicBezTo>
                      <a:pt x="37" y="39"/>
                      <a:pt x="38" y="42"/>
                      <a:pt x="39" y="43"/>
                    </a:cubicBezTo>
                    <a:cubicBezTo>
                      <a:pt x="41" y="44"/>
                      <a:pt x="40" y="44"/>
                      <a:pt x="41" y="45"/>
                    </a:cubicBezTo>
                    <a:cubicBezTo>
                      <a:pt x="42" y="45"/>
                      <a:pt x="41" y="45"/>
                      <a:pt x="41" y="46"/>
                    </a:cubicBezTo>
                    <a:cubicBezTo>
                      <a:pt x="40" y="46"/>
                      <a:pt x="42" y="47"/>
                      <a:pt x="42" y="49"/>
                    </a:cubicBezTo>
                    <a:cubicBezTo>
                      <a:pt x="42" y="50"/>
                      <a:pt x="44" y="48"/>
                      <a:pt x="45" y="49"/>
                    </a:cubicBezTo>
                    <a:close/>
                    <a:moveTo>
                      <a:pt x="45" y="53"/>
                    </a:moveTo>
                    <a:cubicBezTo>
                      <a:pt x="45" y="52"/>
                      <a:pt x="43" y="55"/>
                      <a:pt x="44" y="56"/>
                    </a:cubicBezTo>
                    <a:cubicBezTo>
                      <a:pt x="46" y="58"/>
                      <a:pt x="45" y="55"/>
                      <a:pt x="45" y="53"/>
                    </a:cubicBezTo>
                    <a:close/>
                    <a:moveTo>
                      <a:pt x="47" y="56"/>
                    </a:moveTo>
                    <a:cubicBezTo>
                      <a:pt x="47" y="55"/>
                      <a:pt x="47" y="55"/>
                      <a:pt x="46" y="56"/>
                    </a:cubicBezTo>
                    <a:cubicBezTo>
                      <a:pt x="46" y="58"/>
                      <a:pt x="48" y="58"/>
                      <a:pt x="47" y="56"/>
                    </a:cubicBezTo>
                    <a:close/>
                    <a:moveTo>
                      <a:pt x="28" y="52"/>
                    </a:moveTo>
                    <a:cubicBezTo>
                      <a:pt x="29" y="52"/>
                      <a:pt x="30" y="50"/>
                      <a:pt x="31" y="49"/>
                    </a:cubicBezTo>
                    <a:cubicBezTo>
                      <a:pt x="32" y="48"/>
                      <a:pt x="32" y="46"/>
                      <a:pt x="31" y="46"/>
                    </a:cubicBezTo>
                    <a:cubicBezTo>
                      <a:pt x="30" y="47"/>
                      <a:pt x="30" y="45"/>
                      <a:pt x="29" y="46"/>
                    </a:cubicBezTo>
                    <a:cubicBezTo>
                      <a:pt x="29" y="47"/>
                      <a:pt x="27" y="44"/>
                      <a:pt x="26" y="44"/>
                    </a:cubicBezTo>
                    <a:cubicBezTo>
                      <a:pt x="25" y="43"/>
                      <a:pt x="24" y="44"/>
                      <a:pt x="26" y="45"/>
                    </a:cubicBezTo>
                    <a:cubicBezTo>
                      <a:pt x="27" y="46"/>
                      <a:pt x="26" y="47"/>
                      <a:pt x="26" y="49"/>
                    </a:cubicBezTo>
                    <a:cubicBezTo>
                      <a:pt x="26" y="50"/>
                      <a:pt x="25" y="49"/>
                      <a:pt x="25" y="52"/>
                    </a:cubicBezTo>
                    <a:cubicBezTo>
                      <a:pt x="25" y="55"/>
                      <a:pt x="27" y="52"/>
                      <a:pt x="28" y="52"/>
                    </a:cubicBezTo>
                    <a:close/>
                    <a:moveTo>
                      <a:pt x="23" y="40"/>
                    </a:moveTo>
                    <a:cubicBezTo>
                      <a:pt x="24" y="38"/>
                      <a:pt x="23" y="39"/>
                      <a:pt x="23" y="37"/>
                    </a:cubicBezTo>
                    <a:cubicBezTo>
                      <a:pt x="24" y="35"/>
                      <a:pt x="22" y="34"/>
                      <a:pt x="19" y="34"/>
                    </a:cubicBezTo>
                    <a:cubicBezTo>
                      <a:pt x="17" y="33"/>
                      <a:pt x="16" y="34"/>
                      <a:pt x="17" y="34"/>
                    </a:cubicBezTo>
                    <a:cubicBezTo>
                      <a:pt x="18" y="35"/>
                      <a:pt x="18" y="35"/>
                      <a:pt x="18" y="36"/>
                    </a:cubicBezTo>
                    <a:cubicBezTo>
                      <a:pt x="19" y="36"/>
                      <a:pt x="20" y="39"/>
                      <a:pt x="21" y="41"/>
                    </a:cubicBezTo>
                    <a:cubicBezTo>
                      <a:pt x="21" y="43"/>
                      <a:pt x="22" y="42"/>
                      <a:pt x="23" y="40"/>
                    </a:cubicBezTo>
                    <a:close/>
                    <a:moveTo>
                      <a:pt x="3" y="65"/>
                    </a:moveTo>
                    <a:cubicBezTo>
                      <a:pt x="3" y="64"/>
                      <a:pt x="4" y="63"/>
                      <a:pt x="7" y="60"/>
                    </a:cubicBezTo>
                    <a:cubicBezTo>
                      <a:pt x="11" y="57"/>
                      <a:pt x="8" y="57"/>
                      <a:pt x="10" y="56"/>
                    </a:cubicBezTo>
                    <a:cubicBezTo>
                      <a:pt x="12" y="56"/>
                      <a:pt x="11" y="54"/>
                      <a:pt x="12" y="54"/>
                    </a:cubicBezTo>
                    <a:cubicBezTo>
                      <a:pt x="13" y="54"/>
                      <a:pt x="14" y="53"/>
                      <a:pt x="13" y="51"/>
                    </a:cubicBezTo>
                    <a:cubicBezTo>
                      <a:pt x="13" y="50"/>
                      <a:pt x="14" y="47"/>
                      <a:pt x="13" y="47"/>
                    </a:cubicBezTo>
                    <a:cubicBezTo>
                      <a:pt x="12" y="47"/>
                      <a:pt x="12" y="50"/>
                      <a:pt x="11" y="50"/>
                    </a:cubicBezTo>
                    <a:cubicBezTo>
                      <a:pt x="10" y="50"/>
                      <a:pt x="12" y="51"/>
                      <a:pt x="11" y="53"/>
                    </a:cubicBezTo>
                    <a:cubicBezTo>
                      <a:pt x="11" y="54"/>
                      <a:pt x="11" y="52"/>
                      <a:pt x="10" y="54"/>
                    </a:cubicBezTo>
                    <a:cubicBezTo>
                      <a:pt x="9" y="56"/>
                      <a:pt x="6" y="59"/>
                      <a:pt x="5" y="60"/>
                    </a:cubicBezTo>
                    <a:cubicBezTo>
                      <a:pt x="4" y="61"/>
                      <a:pt x="2" y="63"/>
                      <a:pt x="1" y="66"/>
                    </a:cubicBezTo>
                    <a:cubicBezTo>
                      <a:pt x="0" y="67"/>
                      <a:pt x="2" y="66"/>
                      <a:pt x="3" y="65"/>
                    </a:cubicBezTo>
                    <a:close/>
                    <a:moveTo>
                      <a:pt x="37" y="38"/>
                    </a:moveTo>
                    <a:cubicBezTo>
                      <a:pt x="37" y="37"/>
                      <a:pt x="37" y="36"/>
                      <a:pt x="35" y="36"/>
                    </a:cubicBezTo>
                    <a:cubicBezTo>
                      <a:pt x="33" y="36"/>
                      <a:pt x="36" y="36"/>
                      <a:pt x="34" y="34"/>
                    </a:cubicBezTo>
                    <a:cubicBezTo>
                      <a:pt x="32" y="32"/>
                      <a:pt x="35" y="33"/>
                      <a:pt x="36" y="33"/>
                    </a:cubicBezTo>
                    <a:cubicBezTo>
                      <a:pt x="36" y="32"/>
                      <a:pt x="35" y="32"/>
                      <a:pt x="33" y="31"/>
                    </a:cubicBezTo>
                    <a:cubicBezTo>
                      <a:pt x="31" y="29"/>
                      <a:pt x="32" y="33"/>
                      <a:pt x="31" y="32"/>
                    </a:cubicBezTo>
                    <a:cubicBezTo>
                      <a:pt x="30" y="32"/>
                      <a:pt x="32" y="30"/>
                      <a:pt x="29" y="29"/>
                    </a:cubicBezTo>
                    <a:cubicBezTo>
                      <a:pt x="27" y="28"/>
                      <a:pt x="28" y="30"/>
                      <a:pt x="27" y="29"/>
                    </a:cubicBezTo>
                    <a:cubicBezTo>
                      <a:pt x="25" y="29"/>
                      <a:pt x="27" y="31"/>
                      <a:pt x="26" y="31"/>
                    </a:cubicBezTo>
                    <a:cubicBezTo>
                      <a:pt x="24" y="30"/>
                      <a:pt x="23" y="27"/>
                      <a:pt x="24" y="26"/>
                    </a:cubicBezTo>
                    <a:cubicBezTo>
                      <a:pt x="24" y="25"/>
                      <a:pt x="22" y="23"/>
                      <a:pt x="23" y="21"/>
                    </a:cubicBezTo>
                    <a:cubicBezTo>
                      <a:pt x="24" y="19"/>
                      <a:pt x="23" y="19"/>
                      <a:pt x="24" y="17"/>
                    </a:cubicBezTo>
                    <a:cubicBezTo>
                      <a:pt x="26" y="16"/>
                      <a:pt x="25" y="18"/>
                      <a:pt x="26" y="18"/>
                    </a:cubicBezTo>
                    <a:cubicBezTo>
                      <a:pt x="27" y="17"/>
                      <a:pt x="28" y="13"/>
                      <a:pt x="28" y="12"/>
                    </a:cubicBezTo>
                    <a:cubicBezTo>
                      <a:pt x="28" y="10"/>
                      <a:pt x="25" y="9"/>
                      <a:pt x="27" y="5"/>
                    </a:cubicBezTo>
                    <a:cubicBezTo>
                      <a:pt x="28" y="2"/>
                      <a:pt x="27" y="1"/>
                      <a:pt x="26" y="3"/>
                    </a:cubicBezTo>
                    <a:cubicBezTo>
                      <a:pt x="24" y="5"/>
                      <a:pt x="22" y="0"/>
                      <a:pt x="19" y="1"/>
                    </a:cubicBezTo>
                    <a:cubicBezTo>
                      <a:pt x="17" y="2"/>
                      <a:pt x="18" y="2"/>
                      <a:pt x="17" y="5"/>
                    </a:cubicBezTo>
                    <a:cubicBezTo>
                      <a:pt x="16" y="8"/>
                      <a:pt x="18" y="9"/>
                      <a:pt x="17" y="13"/>
                    </a:cubicBezTo>
                    <a:cubicBezTo>
                      <a:pt x="15" y="16"/>
                      <a:pt x="18" y="15"/>
                      <a:pt x="17" y="17"/>
                    </a:cubicBezTo>
                    <a:cubicBezTo>
                      <a:pt x="16" y="20"/>
                      <a:pt x="15" y="15"/>
                      <a:pt x="14" y="16"/>
                    </a:cubicBezTo>
                    <a:cubicBezTo>
                      <a:pt x="13" y="16"/>
                      <a:pt x="13" y="18"/>
                      <a:pt x="14" y="18"/>
                    </a:cubicBezTo>
                    <a:cubicBezTo>
                      <a:pt x="15" y="19"/>
                      <a:pt x="14" y="18"/>
                      <a:pt x="15" y="23"/>
                    </a:cubicBezTo>
                    <a:cubicBezTo>
                      <a:pt x="15" y="28"/>
                      <a:pt x="16" y="25"/>
                      <a:pt x="17" y="27"/>
                    </a:cubicBezTo>
                    <a:cubicBezTo>
                      <a:pt x="17" y="29"/>
                      <a:pt x="18" y="28"/>
                      <a:pt x="18" y="27"/>
                    </a:cubicBezTo>
                    <a:cubicBezTo>
                      <a:pt x="18" y="25"/>
                      <a:pt x="18" y="25"/>
                      <a:pt x="19" y="26"/>
                    </a:cubicBezTo>
                    <a:cubicBezTo>
                      <a:pt x="20" y="27"/>
                      <a:pt x="20" y="28"/>
                      <a:pt x="19" y="28"/>
                    </a:cubicBezTo>
                    <a:cubicBezTo>
                      <a:pt x="18" y="29"/>
                      <a:pt x="17" y="32"/>
                      <a:pt x="19" y="32"/>
                    </a:cubicBezTo>
                    <a:cubicBezTo>
                      <a:pt x="20" y="31"/>
                      <a:pt x="20" y="33"/>
                      <a:pt x="22" y="33"/>
                    </a:cubicBezTo>
                    <a:cubicBezTo>
                      <a:pt x="23" y="33"/>
                      <a:pt x="22" y="32"/>
                      <a:pt x="23" y="31"/>
                    </a:cubicBezTo>
                    <a:cubicBezTo>
                      <a:pt x="24" y="31"/>
                      <a:pt x="24" y="31"/>
                      <a:pt x="26" y="33"/>
                    </a:cubicBezTo>
                    <a:cubicBezTo>
                      <a:pt x="28" y="34"/>
                      <a:pt x="27" y="36"/>
                      <a:pt x="29" y="36"/>
                    </a:cubicBezTo>
                    <a:cubicBezTo>
                      <a:pt x="30" y="36"/>
                      <a:pt x="28" y="34"/>
                      <a:pt x="28" y="32"/>
                    </a:cubicBezTo>
                    <a:cubicBezTo>
                      <a:pt x="28" y="31"/>
                      <a:pt x="30" y="32"/>
                      <a:pt x="30" y="33"/>
                    </a:cubicBezTo>
                    <a:cubicBezTo>
                      <a:pt x="30" y="34"/>
                      <a:pt x="31" y="34"/>
                      <a:pt x="32" y="35"/>
                    </a:cubicBezTo>
                    <a:cubicBezTo>
                      <a:pt x="32" y="36"/>
                      <a:pt x="31" y="37"/>
                      <a:pt x="33" y="38"/>
                    </a:cubicBezTo>
                    <a:cubicBezTo>
                      <a:pt x="36" y="39"/>
                      <a:pt x="35" y="39"/>
                      <a:pt x="36" y="40"/>
                    </a:cubicBezTo>
                    <a:cubicBezTo>
                      <a:pt x="36" y="41"/>
                      <a:pt x="37" y="40"/>
                      <a:pt x="37" y="38"/>
                    </a:cubicBezTo>
                    <a:close/>
                    <a:moveTo>
                      <a:pt x="50" y="92"/>
                    </a:moveTo>
                    <a:cubicBezTo>
                      <a:pt x="50" y="92"/>
                      <a:pt x="51" y="92"/>
                      <a:pt x="50" y="93"/>
                    </a:cubicBezTo>
                    <a:cubicBezTo>
                      <a:pt x="49" y="94"/>
                      <a:pt x="51" y="94"/>
                      <a:pt x="51" y="93"/>
                    </a:cubicBezTo>
                    <a:cubicBezTo>
                      <a:pt x="51" y="92"/>
                      <a:pt x="51" y="92"/>
                      <a:pt x="51" y="91"/>
                    </a:cubicBezTo>
                    <a:cubicBezTo>
                      <a:pt x="51" y="91"/>
                      <a:pt x="51" y="90"/>
                      <a:pt x="50" y="90"/>
                    </a:cubicBezTo>
                    <a:cubicBezTo>
                      <a:pt x="50" y="90"/>
                      <a:pt x="50" y="91"/>
                      <a:pt x="50" y="9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3" name="Freeform 20250">
                <a:extLst>
                  <a:ext uri="{FF2B5EF4-FFF2-40B4-BE49-F238E27FC236}">
                    <a16:creationId xmlns:a16="http://schemas.microsoft.com/office/drawing/2014/main" id="{70F416C5-75F7-BCF6-208B-C4CB086997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73509" y="4699886"/>
                <a:ext cx="85871" cy="66789"/>
              </a:xfrm>
              <a:custGeom>
                <a:avLst/>
                <a:gdLst/>
                <a:ahLst/>
                <a:cxnLst>
                  <a:cxn ang="0">
                    <a:pos x="6" y="14"/>
                  </a:cxn>
                  <a:cxn ang="0">
                    <a:pos x="7" y="9"/>
                  </a:cxn>
                  <a:cxn ang="0">
                    <a:pos x="11" y="11"/>
                  </a:cxn>
                  <a:cxn ang="0">
                    <a:pos x="11" y="14"/>
                  </a:cxn>
                  <a:cxn ang="0">
                    <a:pos x="9" y="14"/>
                  </a:cxn>
                  <a:cxn ang="0">
                    <a:pos x="6" y="14"/>
                  </a:cxn>
                  <a:cxn ang="0">
                    <a:pos x="13" y="5"/>
                  </a:cxn>
                  <a:cxn ang="0">
                    <a:pos x="15" y="5"/>
                  </a:cxn>
                  <a:cxn ang="0">
                    <a:pos x="17" y="5"/>
                  </a:cxn>
                  <a:cxn ang="0">
                    <a:pos x="17" y="3"/>
                  </a:cxn>
                  <a:cxn ang="0">
                    <a:pos x="17" y="2"/>
                  </a:cxn>
                  <a:cxn ang="0">
                    <a:pos x="14" y="2"/>
                  </a:cxn>
                  <a:cxn ang="0">
                    <a:pos x="12" y="4"/>
                  </a:cxn>
                  <a:cxn ang="0">
                    <a:pos x="11" y="6"/>
                  </a:cxn>
                  <a:cxn ang="0">
                    <a:pos x="13" y="5"/>
                  </a:cxn>
                </a:cxnLst>
                <a:rect l="0" t="0" r="r" b="b"/>
                <a:pathLst>
                  <a:path w="19" h="15">
                    <a:moveTo>
                      <a:pt x="6" y="14"/>
                    </a:moveTo>
                    <a:cubicBezTo>
                      <a:pt x="0" y="13"/>
                      <a:pt x="6" y="9"/>
                      <a:pt x="7" y="9"/>
                    </a:cubicBezTo>
                    <a:cubicBezTo>
                      <a:pt x="8" y="9"/>
                      <a:pt x="11" y="9"/>
                      <a:pt x="11" y="11"/>
                    </a:cubicBezTo>
                    <a:cubicBezTo>
                      <a:pt x="10" y="13"/>
                      <a:pt x="12" y="13"/>
                      <a:pt x="11" y="14"/>
                    </a:cubicBezTo>
                    <a:cubicBezTo>
                      <a:pt x="10" y="15"/>
                      <a:pt x="9" y="13"/>
                      <a:pt x="9" y="14"/>
                    </a:cubicBezTo>
                    <a:cubicBezTo>
                      <a:pt x="8" y="15"/>
                      <a:pt x="7" y="14"/>
                      <a:pt x="6" y="14"/>
                    </a:cubicBezTo>
                    <a:close/>
                    <a:moveTo>
                      <a:pt x="13" y="5"/>
                    </a:moveTo>
                    <a:cubicBezTo>
                      <a:pt x="15" y="4"/>
                      <a:pt x="14" y="6"/>
                      <a:pt x="15" y="5"/>
                    </a:cubicBezTo>
                    <a:cubicBezTo>
                      <a:pt x="16" y="4"/>
                      <a:pt x="18" y="5"/>
                      <a:pt x="17" y="5"/>
                    </a:cubicBezTo>
                    <a:cubicBezTo>
                      <a:pt x="17" y="5"/>
                      <a:pt x="18" y="2"/>
                      <a:pt x="17" y="3"/>
                    </a:cubicBezTo>
                    <a:cubicBezTo>
                      <a:pt x="16" y="5"/>
                      <a:pt x="16" y="3"/>
                      <a:pt x="17" y="2"/>
                    </a:cubicBezTo>
                    <a:cubicBezTo>
                      <a:pt x="19" y="0"/>
                      <a:pt x="16" y="1"/>
                      <a:pt x="14" y="2"/>
                    </a:cubicBezTo>
                    <a:cubicBezTo>
                      <a:pt x="13" y="4"/>
                      <a:pt x="12" y="2"/>
                      <a:pt x="12" y="4"/>
                    </a:cubicBezTo>
                    <a:cubicBezTo>
                      <a:pt x="11" y="5"/>
                      <a:pt x="9" y="3"/>
                      <a:pt x="11" y="6"/>
                    </a:cubicBezTo>
                    <a:cubicBezTo>
                      <a:pt x="11" y="7"/>
                      <a:pt x="11" y="7"/>
                      <a:pt x="13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4" name="Freeform 20251">
                <a:extLst>
                  <a:ext uri="{FF2B5EF4-FFF2-40B4-BE49-F238E27FC236}">
                    <a16:creationId xmlns:a16="http://schemas.microsoft.com/office/drawing/2014/main" id="{650DD639-13B1-C9C7-9ADA-378095AF7F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2266" y="4098793"/>
                <a:ext cx="32440" cy="32440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4" y="4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6" y="5"/>
                  </a:cxn>
                  <a:cxn ang="0">
                    <a:pos x="7" y="4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6" y="5"/>
                  </a:cxn>
                </a:cxnLst>
                <a:rect l="0" t="0" r="r" b="b"/>
                <a:pathLst>
                  <a:path w="7" h="7">
                    <a:moveTo>
                      <a:pt x="4" y="2"/>
                    </a:moveTo>
                    <a:cubicBezTo>
                      <a:pt x="4" y="3"/>
                      <a:pt x="4" y="4"/>
                      <a:pt x="4" y="4"/>
                    </a:cubicBezTo>
                    <a:cubicBezTo>
                      <a:pt x="5" y="4"/>
                      <a:pt x="4" y="7"/>
                      <a:pt x="3" y="7"/>
                    </a:cubicBezTo>
                    <a:cubicBezTo>
                      <a:pt x="2" y="7"/>
                      <a:pt x="3" y="5"/>
                      <a:pt x="2" y="5"/>
                    </a:cubicBezTo>
                    <a:cubicBezTo>
                      <a:pt x="1" y="6"/>
                      <a:pt x="2" y="4"/>
                      <a:pt x="0" y="3"/>
                    </a:cubicBezTo>
                    <a:cubicBezTo>
                      <a:pt x="2" y="3"/>
                      <a:pt x="4" y="1"/>
                      <a:pt x="5" y="1"/>
                    </a:cubicBezTo>
                    <a:cubicBezTo>
                      <a:pt x="5" y="0"/>
                      <a:pt x="6" y="0"/>
                      <a:pt x="5" y="1"/>
                    </a:cubicBezTo>
                    <a:cubicBezTo>
                      <a:pt x="5" y="2"/>
                      <a:pt x="4" y="2"/>
                      <a:pt x="4" y="2"/>
                    </a:cubicBezTo>
                    <a:close/>
                    <a:moveTo>
                      <a:pt x="6" y="5"/>
                    </a:moveTo>
                    <a:cubicBezTo>
                      <a:pt x="7" y="5"/>
                      <a:pt x="7" y="6"/>
                      <a:pt x="7" y="4"/>
                    </a:cubicBezTo>
                    <a:cubicBezTo>
                      <a:pt x="6" y="2"/>
                      <a:pt x="7" y="3"/>
                      <a:pt x="6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4"/>
                      <a:pt x="5" y="5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5" name="Freeform 20252">
                <a:extLst>
                  <a:ext uri="{FF2B5EF4-FFF2-40B4-BE49-F238E27FC236}">
                    <a16:creationId xmlns:a16="http://schemas.microsoft.com/office/drawing/2014/main" id="{725D9D54-DC86-E9C7-106E-419D88303D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616715" y="4280075"/>
                <a:ext cx="374013" cy="293867"/>
              </a:xfrm>
              <a:custGeom>
                <a:avLst/>
                <a:gdLst/>
                <a:ahLst/>
                <a:cxnLst>
                  <a:cxn ang="0">
                    <a:pos x="15" y="13"/>
                  </a:cxn>
                  <a:cxn ang="0">
                    <a:pos x="30" y="24"/>
                  </a:cxn>
                  <a:cxn ang="0">
                    <a:pos x="37" y="29"/>
                  </a:cxn>
                  <a:cxn ang="0">
                    <a:pos x="35" y="35"/>
                  </a:cxn>
                  <a:cxn ang="0">
                    <a:pos x="46" y="49"/>
                  </a:cxn>
                  <a:cxn ang="0">
                    <a:pos x="53" y="56"/>
                  </a:cxn>
                  <a:cxn ang="0">
                    <a:pos x="45" y="56"/>
                  </a:cxn>
                  <a:cxn ang="0">
                    <a:pos x="27" y="42"/>
                  </a:cxn>
                  <a:cxn ang="0">
                    <a:pos x="19" y="39"/>
                  </a:cxn>
                  <a:cxn ang="0">
                    <a:pos x="16" y="45"/>
                  </a:cxn>
                  <a:cxn ang="0">
                    <a:pos x="11" y="50"/>
                  </a:cxn>
                  <a:cxn ang="0">
                    <a:pos x="0" y="44"/>
                  </a:cxn>
                  <a:cxn ang="0">
                    <a:pos x="45" y="30"/>
                  </a:cxn>
                  <a:cxn ang="0">
                    <a:pos x="59" y="28"/>
                  </a:cxn>
                  <a:cxn ang="0">
                    <a:pos x="62" y="23"/>
                  </a:cxn>
                  <a:cxn ang="0">
                    <a:pos x="60" y="18"/>
                  </a:cxn>
                  <a:cxn ang="0">
                    <a:pos x="54" y="26"/>
                  </a:cxn>
                  <a:cxn ang="0">
                    <a:pos x="52" y="24"/>
                  </a:cxn>
                  <a:cxn ang="0">
                    <a:pos x="43" y="27"/>
                  </a:cxn>
                  <a:cxn ang="0">
                    <a:pos x="36" y="6"/>
                  </a:cxn>
                  <a:cxn ang="0">
                    <a:pos x="33" y="5"/>
                  </a:cxn>
                  <a:cxn ang="0">
                    <a:pos x="54" y="8"/>
                  </a:cxn>
                  <a:cxn ang="0">
                    <a:pos x="54" y="8"/>
                  </a:cxn>
                  <a:cxn ang="0">
                    <a:pos x="64" y="17"/>
                  </a:cxn>
                  <a:cxn ang="0">
                    <a:pos x="66" y="16"/>
                  </a:cxn>
                  <a:cxn ang="0">
                    <a:pos x="56" y="9"/>
                  </a:cxn>
                  <a:cxn ang="0">
                    <a:pos x="50" y="2"/>
                  </a:cxn>
                  <a:cxn ang="0">
                    <a:pos x="50" y="2"/>
                  </a:cxn>
                  <a:cxn ang="0">
                    <a:pos x="77" y="27"/>
                  </a:cxn>
                  <a:cxn ang="0">
                    <a:pos x="76" y="28"/>
                  </a:cxn>
                  <a:cxn ang="0">
                    <a:pos x="82" y="35"/>
                  </a:cxn>
                  <a:cxn ang="0">
                    <a:pos x="41" y="27"/>
                  </a:cxn>
                  <a:cxn ang="0">
                    <a:pos x="41" y="27"/>
                  </a:cxn>
                  <a:cxn ang="0">
                    <a:pos x="36" y="25"/>
                  </a:cxn>
                  <a:cxn ang="0">
                    <a:pos x="30" y="22"/>
                  </a:cxn>
                  <a:cxn ang="0">
                    <a:pos x="30" y="22"/>
                  </a:cxn>
                  <a:cxn ang="0">
                    <a:pos x="65" y="49"/>
                  </a:cxn>
                  <a:cxn ang="0">
                    <a:pos x="67" y="49"/>
                  </a:cxn>
                  <a:cxn ang="0">
                    <a:pos x="68" y="64"/>
                  </a:cxn>
                  <a:cxn ang="0">
                    <a:pos x="53" y="50"/>
                  </a:cxn>
                  <a:cxn ang="0">
                    <a:pos x="53" y="50"/>
                  </a:cxn>
                  <a:cxn ang="0">
                    <a:pos x="56" y="52"/>
                  </a:cxn>
                  <a:cxn ang="0">
                    <a:pos x="54" y="53"/>
                  </a:cxn>
                  <a:cxn ang="0">
                    <a:pos x="58" y="56"/>
                  </a:cxn>
                  <a:cxn ang="0">
                    <a:pos x="56" y="54"/>
                  </a:cxn>
                </a:cxnLst>
                <a:rect l="0" t="0" r="r" b="b"/>
                <a:pathLst>
                  <a:path w="83" h="65">
                    <a:moveTo>
                      <a:pt x="0" y="7"/>
                    </a:moveTo>
                    <a:cubicBezTo>
                      <a:pt x="4" y="6"/>
                      <a:pt x="11" y="12"/>
                      <a:pt x="15" y="13"/>
                    </a:cubicBezTo>
                    <a:cubicBezTo>
                      <a:pt x="19" y="14"/>
                      <a:pt x="19" y="16"/>
                      <a:pt x="21" y="16"/>
                    </a:cubicBezTo>
                    <a:cubicBezTo>
                      <a:pt x="23" y="16"/>
                      <a:pt x="30" y="22"/>
                      <a:pt x="30" y="24"/>
                    </a:cubicBezTo>
                    <a:cubicBezTo>
                      <a:pt x="29" y="26"/>
                      <a:pt x="28" y="26"/>
                      <a:pt x="32" y="27"/>
                    </a:cubicBezTo>
                    <a:cubicBezTo>
                      <a:pt x="35" y="28"/>
                      <a:pt x="34" y="30"/>
                      <a:pt x="37" y="29"/>
                    </a:cubicBezTo>
                    <a:cubicBezTo>
                      <a:pt x="39" y="29"/>
                      <a:pt x="41" y="33"/>
                      <a:pt x="40" y="34"/>
                    </a:cubicBezTo>
                    <a:cubicBezTo>
                      <a:pt x="39" y="35"/>
                      <a:pt x="37" y="34"/>
                      <a:pt x="35" y="35"/>
                    </a:cubicBezTo>
                    <a:cubicBezTo>
                      <a:pt x="34" y="35"/>
                      <a:pt x="39" y="41"/>
                      <a:pt x="41" y="42"/>
                    </a:cubicBezTo>
                    <a:cubicBezTo>
                      <a:pt x="43" y="43"/>
                      <a:pt x="42" y="50"/>
                      <a:pt x="46" y="49"/>
                    </a:cubicBezTo>
                    <a:cubicBezTo>
                      <a:pt x="51" y="47"/>
                      <a:pt x="44" y="52"/>
                      <a:pt x="49" y="52"/>
                    </a:cubicBezTo>
                    <a:cubicBezTo>
                      <a:pt x="54" y="52"/>
                      <a:pt x="46" y="54"/>
                      <a:pt x="53" y="56"/>
                    </a:cubicBezTo>
                    <a:cubicBezTo>
                      <a:pt x="57" y="57"/>
                      <a:pt x="55" y="59"/>
                      <a:pt x="53" y="59"/>
                    </a:cubicBezTo>
                    <a:cubicBezTo>
                      <a:pt x="50" y="59"/>
                      <a:pt x="52" y="58"/>
                      <a:pt x="45" y="56"/>
                    </a:cubicBezTo>
                    <a:cubicBezTo>
                      <a:pt x="38" y="55"/>
                      <a:pt x="39" y="55"/>
                      <a:pt x="35" y="50"/>
                    </a:cubicBezTo>
                    <a:cubicBezTo>
                      <a:pt x="31" y="45"/>
                      <a:pt x="32" y="42"/>
                      <a:pt x="27" y="42"/>
                    </a:cubicBezTo>
                    <a:cubicBezTo>
                      <a:pt x="23" y="41"/>
                      <a:pt x="26" y="39"/>
                      <a:pt x="22" y="41"/>
                    </a:cubicBezTo>
                    <a:cubicBezTo>
                      <a:pt x="20" y="41"/>
                      <a:pt x="20" y="41"/>
                      <a:pt x="19" y="39"/>
                    </a:cubicBezTo>
                    <a:cubicBezTo>
                      <a:pt x="20" y="44"/>
                      <a:pt x="18" y="41"/>
                      <a:pt x="18" y="43"/>
                    </a:cubicBezTo>
                    <a:cubicBezTo>
                      <a:pt x="18" y="45"/>
                      <a:pt x="13" y="44"/>
                      <a:pt x="16" y="45"/>
                    </a:cubicBezTo>
                    <a:cubicBezTo>
                      <a:pt x="17" y="46"/>
                      <a:pt x="18" y="49"/>
                      <a:pt x="16" y="49"/>
                    </a:cubicBezTo>
                    <a:cubicBezTo>
                      <a:pt x="15" y="49"/>
                      <a:pt x="14" y="52"/>
                      <a:pt x="11" y="50"/>
                    </a:cubicBezTo>
                    <a:cubicBezTo>
                      <a:pt x="9" y="49"/>
                      <a:pt x="5" y="51"/>
                      <a:pt x="4" y="50"/>
                    </a:cubicBezTo>
                    <a:cubicBezTo>
                      <a:pt x="3" y="48"/>
                      <a:pt x="3" y="46"/>
                      <a:pt x="0" y="44"/>
                    </a:cubicBezTo>
                    <a:lnTo>
                      <a:pt x="0" y="7"/>
                    </a:lnTo>
                    <a:close/>
                    <a:moveTo>
                      <a:pt x="45" y="30"/>
                    </a:moveTo>
                    <a:cubicBezTo>
                      <a:pt x="48" y="32"/>
                      <a:pt x="47" y="29"/>
                      <a:pt x="49" y="31"/>
                    </a:cubicBezTo>
                    <a:cubicBezTo>
                      <a:pt x="51" y="33"/>
                      <a:pt x="58" y="30"/>
                      <a:pt x="59" y="28"/>
                    </a:cubicBezTo>
                    <a:cubicBezTo>
                      <a:pt x="60" y="26"/>
                      <a:pt x="60" y="28"/>
                      <a:pt x="62" y="27"/>
                    </a:cubicBezTo>
                    <a:cubicBezTo>
                      <a:pt x="64" y="25"/>
                      <a:pt x="61" y="23"/>
                      <a:pt x="62" y="23"/>
                    </a:cubicBezTo>
                    <a:cubicBezTo>
                      <a:pt x="64" y="23"/>
                      <a:pt x="65" y="20"/>
                      <a:pt x="64" y="19"/>
                    </a:cubicBezTo>
                    <a:cubicBezTo>
                      <a:pt x="63" y="18"/>
                      <a:pt x="62" y="18"/>
                      <a:pt x="60" y="18"/>
                    </a:cubicBezTo>
                    <a:cubicBezTo>
                      <a:pt x="58" y="18"/>
                      <a:pt x="62" y="24"/>
                      <a:pt x="59" y="23"/>
                    </a:cubicBezTo>
                    <a:cubicBezTo>
                      <a:pt x="57" y="22"/>
                      <a:pt x="57" y="28"/>
                      <a:pt x="54" y="26"/>
                    </a:cubicBezTo>
                    <a:cubicBezTo>
                      <a:pt x="53" y="25"/>
                      <a:pt x="53" y="28"/>
                      <a:pt x="52" y="26"/>
                    </a:cubicBezTo>
                    <a:cubicBezTo>
                      <a:pt x="51" y="24"/>
                      <a:pt x="53" y="24"/>
                      <a:pt x="52" y="24"/>
                    </a:cubicBezTo>
                    <a:cubicBezTo>
                      <a:pt x="52" y="23"/>
                      <a:pt x="51" y="23"/>
                      <a:pt x="51" y="26"/>
                    </a:cubicBezTo>
                    <a:cubicBezTo>
                      <a:pt x="51" y="28"/>
                      <a:pt x="43" y="25"/>
                      <a:pt x="43" y="27"/>
                    </a:cubicBezTo>
                    <a:cubicBezTo>
                      <a:pt x="43" y="29"/>
                      <a:pt x="44" y="28"/>
                      <a:pt x="45" y="30"/>
                    </a:cubicBezTo>
                    <a:close/>
                    <a:moveTo>
                      <a:pt x="36" y="6"/>
                    </a:moveTo>
                    <a:cubicBezTo>
                      <a:pt x="38" y="6"/>
                      <a:pt x="38" y="5"/>
                      <a:pt x="37" y="4"/>
                    </a:cubicBezTo>
                    <a:cubicBezTo>
                      <a:pt x="36" y="4"/>
                      <a:pt x="33" y="4"/>
                      <a:pt x="33" y="5"/>
                    </a:cubicBezTo>
                    <a:cubicBezTo>
                      <a:pt x="33" y="7"/>
                      <a:pt x="34" y="6"/>
                      <a:pt x="36" y="6"/>
                    </a:cubicBezTo>
                    <a:close/>
                    <a:moveTo>
                      <a:pt x="54" y="8"/>
                    </a:moveTo>
                    <a:cubicBezTo>
                      <a:pt x="55" y="8"/>
                      <a:pt x="52" y="6"/>
                      <a:pt x="52" y="7"/>
                    </a:cubicBezTo>
                    <a:cubicBezTo>
                      <a:pt x="51" y="8"/>
                      <a:pt x="53" y="9"/>
                      <a:pt x="54" y="8"/>
                    </a:cubicBezTo>
                    <a:close/>
                    <a:moveTo>
                      <a:pt x="60" y="12"/>
                    </a:moveTo>
                    <a:cubicBezTo>
                      <a:pt x="60" y="13"/>
                      <a:pt x="63" y="14"/>
                      <a:pt x="64" y="17"/>
                    </a:cubicBezTo>
                    <a:cubicBezTo>
                      <a:pt x="66" y="19"/>
                      <a:pt x="65" y="19"/>
                      <a:pt x="66" y="22"/>
                    </a:cubicBezTo>
                    <a:cubicBezTo>
                      <a:pt x="67" y="24"/>
                      <a:pt x="69" y="18"/>
                      <a:pt x="66" y="16"/>
                    </a:cubicBezTo>
                    <a:cubicBezTo>
                      <a:pt x="63" y="15"/>
                      <a:pt x="63" y="13"/>
                      <a:pt x="61" y="12"/>
                    </a:cubicBezTo>
                    <a:cubicBezTo>
                      <a:pt x="57" y="10"/>
                      <a:pt x="56" y="7"/>
                      <a:pt x="56" y="9"/>
                    </a:cubicBezTo>
                    <a:cubicBezTo>
                      <a:pt x="53" y="10"/>
                      <a:pt x="57" y="9"/>
                      <a:pt x="60" y="12"/>
                    </a:cubicBezTo>
                    <a:close/>
                    <a:moveTo>
                      <a:pt x="50" y="2"/>
                    </a:moveTo>
                    <a:cubicBezTo>
                      <a:pt x="51" y="2"/>
                      <a:pt x="50" y="0"/>
                      <a:pt x="49" y="1"/>
                    </a:cubicBezTo>
                    <a:cubicBezTo>
                      <a:pt x="49" y="2"/>
                      <a:pt x="49" y="2"/>
                      <a:pt x="50" y="2"/>
                    </a:cubicBezTo>
                    <a:close/>
                    <a:moveTo>
                      <a:pt x="81" y="31"/>
                    </a:moveTo>
                    <a:cubicBezTo>
                      <a:pt x="79" y="30"/>
                      <a:pt x="79" y="27"/>
                      <a:pt x="77" y="27"/>
                    </a:cubicBezTo>
                    <a:cubicBezTo>
                      <a:pt x="76" y="26"/>
                      <a:pt x="76" y="22"/>
                      <a:pt x="75" y="24"/>
                    </a:cubicBezTo>
                    <a:cubicBezTo>
                      <a:pt x="74" y="25"/>
                      <a:pt x="76" y="25"/>
                      <a:pt x="76" y="28"/>
                    </a:cubicBezTo>
                    <a:cubicBezTo>
                      <a:pt x="75" y="30"/>
                      <a:pt x="78" y="31"/>
                      <a:pt x="79" y="33"/>
                    </a:cubicBezTo>
                    <a:cubicBezTo>
                      <a:pt x="79" y="35"/>
                      <a:pt x="80" y="35"/>
                      <a:pt x="82" y="35"/>
                    </a:cubicBezTo>
                    <a:cubicBezTo>
                      <a:pt x="83" y="34"/>
                      <a:pt x="82" y="31"/>
                      <a:pt x="81" y="31"/>
                    </a:cubicBezTo>
                    <a:close/>
                    <a:moveTo>
                      <a:pt x="41" y="27"/>
                    </a:moveTo>
                    <a:cubicBezTo>
                      <a:pt x="40" y="25"/>
                      <a:pt x="39" y="27"/>
                      <a:pt x="40" y="28"/>
                    </a:cubicBezTo>
                    <a:cubicBezTo>
                      <a:pt x="41" y="29"/>
                      <a:pt x="42" y="28"/>
                      <a:pt x="41" y="27"/>
                    </a:cubicBezTo>
                    <a:close/>
                    <a:moveTo>
                      <a:pt x="37" y="26"/>
                    </a:moveTo>
                    <a:cubicBezTo>
                      <a:pt x="38" y="26"/>
                      <a:pt x="36" y="24"/>
                      <a:pt x="36" y="25"/>
                    </a:cubicBezTo>
                    <a:cubicBezTo>
                      <a:pt x="35" y="26"/>
                      <a:pt x="37" y="27"/>
                      <a:pt x="37" y="26"/>
                    </a:cubicBezTo>
                    <a:close/>
                    <a:moveTo>
                      <a:pt x="30" y="22"/>
                    </a:moveTo>
                    <a:cubicBezTo>
                      <a:pt x="31" y="23"/>
                      <a:pt x="32" y="21"/>
                      <a:pt x="31" y="20"/>
                    </a:cubicBezTo>
                    <a:cubicBezTo>
                      <a:pt x="30" y="20"/>
                      <a:pt x="29" y="21"/>
                      <a:pt x="30" y="22"/>
                    </a:cubicBezTo>
                    <a:close/>
                    <a:moveTo>
                      <a:pt x="67" y="49"/>
                    </a:moveTo>
                    <a:cubicBezTo>
                      <a:pt x="66" y="48"/>
                      <a:pt x="64" y="48"/>
                      <a:pt x="65" y="49"/>
                    </a:cubicBezTo>
                    <a:cubicBezTo>
                      <a:pt x="66" y="49"/>
                      <a:pt x="65" y="50"/>
                      <a:pt x="66" y="50"/>
                    </a:cubicBezTo>
                    <a:cubicBezTo>
                      <a:pt x="67" y="50"/>
                      <a:pt x="68" y="50"/>
                      <a:pt x="67" y="49"/>
                    </a:cubicBezTo>
                    <a:close/>
                    <a:moveTo>
                      <a:pt x="71" y="65"/>
                    </a:moveTo>
                    <a:cubicBezTo>
                      <a:pt x="70" y="64"/>
                      <a:pt x="67" y="62"/>
                      <a:pt x="68" y="64"/>
                    </a:cubicBezTo>
                    <a:cubicBezTo>
                      <a:pt x="68" y="64"/>
                      <a:pt x="71" y="65"/>
                      <a:pt x="71" y="65"/>
                    </a:cubicBezTo>
                    <a:close/>
                    <a:moveTo>
                      <a:pt x="53" y="50"/>
                    </a:moveTo>
                    <a:cubicBezTo>
                      <a:pt x="52" y="49"/>
                      <a:pt x="51" y="50"/>
                      <a:pt x="52" y="51"/>
                    </a:cubicBezTo>
                    <a:cubicBezTo>
                      <a:pt x="53" y="53"/>
                      <a:pt x="54" y="51"/>
                      <a:pt x="53" y="50"/>
                    </a:cubicBezTo>
                    <a:close/>
                    <a:moveTo>
                      <a:pt x="54" y="53"/>
                    </a:moveTo>
                    <a:cubicBezTo>
                      <a:pt x="55" y="53"/>
                      <a:pt x="56" y="53"/>
                      <a:pt x="56" y="52"/>
                    </a:cubicBezTo>
                    <a:cubicBezTo>
                      <a:pt x="56" y="51"/>
                      <a:pt x="54" y="50"/>
                      <a:pt x="54" y="51"/>
                    </a:cubicBezTo>
                    <a:cubicBezTo>
                      <a:pt x="54" y="52"/>
                      <a:pt x="53" y="53"/>
                      <a:pt x="54" y="53"/>
                    </a:cubicBezTo>
                    <a:close/>
                    <a:moveTo>
                      <a:pt x="56" y="54"/>
                    </a:moveTo>
                    <a:cubicBezTo>
                      <a:pt x="56" y="55"/>
                      <a:pt x="57" y="57"/>
                      <a:pt x="58" y="56"/>
                    </a:cubicBezTo>
                    <a:cubicBezTo>
                      <a:pt x="58" y="54"/>
                      <a:pt x="58" y="54"/>
                      <a:pt x="58" y="54"/>
                    </a:cubicBezTo>
                    <a:cubicBezTo>
                      <a:pt x="57" y="55"/>
                      <a:pt x="56" y="53"/>
                      <a:pt x="56" y="5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6" name="Freeform 20253">
                <a:extLst>
                  <a:ext uri="{FF2B5EF4-FFF2-40B4-BE49-F238E27FC236}">
                    <a16:creationId xmlns:a16="http://schemas.microsoft.com/office/drawing/2014/main" id="{F44D8253-7610-CB4E-8E58-EF3A15604B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83095" y="4428917"/>
                <a:ext cx="156475" cy="15265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8" y="3"/>
                  </a:cxn>
                  <a:cxn ang="0">
                    <a:pos x="9" y="5"/>
                  </a:cxn>
                  <a:cxn ang="0">
                    <a:pos x="6" y="3"/>
                  </a:cxn>
                  <a:cxn ang="0">
                    <a:pos x="4" y="1"/>
                  </a:cxn>
                  <a:cxn ang="0">
                    <a:pos x="4" y="0"/>
                  </a:cxn>
                  <a:cxn ang="0">
                    <a:pos x="15" y="8"/>
                  </a:cxn>
                  <a:cxn ang="0">
                    <a:pos x="21" y="12"/>
                  </a:cxn>
                  <a:cxn ang="0">
                    <a:pos x="19" y="9"/>
                  </a:cxn>
                  <a:cxn ang="0">
                    <a:pos x="16" y="7"/>
                  </a:cxn>
                  <a:cxn ang="0">
                    <a:pos x="15" y="8"/>
                  </a:cxn>
                  <a:cxn ang="0">
                    <a:pos x="28" y="18"/>
                  </a:cxn>
                  <a:cxn ang="0">
                    <a:pos x="29" y="18"/>
                  </a:cxn>
                  <a:cxn ang="0">
                    <a:pos x="28" y="15"/>
                  </a:cxn>
                  <a:cxn ang="0">
                    <a:pos x="26" y="11"/>
                  </a:cxn>
                  <a:cxn ang="0">
                    <a:pos x="26" y="16"/>
                  </a:cxn>
                  <a:cxn ang="0">
                    <a:pos x="28" y="18"/>
                  </a:cxn>
                  <a:cxn ang="0">
                    <a:pos x="23" y="21"/>
                  </a:cxn>
                  <a:cxn ang="0">
                    <a:pos x="26" y="21"/>
                  </a:cxn>
                  <a:cxn ang="0">
                    <a:pos x="25" y="18"/>
                  </a:cxn>
                  <a:cxn ang="0">
                    <a:pos x="22" y="18"/>
                  </a:cxn>
                  <a:cxn ang="0">
                    <a:pos x="20" y="19"/>
                  </a:cxn>
                  <a:cxn ang="0">
                    <a:pos x="23" y="21"/>
                  </a:cxn>
                  <a:cxn ang="0">
                    <a:pos x="30" y="25"/>
                  </a:cxn>
                  <a:cxn ang="0">
                    <a:pos x="34" y="27"/>
                  </a:cxn>
                  <a:cxn ang="0">
                    <a:pos x="33" y="25"/>
                  </a:cxn>
                  <a:cxn ang="0">
                    <a:pos x="29" y="23"/>
                  </a:cxn>
                  <a:cxn ang="0">
                    <a:pos x="30" y="25"/>
                  </a:cxn>
                  <a:cxn ang="0">
                    <a:pos x="26" y="33"/>
                  </a:cxn>
                  <a:cxn ang="0">
                    <a:pos x="22" y="31"/>
                  </a:cxn>
                  <a:cxn ang="0">
                    <a:pos x="26" y="33"/>
                  </a:cxn>
                  <a:cxn ang="0">
                    <a:pos x="11" y="11"/>
                  </a:cxn>
                  <a:cxn ang="0">
                    <a:pos x="10" y="9"/>
                  </a:cxn>
                  <a:cxn ang="0">
                    <a:pos x="9" y="11"/>
                  </a:cxn>
                  <a:cxn ang="0">
                    <a:pos x="11" y="13"/>
                  </a:cxn>
                  <a:cxn ang="0">
                    <a:pos x="11" y="11"/>
                  </a:cxn>
                  <a:cxn ang="0">
                    <a:pos x="8" y="10"/>
                  </a:cxn>
                  <a:cxn ang="0">
                    <a:pos x="7" y="8"/>
                  </a:cxn>
                  <a:cxn ang="0">
                    <a:pos x="8" y="10"/>
                  </a:cxn>
                  <a:cxn ang="0">
                    <a:pos x="6" y="8"/>
                  </a:cxn>
                  <a:cxn ang="0">
                    <a:pos x="4" y="7"/>
                  </a:cxn>
                  <a:cxn ang="0">
                    <a:pos x="6" y="8"/>
                  </a:cxn>
                  <a:cxn ang="0">
                    <a:pos x="12" y="13"/>
                  </a:cxn>
                  <a:cxn ang="0">
                    <a:pos x="13" y="14"/>
                  </a:cxn>
                  <a:cxn ang="0">
                    <a:pos x="12" y="1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35" h="34">
                    <a:moveTo>
                      <a:pt x="4" y="0"/>
                    </a:moveTo>
                    <a:cubicBezTo>
                      <a:pt x="7" y="2"/>
                      <a:pt x="7" y="2"/>
                      <a:pt x="8" y="3"/>
                    </a:cubicBezTo>
                    <a:cubicBezTo>
                      <a:pt x="8" y="5"/>
                      <a:pt x="11" y="5"/>
                      <a:pt x="9" y="5"/>
                    </a:cubicBezTo>
                    <a:cubicBezTo>
                      <a:pt x="8" y="6"/>
                      <a:pt x="6" y="4"/>
                      <a:pt x="6" y="3"/>
                    </a:cubicBezTo>
                    <a:cubicBezTo>
                      <a:pt x="5" y="2"/>
                      <a:pt x="4" y="2"/>
                      <a:pt x="4" y="1"/>
                    </a:cubicBezTo>
                    <a:cubicBezTo>
                      <a:pt x="4" y="0"/>
                      <a:pt x="4" y="0"/>
                      <a:pt x="4" y="0"/>
                    </a:cubicBezTo>
                    <a:close/>
                    <a:moveTo>
                      <a:pt x="15" y="8"/>
                    </a:moveTo>
                    <a:cubicBezTo>
                      <a:pt x="15" y="9"/>
                      <a:pt x="20" y="11"/>
                      <a:pt x="21" y="12"/>
                    </a:cubicBezTo>
                    <a:cubicBezTo>
                      <a:pt x="23" y="14"/>
                      <a:pt x="21" y="10"/>
                      <a:pt x="19" y="9"/>
                    </a:cubicBezTo>
                    <a:cubicBezTo>
                      <a:pt x="17" y="8"/>
                      <a:pt x="18" y="7"/>
                      <a:pt x="16" y="7"/>
                    </a:cubicBezTo>
                    <a:cubicBezTo>
                      <a:pt x="15" y="6"/>
                      <a:pt x="15" y="6"/>
                      <a:pt x="15" y="8"/>
                    </a:cubicBezTo>
                    <a:close/>
                    <a:moveTo>
                      <a:pt x="28" y="18"/>
                    </a:moveTo>
                    <a:cubicBezTo>
                      <a:pt x="29" y="20"/>
                      <a:pt x="31" y="20"/>
                      <a:pt x="29" y="18"/>
                    </a:cubicBezTo>
                    <a:cubicBezTo>
                      <a:pt x="29" y="17"/>
                      <a:pt x="30" y="17"/>
                      <a:pt x="28" y="15"/>
                    </a:cubicBezTo>
                    <a:cubicBezTo>
                      <a:pt x="27" y="14"/>
                      <a:pt x="28" y="12"/>
                      <a:pt x="26" y="11"/>
                    </a:cubicBezTo>
                    <a:cubicBezTo>
                      <a:pt x="24" y="11"/>
                      <a:pt x="26" y="12"/>
                      <a:pt x="26" y="16"/>
                    </a:cubicBezTo>
                    <a:cubicBezTo>
                      <a:pt x="27" y="17"/>
                      <a:pt x="27" y="17"/>
                      <a:pt x="28" y="18"/>
                    </a:cubicBezTo>
                    <a:close/>
                    <a:moveTo>
                      <a:pt x="23" y="21"/>
                    </a:moveTo>
                    <a:cubicBezTo>
                      <a:pt x="25" y="20"/>
                      <a:pt x="24" y="21"/>
                      <a:pt x="26" y="21"/>
                    </a:cubicBezTo>
                    <a:cubicBezTo>
                      <a:pt x="28" y="22"/>
                      <a:pt x="26" y="20"/>
                      <a:pt x="25" y="18"/>
                    </a:cubicBezTo>
                    <a:cubicBezTo>
                      <a:pt x="24" y="17"/>
                      <a:pt x="23" y="19"/>
                      <a:pt x="22" y="18"/>
                    </a:cubicBezTo>
                    <a:cubicBezTo>
                      <a:pt x="21" y="17"/>
                      <a:pt x="20" y="17"/>
                      <a:pt x="20" y="19"/>
                    </a:cubicBezTo>
                    <a:cubicBezTo>
                      <a:pt x="20" y="20"/>
                      <a:pt x="22" y="21"/>
                      <a:pt x="23" y="21"/>
                    </a:cubicBezTo>
                    <a:close/>
                    <a:moveTo>
                      <a:pt x="30" y="25"/>
                    </a:moveTo>
                    <a:cubicBezTo>
                      <a:pt x="30" y="26"/>
                      <a:pt x="33" y="27"/>
                      <a:pt x="34" y="27"/>
                    </a:cubicBezTo>
                    <a:cubicBezTo>
                      <a:pt x="35" y="27"/>
                      <a:pt x="34" y="25"/>
                      <a:pt x="33" y="25"/>
                    </a:cubicBezTo>
                    <a:cubicBezTo>
                      <a:pt x="32" y="25"/>
                      <a:pt x="30" y="23"/>
                      <a:pt x="29" y="23"/>
                    </a:cubicBezTo>
                    <a:cubicBezTo>
                      <a:pt x="28" y="24"/>
                      <a:pt x="30" y="24"/>
                      <a:pt x="30" y="25"/>
                    </a:cubicBezTo>
                    <a:close/>
                    <a:moveTo>
                      <a:pt x="26" y="33"/>
                    </a:moveTo>
                    <a:cubicBezTo>
                      <a:pt x="26" y="33"/>
                      <a:pt x="23" y="30"/>
                      <a:pt x="22" y="31"/>
                    </a:cubicBezTo>
                    <a:cubicBezTo>
                      <a:pt x="22" y="32"/>
                      <a:pt x="25" y="34"/>
                      <a:pt x="26" y="33"/>
                    </a:cubicBezTo>
                    <a:close/>
                    <a:moveTo>
                      <a:pt x="11" y="11"/>
                    </a:moveTo>
                    <a:cubicBezTo>
                      <a:pt x="10" y="10"/>
                      <a:pt x="11" y="9"/>
                      <a:pt x="10" y="9"/>
                    </a:cubicBezTo>
                    <a:cubicBezTo>
                      <a:pt x="9" y="8"/>
                      <a:pt x="8" y="12"/>
                      <a:pt x="9" y="11"/>
                    </a:cubicBezTo>
                    <a:cubicBezTo>
                      <a:pt x="10" y="11"/>
                      <a:pt x="10" y="11"/>
                      <a:pt x="11" y="13"/>
                    </a:cubicBezTo>
                    <a:cubicBezTo>
                      <a:pt x="11" y="13"/>
                      <a:pt x="12" y="12"/>
                      <a:pt x="11" y="11"/>
                    </a:cubicBezTo>
                    <a:close/>
                    <a:moveTo>
                      <a:pt x="8" y="10"/>
                    </a:moveTo>
                    <a:cubicBezTo>
                      <a:pt x="8" y="9"/>
                      <a:pt x="7" y="7"/>
                      <a:pt x="7" y="8"/>
                    </a:cubicBezTo>
                    <a:cubicBezTo>
                      <a:pt x="6" y="9"/>
                      <a:pt x="7" y="11"/>
                      <a:pt x="8" y="10"/>
                    </a:cubicBezTo>
                    <a:close/>
                    <a:moveTo>
                      <a:pt x="6" y="8"/>
                    </a:moveTo>
                    <a:cubicBezTo>
                      <a:pt x="7" y="7"/>
                      <a:pt x="4" y="6"/>
                      <a:pt x="4" y="7"/>
                    </a:cubicBezTo>
                    <a:cubicBezTo>
                      <a:pt x="4" y="7"/>
                      <a:pt x="5" y="9"/>
                      <a:pt x="6" y="8"/>
                    </a:cubicBezTo>
                    <a:close/>
                    <a:moveTo>
                      <a:pt x="12" y="13"/>
                    </a:moveTo>
                    <a:cubicBezTo>
                      <a:pt x="11" y="14"/>
                      <a:pt x="12" y="14"/>
                      <a:pt x="13" y="14"/>
                    </a:cubicBezTo>
                    <a:cubicBezTo>
                      <a:pt x="13" y="13"/>
                      <a:pt x="12" y="12"/>
                      <a:pt x="12" y="13"/>
                    </a:cubicBezTo>
                    <a:close/>
                    <a:moveTo>
                      <a:pt x="1" y="3"/>
                    </a:moveTo>
                    <a:cubicBezTo>
                      <a:pt x="1" y="3"/>
                      <a:pt x="0" y="2"/>
                      <a:pt x="0" y="3"/>
                    </a:cubicBezTo>
                    <a:cubicBezTo>
                      <a:pt x="0" y="4"/>
                      <a:pt x="1" y="4"/>
                      <a:pt x="1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7" name="Freeform 20254">
                <a:extLst>
                  <a:ext uri="{FF2B5EF4-FFF2-40B4-BE49-F238E27FC236}">
                    <a16:creationId xmlns:a16="http://schemas.microsoft.com/office/drawing/2014/main" id="{FE2222B1-1434-0A4C-4DBF-D2EC4E69E2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34981" y="4659812"/>
                <a:ext cx="72513" cy="148842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1" y="5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7"/>
                  </a:cxn>
                  <a:cxn ang="0">
                    <a:pos x="5" y="10"/>
                  </a:cxn>
                  <a:cxn ang="0">
                    <a:pos x="7" y="12"/>
                  </a:cxn>
                  <a:cxn ang="0">
                    <a:pos x="4" y="9"/>
                  </a:cxn>
                  <a:cxn ang="0">
                    <a:pos x="5" y="10"/>
                  </a:cxn>
                  <a:cxn ang="0">
                    <a:pos x="11" y="21"/>
                  </a:cxn>
                  <a:cxn ang="0">
                    <a:pos x="9" y="19"/>
                  </a:cxn>
                  <a:cxn ang="0">
                    <a:pos x="11" y="21"/>
                  </a:cxn>
                  <a:cxn ang="0">
                    <a:pos x="9" y="13"/>
                  </a:cxn>
                  <a:cxn ang="0">
                    <a:pos x="10" y="14"/>
                  </a:cxn>
                  <a:cxn ang="0">
                    <a:pos x="9" y="13"/>
                  </a:cxn>
                  <a:cxn ang="0">
                    <a:pos x="9" y="10"/>
                  </a:cxn>
                  <a:cxn ang="0">
                    <a:pos x="8" y="11"/>
                  </a:cxn>
                  <a:cxn ang="0">
                    <a:pos x="9" y="10"/>
                  </a:cxn>
                  <a:cxn ang="0">
                    <a:pos x="8" y="4"/>
                  </a:cxn>
                  <a:cxn ang="0">
                    <a:pos x="7" y="6"/>
                  </a:cxn>
                  <a:cxn ang="0">
                    <a:pos x="8" y="4"/>
                  </a:cxn>
                  <a:cxn ang="0">
                    <a:pos x="15" y="28"/>
                  </a:cxn>
                  <a:cxn ang="0">
                    <a:pos x="13" y="26"/>
                  </a:cxn>
                  <a:cxn ang="0">
                    <a:pos x="15" y="28"/>
                  </a:cxn>
                  <a:cxn ang="0">
                    <a:pos x="16" y="33"/>
                  </a:cxn>
                  <a:cxn ang="0">
                    <a:pos x="15" y="31"/>
                  </a:cxn>
                  <a:cxn ang="0">
                    <a:pos x="16" y="33"/>
                  </a:cxn>
                </a:cxnLst>
                <a:rect l="0" t="0" r="r" b="b"/>
                <a:pathLst>
                  <a:path w="16" h="33">
                    <a:moveTo>
                      <a:pt x="3" y="7"/>
                    </a:moveTo>
                    <a:cubicBezTo>
                      <a:pt x="1" y="7"/>
                      <a:pt x="2" y="7"/>
                      <a:pt x="1" y="5"/>
                    </a:cubicBezTo>
                    <a:cubicBezTo>
                      <a:pt x="0" y="4"/>
                      <a:pt x="1" y="4"/>
                      <a:pt x="1" y="2"/>
                    </a:cubicBezTo>
                    <a:cubicBezTo>
                      <a:pt x="0" y="0"/>
                      <a:pt x="1" y="0"/>
                      <a:pt x="2" y="2"/>
                    </a:cubicBezTo>
                    <a:cubicBezTo>
                      <a:pt x="2" y="5"/>
                      <a:pt x="3" y="1"/>
                      <a:pt x="3" y="3"/>
                    </a:cubicBezTo>
                    <a:cubicBezTo>
                      <a:pt x="4" y="5"/>
                      <a:pt x="5" y="6"/>
                      <a:pt x="3" y="7"/>
                    </a:cubicBezTo>
                    <a:close/>
                    <a:moveTo>
                      <a:pt x="5" y="10"/>
                    </a:moveTo>
                    <a:cubicBezTo>
                      <a:pt x="6" y="11"/>
                      <a:pt x="5" y="13"/>
                      <a:pt x="7" y="12"/>
                    </a:cubicBezTo>
                    <a:cubicBezTo>
                      <a:pt x="8" y="12"/>
                      <a:pt x="4" y="7"/>
                      <a:pt x="4" y="9"/>
                    </a:cubicBezTo>
                    <a:cubicBezTo>
                      <a:pt x="4" y="10"/>
                      <a:pt x="3" y="10"/>
                      <a:pt x="5" y="10"/>
                    </a:cubicBezTo>
                    <a:close/>
                    <a:moveTo>
                      <a:pt x="11" y="21"/>
                    </a:moveTo>
                    <a:cubicBezTo>
                      <a:pt x="12" y="21"/>
                      <a:pt x="10" y="18"/>
                      <a:pt x="9" y="19"/>
                    </a:cubicBezTo>
                    <a:cubicBezTo>
                      <a:pt x="9" y="20"/>
                      <a:pt x="10" y="21"/>
                      <a:pt x="11" y="21"/>
                    </a:cubicBezTo>
                    <a:close/>
                    <a:moveTo>
                      <a:pt x="9" y="13"/>
                    </a:moveTo>
                    <a:cubicBezTo>
                      <a:pt x="9" y="12"/>
                      <a:pt x="8" y="14"/>
                      <a:pt x="10" y="14"/>
                    </a:cubicBezTo>
                    <a:cubicBezTo>
                      <a:pt x="10" y="15"/>
                      <a:pt x="10" y="14"/>
                      <a:pt x="9" y="13"/>
                    </a:cubicBezTo>
                    <a:close/>
                    <a:moveTo>
                      <a:pt x="9" y="10"/>
                    </a:moveTo>
                    <a:cubicBezTo>
                      <a:pt x="9" y="9"/>
                      <a:pt x="7" y="10"/>
                      <a:pt x="8" y="11"/>
                    </a:cubicBezTo>
                    <a:cubicBezTo>
                      <a:pt x="8" y="12"/>
                      <a:pt x="10" y="12"/>
                      <a:pt x="9" y="10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6" y="5"/>
                      <a:pt x="7" y="6"/>
                    </a:cubicBezTo>
                    <a:cubicBezTo>
                      <a:pt x="7" y="6"/>
                      <a:pt x="9" y="5"/>
                      <a:pt x="8" y="4"/>
                    </a:cubicBezTo>
                    <a:close/>
                    <a:moveTo>
                      <a:pt x="15" y="28"/>
                    </a:moveTo>
                    <a:cubicBezTo>
                      <a:pt x="16" y="28"/>
                      <a:pt x="14" y="25"/>
                      <a:pt x="13" y="26"/>
                    </a:cubicBezTo>
                    <a:cubicBezTo>
                      <a:pt x="13" y="27"/>
                      <a:pt x="14" y="29"/>
                      <a:pt x="15" y="28"/>
                    </a:cubicBezTo>
                    <a:close/>
                    <a:moveTo>
                      <a:pt x="16" y="33"/>
                    </a:moveTo>
                    <a:cubicBezTo>
                      <a:pt x="16" y="33"/>
                      <a:pt x="15" y="30"/>
                      <a:pt x="15" y="31"/>
                    </a:cubicBezTo>
                    <a:cubicBezTo>
                      <a:pt x="14" y="31"/>
                      <a:pt x="15" y="33"/>
                      <a:pt x="16" y="3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8" name="Freeform 20255">
                <a:extLst>
                  <a:ext uri="{FF2B5EF4-FFF2-40B4-BE49-F238E27FC236}">
                    <a16:creationId xmlns:a16="http://schemas.microsoft.com/office/drawing/2014/main" id="{E84F5318-6610-46FF-C410-D98E7D43A4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72009" y="4822012"/>
                <a:ext cx="108770" cy="66789"/>
              </a:xfrm>
              <a:custGeom>
                <a:avLst/>
                <a:gdLst/>
                <a:ahLst/>
                <a:cxnLst>
                  <a:cxn ang="0">
                    <a:pos x="22" y="9"/>
                  </a:cxn>
                  <a:cxn ang="0">
                    <a:pos x="23" y="8"/>
                  </a:cxn>
                  <a:cxn ang="0">
                    <a:pos x="22" y="9"/>
                  </a:cxn>
                  <a:cxn ang="0">
                    <a:pos x="19" y="4"/>
                  </a:cxn>
                  <a:cxn ang="0">
                    <a:pos x="17" y="4"/>
                  </a:cxn>
                  <a:cxn ang="0">
                    <a:pos x="18" y="6"/>
                  </a:cxn>
                  <a:cxn ang="0">
                    <a:pos x="19" y="4"/>
                  </a:cxn>
                  <a:cxn ang="0">
                    <a:pos x="10" y="9"/>
                  </a:cxn>
                  <a:cxn ang="0">
                    <a:pos x="8" y="7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4" y="6"/>
                  </a:cxn>
                  <a:cxn ang="0">
                    <a:pos x="4" y="7"/>
                  </a:cxn>
                  <a:cxn ang="0">
                    <a:pos x="5" y="8"/>
                  </a:cxn>
                  <a:cxn ang="0">
                    <a:pos x="5" y="8"/>
                  </a:cxn>
                  <a:cxn ang="0">
                    <a:pos x="6" y="9"/>
                  </a:cxn>
                  <a:cxn ang="0">
                    <a:pos x="7" y="9"/>
                  </a:cxn>
                  <a:cxn ang="0">
                    <a:pos x="10" y="12"/>
                  </a:cxn>
                  <a:cxn ang="0">
                    <a:pos x="13" y="14"/>
                  </a:cxn>
                  <a:cxn ang="0">
                    <a:pos x="13" y="15"/>
                  </a:cxn>
                  <a:cxn ang="0">
                    <a:pos x="11" y="10"/>
                  </a:cxn>
                  <a:cxn ang="0">
                    <a:pos x="10" y="9"/>
                  </a:cxn>
                </a:cxnLst>
                <a:rect l="0" t="0" r="r" b="b"/>
                <a:pathLst>
                  <a:path w="24" h="15">
                    <a:moveTo>
                      <a:pt x="22" y="9"/>
                    </a:moveTo>
                    <a:cubicBezTo>
                      <a:pt x="21" y="8"/>
                      <a:pt x="22" y="7"/>
                      <a:pt x="23" y="8"/>
                    </a:cubicBezTo>
                    <a:cubicBezTo>
                      <a:pt x="24" y="10"/>
                      <a:pt x="22" y="10"/>
                      <a:pt x="22" y="9"/>
                    </a:cubicBezTo>
                    <a:close/>
                    <a:moveTo>
                      <a:pt x="19" y="4"/>
                    </a:moveTo>
                    <a:cubicBezTo>
                      <a:pt x="18" y="3"/>
                      <a:pt x="17" y="3"/>
                      <a:pt x="17" y="4"/>
                    </a:cubicBezTo>
                    <a:cubicBezTo>
                      <a:pt x="18" y="4"/>
                      <a:pt x="16" y="5"/>
                      <a:pt x="18" y="6"/>
                    </a:cubicBezTo>
                    <a:cubicBezTo>
                      <a:pt x="20" y="7"/>
                      <a:pt x="20" y="5"/>
                      <a:pt x="19" y="4"/>
                    </a:cubicBezTo>
                    <a:close/>
                    <a:moveTo>
                      <a:pt x="10" y="9"/>
                    </a:moveTo>
                    <a:cubicBezTo>
                      <a:pt x="8" y="7"/>
                      <a:pt x="8" y="7"/>
                      <a:pt x="8" y="7"/>
                    </a:cubicBezTo>
                    <a:cubicBezTo>
                      <a:pt x="8" y="5"/>
                      <a:pt x="3" y="2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2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2" y="5"/>
                      <a:pt x="2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6" y="9"/>
                      <a:pt x="6" y="9"/>
                      <a:pt x="7" y="9"/>
                    </a:cubicBezTo>
                    <a:cubicBezTo>
                      <a:pt x="7" y="10"/>
                      <a:pt x="9" y="11"/>
                      <a:pt x="10" y="12"/>
                    </a:cubicBezTo>
                    <a:cubicBezTo>
                      <a:pt x="13" y="14"/>
                      <a:pt x="13" y="14"/>
                      <a:pt x="13" y="14"/>
                    </a:cubicBezTo>
                    <a:cubicBezTo>
                      <a:pt x="13" y="14"/>
                      <a:pt x="13" y="15"/>
                      <a:pt x="13" y="15"/>
                    </a:cubicBezTo>
                    <a:cubicBezTo>
                      <a:pt x="17" y="13"/>
                      <a:pt x="17" y="15"/>
                      <a:pt x="11" y="10"/>
                    </a:cubicBezTo>
                    <a:cubicBezTo>
                      <a:pt x="11" y="9"/>
                      <a:pt x="10" y="8"/>
                      <a:pt x="10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9" name="Freeform 20256">
                <a:extLst>
                  <a:ext uri="{FF2B5EF4-FFF2-40B4-BE49-F238E27FC236}">
                    <a16:creationId xmlns:a16="http://schemas.microsoft.com/office/drawing/2014/main" id="{D265D195-0A4E-2B92-44D6-9E3927DF11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677867" y="4045363"/>
                <a:ext cx="450342" cy="179373"/>
              </a:xfrm>
              <a:custGeom>
                <a:avLst/>
                <a:gdLst/>
                <a:ahLst/>
                <a:cxnLst>
                  <a:cxn ang="0">
                    <a:pos x="78" y="17"/>
                  </a:cxn>
                  <a:cxn ang="0">
                    <a:pos x="78" y="13"/>
                  </a:cxn>
                  <a:cxn ang="0">
                    <a:pos x="79" y="10"/>
                  </a:cxn>
                  <a:cxn ang="0">
                    <a:pos x="82" y="8"/>
                  </a:cxn>
                  <a:cxn ang="0">
                    <a:pos x="84" y="4"/>
                  </a:cxn>
                  <a:cxn ang="0">
                    <a:pos x="87" y="3"/>
                  </a:cxn>
                  <a:cxn ang="0">
                    <a:pos x="90" y="3"/>
                  </a:cxn>
                  <a:cxn ang="0">
                    <a:pos x="91" y="6"/>
                  </a:cxn>
                  <a:cxn ang="0">
                    <a:pos x="92" y="8"/>
                  </a:cxn>
                  <a:cxn ang="0">
                    <a:pos x="96" y="9"/>
                  </a:cxn>
                  <a:cxn ang="0">
                    <a:pos x="99" y="10"/>
                  </a:cxn>
                  <a:cxn ang="0">
                    <a:pos x="94" y="13"/>
                  </a:cxn>
                  <a:cxn ang="0">
                    <a:pos x="94" y="17"/>
                  </a:cxn>
                  <a:cxn ang="0">
                    <a:pos x="90" y="18"/>
                  </a:cxn>
                  <a:cxn ang="0">
                    <a:pos x="81" y="18"/>
                  </a:cxn>
                  <a:cxn ang="0">
                    <a:pos x="78" y="26"/>
                  </a:cxn>
                  <a:cxn ang="0">
                    <a:pos x="76" y="31"/>
                  </a:cxn>
                  <a:cxn ang="0">
                    <a:pos x="71" y="36"/>
                  </a:cxn>
                  <a:cxn ang="0">
                    <a:pos x="65" y="34"/>
                  </a:cxn>
                  <a:cxn ang="0">
                    <a:pos x="58" y="38"/>
                  </a:cxn>
                  <a:cxn ang="0">
                    <a:pos x="50" y="35"/>
                  </a:cxn>
                  <a:cxn ang="0">
                    <a:pos x="49" y="31"/>
                  </a:cxn>
                  <a:cxn ang="0">
                    <a:pos x="53" y="33"/>
                  </a:cxn>
                  <a:cxn ang="0">
                    <a:pos x="56" y="35"/>
                  </a:cxn>
                  <a:cxn ang="0">
                    <a:pos x="57" y="32"/>
                  </a:cxn>
                  <a:cxn ang="0">
                    <a:pos x="58" y="29"/>
                  </a:cxn>
                  <a:cxn ang="0">
                    <a:pos x="67" y="24"/>
                  </a:cxn>
                  <a:cxn ang="0">
                    <a:pos x="72" y="15"/>
                  </a:cxn>
                  <a:cxn ang="0">
                    <a:pos x="75" y="19"/>
                  </a:cxn>
                  <a:cxn ang="0">
                    <a:pos x="76" y="14"/>
                  </a:cxn>
                  <a:cxn ang="0">
                    <a:pos x="77" y="14"/>
                  </a:cxn>
                  <a:cxn ang="0">
                    <a:pos x="5" y="8"/>
                  </a:cxn>
                  <a:cxn ang="0">
                    <a:pos x="3" y="4"/>
                  </a:cxn>
                  <a:cxn ang="0">
                    <a:pos x="0" y="3"/>
                  </a:cxn>
                  <a:cxn ang="0">
                    <a:pos x="2" y="16"/>
                  </a:cxn>
                  <a:cxn ang="0">
                    <a:pos x="6" y="25"/>
                  </a:cxn>
                  <a:cxn ang="0">
                    <a:pos x="17" y="35"/>
                  </a:cxn>
                  <a:cxn ang="0">
                    <a:pos x="20" y="34"/>
                  </a:cxn>
                  <a:cxn ang="0">
                    <a:pos x="21" y="32"/>
                  </a:cxn>
                  <a:cxn ang="0">
                    <a:pos x="17" y="21"/>
                  </a:cxn>
                  <a:cxn ang="0">
                    <a:pos x="17" y="13"/>
                  </a:cxn>
                  <a:cxn ang="0">
                    <a:pos x="10" y="5"/>
                  </a:cxn>
                </a:cxnLst>
                <a:rect l="0" t="0" r="r" b="b"/>
                <a:pathLst>
                  <a:path w="100" h="40">
                    <a:moveTo>
                      <a:pt x="77" y="14"/>
                    </a:moveTo>
                    <a:cubicBezTo>
                      <a:pt x="77" y="16"/>
                      <a:pt x="77" y="17"/>
                      <a:pt x="78" y="17"/>
                    </a:cubicBezTo>
                    <a:cubicBezTo>
                      <a:pt x="79" y="17"/>
                      <a:pt x="79" y="18"/>
                      <a:pt x="79" y="16"/>
                    </a:cubicBezTo>
                    <a:cubicBezTo>
                      <a:pt x="78" y="14"/>
                      <a:pt x="79" y="15"/>
                      <a:pt x="78" y="13"/>
                    </a:cubicBezTo>
                    <a:cubicBezTo>
                      <a:pt x="79" y="12"/>
                      <a:pt x="78" y="14"/>
                      <a:pt x="80" y="13"/>
                    </a:cubicBezTo>
                    <a:cubicBezTo>
                      <a:pt x="81" y="11"/>
                      <a:pt x="79" y="11"/>
                      <a:pt x="79" y="10"/>
                    </a:cubicBezTo>
                    <a:cubicBezTo>
                      <a:pt x="79" y="10"/>
                      <a:pt x="80" y="9"/>
                      <a:pt x="81" y="9"/>
                    </a:cubicBezTo>
                    <a:cubicBezTo>
                      <a:pt x="81" y="10"/>
                      <a:pt x="82" y="10"/>
                      <a:pt x="82" y="8"/>
                    </a:cubicBezTo>
                    <a:cubicBezTo>
                      <a:pt x="82" y="7"/>
                      <a:pt x="82" y="8"/>
                      <a:pt x="83" y="6"/>
                    </a:cubicBezTo>
                    <a:cubicBezTo>
                      <a:pt x="83" y="5"/>
                      <a:pt x="83" y="6"/>
                      <a:pt x="84" y="4"/>
                    </a:cubicBezTo>
                    <a:cubicBezTo>
                      <a:pt x="86" y="1"/>
                      <a:pt x="85" y="0"/>
                      <a:pt x="86" y="0"/>
                    </a:cubicBezTo>
                    <a:cubicBezTo>
                      <a:pt x="87" y="0"/>
                      <a:pt x="86" y="4"/>
                      <a:pt x="87" y="3"/>
                    </a:cubicBezTo>
                    <a:cubicBezTo>
                      <a:pt x="88" y="2"/>
                      <a:pt x="87" y="0"/>
                      <a:pt x="88" y="0"/>
                    </a:cubicBezTo>
                    <a:cubicBezTo>
                      <a:pt x="89" y="0"/>
                      <a:pt x="89" y="3"/>
                      <a:pt x="90" y="3"/>
                    </a:cubicBezTo>
                    <a:cubicBezTo>
                      <a:pt x="90" y="3"/>
                      <a:pt x="90" y="2"/>
                      <a:pt x="91" y="3"/>
                    </a:cubicBezTo>
                    <a:cubicBezTo>
                      <a:pt x="92" y="4"/>
                      <a:pt x="90" y="5"/>
                      <a:pt x="91" y="6"/>
                    </a:cubicBezTo>
                    <a:cubicBezTo>
                      <a:pt x="91" y="7"/>
                      <a:pt x="92" y="5"/>
                      <a:pt x="93" y="7"/>
                    </a:cubicBezTo>
                    <a:cubicBezTo>
                      <a:pt x="93" y="8"/>
                      <a:pt x="92" y="7"/>
                      <a:pt x="92" y="8"/>
                    </a:cubicBezTo>
                    <a:cubicBezTo>
                      <a:pt x="93" y="9"/>
                      <a:pt x="93" y="8"/>
                      <a:pt x="94" y="8"/>
                    </a:cubicBezTo>
                    <a:cubicBezTo>
                      <a:pt x="94" y="7"/>
                      <a:pt x="95" y="8"/>
                      <a:pt x="96" y="9"/>
                    </a:cubicBezTo>
                    <a:cubicBezTo>
                      <a:pt x="96" y="9"/>
                      <a:pt x="97" y="9"/>
                      <a:pt x="97" y="10"/>
                    </a:cubicBezTo>
                    <a:cubicBezTo>
                      <a:pt x="98" y="11"/>
                      <a:pt x="99" y="9"/>
                      <a:pt x="99" y="10"/>
                    </a:cubicBezTo>
                    <a:cubicBezTo>
                      <a:pt x="100" y="12"/>
                      <a:pt x="98" y="12"/>
                      <a:pt x="96" y="13"/>
                    </a:cubicBezTo>
                    <a:cubicBezTo>
                      <a:pt x="94" y="13"/>
                      <a:pt x="95" y="12"/>
                      <a:pt x="94" y="13"/>
                    </a:cubicBezTo>
                    <a:cubicBezTo>
                      <a:pt x="93" y="13"/>
                      <a:pt x="93" y="14"/>
                      <a:pt x="95" y="15"/>
                    </a:cubicBezTo>
                    <a:cubicBezTo>
                      <a:pt x="97" y="17"/>
                      <a:pt x="95" y="17"/>
                      <a:pt x="94" y="17"/>
                    </a:cubicBezTo>
                    <a:cubicBezTo>
                      <a:pt x="93" y="17"/>
                      <a:pt x="93" y="18"/>
                      <a:pt x="92" y="17"/>
                    </a:cubicBezTo>
                    <a:cubicBezTo>
                      <a:pt x="90" y="15"/>
                      <a:pt x="92" y="18"/>
                      <a:pt x="90" y="18"/>
                    </a:cubicBezTo>
                    <a:cubicBezTo>
                      <a:pt x="88" y="16"/>
                      <a:pt x="89" y="17"/>
                      <a:pt x="87" y="17"/>
                    </a:cubicBezTo>
                    <a:cubicBezTo>
                      <a:pt x="84" y="17"/>
                      <a:pt x="82" y="16"/>
                      <a:pt x="81" y="18"/>
                    </a:cubicBezTo>
                    <a:cubicBezTo>
                      <a:pt x="80" y="20"/>
                      <a:pt x="80" y="22"/>
                      <a:pt x="80" y="24"/>
                    </a:cubicBezTo>
                    <a:cubicBezTo>
                      <a:pt x="80" y="26"/>
                      <a:pt x="78" y="24"/>
                      <a:pt x="78" y="26"/>
                    </a:cubicBezTo>
                    <a:cubicBezTo>
                      <a:pt x="77" y="28"/>
                      <a:pt x="77" y="28"/>
                      <a:pt x="78" y="28"/>
                    </a:cubicBezTo>
                    <a:cubicBezTo>
                      <a:pt x="79" y="29"/>
                      <a:pt x="76" y="29"/>
                      <a:pt x="76" y="31"/>
                    </a:cubicBezTo>
                    <a:cubicBezTo>
                      <a:pt x="76" y="32"/>
                      <a:pt x="76" y="33"/>
                      <a:pt x="75" y="34"/>
                    </a:cubicBezTo>
                    <a:cubicBezTo>
                      <a:pt x="75" y="36"/>
                      <a:pt x="72" y="34"/>
                      <a:pt x="71" y="36"/>
                    </a:cubicBezTo>
                    <a:cubicBezTo>
                      <a:pt x="70" y="37"/>
                      <a:pt x="68" y="36"/>
                      <a:pt x="67" y="35"/>
                    </a:cubicBezTo>
                    <a:cubicBezTo>
                      <a:pt x="66" y="35"/>
                      <a:pt x="68" y="34"/>
                      <a:pt x="65" y="34"/>
                    </a:cubicBezTo>
                    <a:cubicBezTo>
                      <a:pt x="61" y="34"/>
                      <a:pt x="63" y="37"/>
                      <a:pt x="62" y="37"/>
                    </a:cubicBezTo>
                    <a:cubicBezTo>
                      <a:pt x="60" y="37"/>
                      <a:pt x="61" y="39"/>
                      <a:pt x="58" y="38"/>
                    </a:cubicBezTo>
                    <a:cubicBezTo>
                      <a:pt x="55" y="37"/>
                      <a:pt x="55" y="40"/>
                      <a:pt x="53" y="38"/>
                    </a:cubicBezTo>
                    <a:cubicBezTo>
                      <a:pt x="52" y="37"/>
                      <a:pt x="51" y="35"/>
                      <a:pt x="50" y="35"/>
                    </a:cubicBezTo>
                    <a:cubicBezTo>
                      <a:pt x="49" y="35"/>
                      <a:pt x="50" y="34"/>
                      <a:pt x="49" y="33"/>
                    </a:cubicBezTo>
                    <a:cubicBezTo>
                      <a:pt x="48" y="33"/>
                      <a:pt x="49" y="31"/>
                      <a:pt x="49" y="31"/>
                    </a:cubicBezTo>
                    <a:cubicBezTo>
                      <a:pt x="49" y="33"/>
                      <a:pt x="51" y="34"/>
                      <a:pt x="52" y="33"/>
                    </a:cubicBezTo>
                    <a:cubicBezTo>
                      <a:pt x="53" y="33"/>
                      <a:pt x="52" y="32"/>
                      <a:pt x="53" y="33"/>
                    </a:cubicBezTo>
                    <a:cubicBezTo>
                      <a:pt x="53" y="34"/>
                      <a:pt x="54" y="33"/>
                      <a:pt x="54" y="34"/>
                    </a:cubicBezTo>
                    <a:cubicBezTo>
                      <a:pt x="53" y="35"/>
                      <a:pt x="55" y="34"/>
                      <a:pt x="56" y="35"/>
                    </a:cubicBezTo>
                    <a:cubicBezTo>
                      <a:pt x="57" y="35"/>
                      <a:pt x="58" y="36"/>
                      <a:pt x="57" y="35"/>
                    </a:cubicBezTo>
                    <a:cubicBezTo>
                      <a:pt x="56" y="34"/>
                      <a:pt x="57" y="34"/>
                      <a:pt x="57" y="32"/>
                    </a:cubicBezTo>
                    <a:cubicBezTo>
                      <a:pt x="57" y="31"/>
                      <a:pt x="58" y="31"/>
                      <a:pt x="57" y="31"/>
                    </a:cubicBezTo>
                    <a:cubicBezTo>
                      <a:pt x="57" y="30"/>
                      <a:pt x="57" y="28"/>
                      <a:pt x="58" y="29"/>
                    </a:cubicBezTo>
                    <a:cubicBezTo>
                      <a:pt x="59" y="30"/>
                      <a:pt x="58" y="28"/>
                      <a:pt x="59" y="27"/>
                    </a:cubicBezTo>
                    <a:cubicBezTo>
                      <a:pt x="60" y="25"/>
                      <a:pt x="67" y="26"/>
                      <a:pt x="67" y="24"/>
                    </a:cubicBezTo>
                    <a:cubicBezTo>
                      <a:pt x="68" y="20"/>
                      <a:pt x="72" y="19"/>
                      <a:pt x="72" y="17"/>
                    </a:cubicBezTo>
                    <a:cubicBezTo>
                      <a:pt x="72" y="15"/>
                      <a:pt x="72" y="15"/>
                      <a:pt x="72" y="15"/>
                    </a:cubicBezTo>
                    <a:cubicBezTo>
                      <a:pt x="74" y="16"/>
                      <a:pt x="73" y="18"/>
                      <a:pt x="74" y="17"/>
                    </a:cubicBezTo>
                    <a:cubicBezTo>
                      <a:pt x="75" y="17"/>
                      <a:pt x="74" y="19"/>
                      <a:pt x="75" y="19"/>
                    </a:cubicBezTo>
                    <a:cubicBezTo>
                      <a:pt x="76" y="19"/>
                      <a:pt x="77" y="16"/>
                      <a:pt x="76" y="16"/>
                    </a:cubicBezTo>
                    <a:cubicBezTo>
                      <a:pt x="76" y="16"/>
                      <a:pt x="76" y="15"/>
                      <a:pt x="76" y="14"/>
                    </a:cubicBezTo>
                    <a:cubicBezTo>
                      <a:pt x="76" y="14"/>
                      <a:pt x="77" y="14"/>
                      <a:pt x="77" y="13"/>
                    </a:cubicBezTo>
                    <a:lnTo>
                      <a:pt x="77" y="14"/>
                    </a:lnTo>
                    <a:close/>
                    <a:moveTo>
                      <a:pt x="8" y="7"/>
                    </a:moveTo>
                    <a:cubicBezTo>
                      <a:pt x="6" y="5"/>
                      <a:pt x="6" y="9"/>
                      <a:pt x="5" y="8"/>
                    </a:cubicBezTo>
                    <a:cubicBezTo>
                      <a:pt x="4" y="7"/>
                      <a:pt x="5" y="6"/>
                      <a:pt x="5" y="5"/>
                    </a:cubicBezTo>
                    <a:cubicBezTo>
                      <a:pt x="5" y="3"/>
                      <a:pt x="4" y="5"/>
                      <a:pt x="3" y="4"/>
                    </a:cubicBezTo>
                    <a:cubicBezTo>
                      <a:pt x="3" y="2"/>
                      <a:pt x="2" y="3"/>
                      <a:pt x="1" y="2"/>
                    </a:cubicBezTo>
                    <a:cubicBezTo>
                      <a:pt x="0" y="1"/>
                      <a:pt x="0" y="1"/>
                      <a:pt x="0" y="3"/>
                    </a:cubicBezTo>
                    <a:cubicBezTo>
                      <a:pt x="2" y="6"/>
                      <a:pt x="1" y="10"/>
                      <a:pt x="1" y="11"/>
                    </a:cubicBezTo>
                    <a:cubicBezTo>
                      <a:pt x="0" y="13"/>
                      <a:pt x="2" y="12"/>
                      <a:pt x="2" y="16"/>
                    </a:cubicBezTo>
                    <a:cubicBezTo>
                      <a:pt x="2" y="19"/>
                      <a:pt x="3" y="18"/>
                      <a:pt x="3" y="19"/>
                    </a:cubicBezTo>
                    <a:cubicBezTo>
                      <a:pt x="2" y="20"/>
                      <a:pt x="7" y="23"/>
                      <a:pt x="6" y="25"/>
                    </a:cubicBezTo>
                    <a:cubicBezTo>
                      <a:pt x="5" y="27"/>
                      <a:pt x="6" y="26"/>
                      <a:pt x="11" y="31"/>
                    </a:cubicBezTo>
                    <a:cubicBezTo>
                      <a:pt x="15" y="35"/>
                      <a:pt x="16" y="33"/>
                      <a:pt x="17" y="35"/>
                    </a:cubicBezTo>
                    <a:cubicBezTo>
                      <a:pt x="18" y="37"/>
                      <a:pt x="17" y="34"/>
                      <a:pt x="19" y="35"/>
                    </a:cubicBezTo>
                    <a:cubicBezTo>
                      <a:pt x="20" y="35"/>
                      <a:pt x="19" y="34"/>
                      <a:pt x="20" y="34"/>
                    </a:cubicBezTo>
                    <a:cubicBezTo>
                      <a:pt x="21" y="35"/>
                      <a:pt x="20" y="35"/>
                      <a:pt x="21" y="35"/>
                    </a:cubicBezTo>
                    <a:cubicBezTo>
                      <a:pt x="22" y="36"/>
                      <a:pt x="21" y="33"/>
                      <a:pt x="21" y="32"/>
                    </a:cubicBezTo>
                    <a:cubicBezTo>
                      <a:pt x="19" y="31"/>
                      <a:pt x="20" y="29"/>
                      <a:pt x="18" y="27"/>
                    </a:cubicBezTo>
                    <a:cubicBezTo>
                      <a:pt x="15" y="25"/>
                      <a:pt x="18" y="22"/>
                      <a:pt x="17" y="21"/>
                    </a:cubicBezTo>
                    <a:cubicBezTo>
                      <a:pt x="16" y="20"/>
                      <a:pt x="17" y="19"/>
                      <a:pt x="17" y="18"/>
                    </a:cubicBezTo>
                    <a:cubicBezTo>
                      <a:pt x="17" y="18"/>
                      <a:pt x="18" y="16"/>
                      <a:pt x="17" y="13"/>
                    </a:cubicBezTo>
                    <a:cubicBezTo>
                      <a:pt x="16" y="10"/>
                      <a:pt x="12" y="8"/>
                      <a:pt x="12" y="6"/>
                    </a:cubicBezTo>
                    <a:cubicBezTo>
                      <a:pt x="11" y="4"/>
                      <a:pt x="11" y="5"/>
                      <a:pt x="10" y="5"/>
                    </a:cubicBezTo>
                    <a:cubicBezTo>
                      <a:pt x="9" y="8"/>
                      <a:pt x="9" y="8"/>
                      <a:pt x="8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0" name="Freeform 20257">
                <a:extLst>
                  <a:ext uri="{FF2B5EF4-FFF2-40B4-BE49-F238E27FC236}">
                    <a16:creationId xmlns:a16="http://schemas.microsoft.com/office/drawing/2014/main" id="{AA9881C1-04E8-B4E0-66EA-842DA07B4A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8013" y="4201837"/>
                <a:ext cx="9542" cy="954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1" name="Freeform 20258">
                <a:extLst>
                  <a:ext uri="{FF2B5EF4-FFF2-40B4-BE49-F238E27FC236}">
                    <a16:creationId xmlns:a16="http://schemas.microsoft.com/office/drawing/2014/main" id="{C668CA30-B3F0-038F-0D93-47EA8618D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3847" y="3484344"/>
                <a:ext cx="20991" cy="49614"/>
              </a:xfrm>
              <a:custGeom>
                <a:avLst/>
                <a:gdLst/>
                <a:ahLst/>
                <a:cxnLst>
                  <a:cxn ang="0">
                    <a:pos x="3" y="11"/>
                  </a:cxn>
                  <a:cxn ang="0">
                    <a:pos x="2" y="11"/>
                  </a:cxn>
                  <a:cxn ang="0">
                    <a:pos x="1" y="10"/>
                  </a:cxn>
                  <a:cxn ang="0">
                    <a:pos x="1" y="3"/>
                  </a:cxn>
                  <a:cxn ang="0">
                    <a:pos x="3" y="1"/>
                  </a:cxn>
                  <a:cxn ang="0">
                    <a:pos x="4" y="4"/>
                  </a:cxn>
                  <a:cxn ang="0">
                    <a:pos x="5" y="7"/>
                  </a:cxn>
                  <a:cxn ang="0">
                    <a:pos x="3" y="11"/>
                  </a:cxn>
                  <a:cxn ang="0">
                    <a:pos x="3" y="11"/>
                  </a:cxn>
                </a:cxnLst>
                <a:rect l="0" t="0" r="r" b="b"/>
                <a:pathLst>
                  <a:path w="5" h="11">
                    <a:moveTo>
                      <a:pt x="3" y="11"/>
                    </a:moveTo>
                    <a:cubicBezTo>
                      <a:pt x="3" y="11"/>
                      <a:pt x="3" y="11"/>
                      <a:pt x="2" y="11"/>
                    </a:cubicBezTo>
                    <a:cubicBezTo>
                      <a:pt x="2" y="11"/>
                      <a:pt x="1" y="11"/>
                      <a:pt x="1" y="10"/>
                    </a:cubicBezTo>
                    <a:cubicBezTo>
                      <a:pt x="1" y="5"/>
                      <a:pt x="0" y="6"/>
                      <a:pt x="1" y="3"/>
                    </a:cubicBezTo>
                    <a:cubicBezTo>
                      <a:pt x="2" y="2"/>
                      <a:pt x="2" y="0"/>
                      <a:pt x="3" y="1"/>
                    </a:cubicBezTo>
                    <a:cubicBezTo>
                      <a:pt x="4" y="2"/>
                      <a:pt x="5" y="3"/>
                      <a:pt x="4" y="4"/>
                    </a:cubicBezTo>
                    <a:cubicBezTo>
                      <a:pt x="4" y="6"/>
                      <a:pt x="5" y="6"/>
                      <a:pt x="5" y="7"/>
                    </a:cubicBezTo>
                    <a:cubicBezTo>
                      <a:pt x="5" y="9"/>
                      <a:pt x="4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2" name="Freeform 20259">
                <a:extLst>
                  <a:ext uri="{FF2B5EF4-FFF2-40B4-BE49-F238E27FC236}">
                    <a16:creationId xmlns:a16="http://schemas.microsoft.com/office/drawing/2014/main" id="{52E711F5-AF6F-5828-5755-170ECC77A4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40563" y="3478619"/>
                <a:ext cx="188915" cy="286234"/>
              </a:xfrm>
              <a:custGeom>
                <a:avLst/>
                <a:gdLst/>
                <a:ahLst/>
                <a:cxnLst>
                  <a:cxn ang="0">
                    <a:pos x="9" y="45"/>
                  </a:cxn>
                  <a:cxn ang="0">
                    <a:pos x="17" y="42"/>
                  </a:cxn>
                  <a:cxn ang="0">
                    <a:pos x="19" y="33"/>
                  </a:cxn>
                  <a:cxn ang="0">
                    <a:pos x="20" y="29"/>
                  </a:cxn>
                  <a:cxn ang="0">
                    <a:pos x="18" y="24"/>
                  </a:cxn>
                  <a:cxn ang="0">
                    <a:pos x="19" y="19"/>
                  </a:cxn>
                  <a:cxn ang="0">
                    <a:pos x="19" y="16"/>
                  </a:cxn>
                  <a:cxn ang="0">
                    <a:pos x="21" y="15"/>
                  </a:cxn>
                  <a:cxn ang="0">
                    <a:pos x="21" y="14"/>
                  </a:cxn>
                  <a:cxn ang="0">
                    <a:pos x="21" y="12"/>
                  </a:cxn>
                  <a:cxn ang="0">
                    <a:pos x="22" y="10"/>
                  </a:cxn>
                  <a:cxn ang="0">
                    <a:pos x="24" y="9"/>
                  </a:cxn>
                  <a:cxn ang="0">
                    <a:pos x="30" y="17"/>
                  </a:cxn>
                  <a:cxn ang="0">
                    <a:pos x="35" y="18"/>
                  </a:cxn>
                  <a:cxn ang="0">
                    <a:pos x="40" y="25"/>
                  </a:cxn>
                  <a:cxn ang="0">
                    <a:pos x="41" y="30"/>
                  </a:cxn>
                  <a:cxn ang="0">
                    <a:pos x="35" y="37"/>
                  </a:cxn>
                  <a:cxn ang="0">
                    <a:pos x="31" y="41"/>
                  </a:cxn>
                  <a:cxn ang="0">
                    <a:pos x="29" y="49"/>
                  </a:cxn>
                  <a:cxn ang="0">
                    <a:pos x="21" y="55"/>
                  </a:cxn>
                  <a:cxn ang="0">
                    <a:pos x="15" y="61"/>
                  </a:cxn>
                  <a:cxn ang="0">
                    <a:pos x="9" y="63"/>
                  </a:cxn>
                  <a:cxn ang="0">
                    <a:pos x="7" y="63"/>
                  </a:cxn>
                  <a:cxn ang="0">
                    <a:pos x="5" y="61"/>
                  </a:cxn>
                  <a:cxn ang="0">
                    <a:pos x="4" y="58"/>
                  </a:cxn>
                  <a:cxn ang="0">
                    <a:pos x="0" y="51"/>
                  </a:cxn>
                  <a:cxn ang="0">
                    <a:pos x="1" y="48"/>
                  </a:cxn>
                  <a:cxn ang="0">
                    <a:pos x="9" y="45"/>
                  </a:cxn>
                  <a:cxn ang="0">
                    <a:pos x="24" y="3"/>
                  </a:cxn>
                  <a:cxn ang="0">
                    <a:pos x="24" y="0"/>
                  </a:cxn>
                  <a:cxn ang="0">
                    <a:pos x="23" y="1"/>
                  </a:cxn>
                  <a:cxn ang="0">
                    <a:pos x="22" y="2"/>
                  </a:cxn>
                  <a:cxn ang="0">
                    <a:pos x="23" y="5"/>
                  </a:cxn>
                  <a:cxn ang="0">
                    <a:pos x="24" y="3"/>
                  </a:cxn>
                </a:cxnLst>
                <a:rect l="0" t="0" r="r" b="b"/>
                <a:pathLst>
                  <a:path w="42" h="63">
                    <a:moveTo>
                      <a:pt x="9" y="45"/>
                    </a:moveTo>
                    <a:cubicBezTo>
                      <a:pt x="11" y="44"/>
                      <a:pt x="16" y="43"/>
                      <a:pt x="17" y="42"/>
                    </a:cubicBezTo>
                    <a:cubicBezTo>
                      <a:pt x="17" y="41"/>
                      <a:pt x="19" y="34"/>
                      <a:pt x="19" y="33"/>
                    </a:cubicBezTo>
                    <a:cubicBezTo>
                      <a:pt x="19" y="32"/>
                      <a:pt x="20" y="30"/>
                      <a:pt x="20" y="29"/>
                    </a:cubicBezTo>
                    <a:cubicBezTo>
                      <a:pt x="20" y="28"/>
                      <a:pt x="18" y="25"/>
                      <a:pt x="18" y="24"/>
                    </a:cubicBezTo>
                    <a:cubicBezTo>
                      <a:pt x="18" y="23"/>
                      <a:pt x="17" y="22"/>
                      <a:pt x="19" y="19"/>
                    </a:cubicBezTo>
                    <a:cubicBezTo>
                      <a:pt x="20" y="16"/>
                      <a:pt x="20" y="17"/>
                      <a:pt x="19" y="16"/>
                    </a:cubicBezTo>
                    <a:cubicBezTo>
                      <a:pt x="19" y="16"/>
                      <a:pt x="20" y="16"/>
                      <a:pt x="21" y="15"/>
                    </a:cubicBezTo>
                    <a:cubicBezTo>
                      <a:pt x="23" y="15"/>
                      <a:pt x="22" y="14"/>
                      <a:pt x="21" y="14"/>
                    </a:cubicBezTo>
                    <a:cubicBezTo>
                      <a:pt x="20" y="14"/>
                      <a:pt x="21" y="14"/>
                      <a:pt x="21" y="12"/>
                    </a:cubicBezTo>
                    <a:cubicBezTo>
                      <a:pt x="21" y="10"/>
                      <a:pt x="21" y="8"/>
                      <a:pt x="22" y="10"/>
                    </a:cubicBezTo>
                    <a:cubicBezTo>
                      <a:pt x="23" y="12"/>
                      <a:pt x="22" y="10"/>
                      <a:pt x="24" y="9"/>
                    </a:cubicBezTo>
                    <a:cubicBezTo>
                      <a:pt x="24" y="12"/>
                      <a:pt x="27" y="17"/>
                      <a:pt x="30" y="17"/>
                    </a:cubicBezTo>
                    <a:cubicBezTo>
                      <a:pt x="34" y="17"/>
                      <a:pt x="33" y="19"/>
                      <a:pt x="35" y="18"/>
                    </a:cubicBezTo>
                    <a:cubicBezTo>
                      <a:pt x="37" y="18"/>
                      <a:pt x="39" y="24"/>
                      <a:pt x="40" y="25"/>
                    </a:cubicBezTo>
                    <a:cubicBezTo>
                      <a:pt x="42" y="26"/>
                      <a:pt x="42" y="26"/>
                      <a:pt x="41" y="30"/>
                    </a:cubicBezTo>
                    <a:cubicBezTo>
                      <a:pt x="39" y="35"/>
                      <a:pt x="37" y="33"/>
                      <a:pt x="35" y="37"/>
                    </a:cubicBezTo>
                    <a:cubicBezTo>
                      <a:pt x="33" y="43"/>
                      <a:pt x="34" y="34"/>
                      <a:pt x="31" y="41"/>
                    </a:cubicBezTo>
                    <a:cubicBezTo>
                      <a:pt x="29" y="47"/>
                      <a:pt x="34" y="48"/>
                      <a:pt x="29" y="49"/>
                    </a:cubicBezTo>
                    <a:cubicBezTo>
                      <a:pt x="23" y="50"/>
                      <a:pt x="27" y="55"/>
                      <a:pt x="21" y="55"/>
                    </a:cubicBezTo>
                    <a:cubicBezTo>
                      <a:pt x="17" y="55"/>
                      <a:pt x="19" y="62"/>
                      <a:pt x="15" y="61"/>
                    </a:cubicBezTo>
                    <a:cubicBezTo>
                      <a:pt x="11" y="61"/>
                      <a:pt x="10" y="63"/>
                      <a:pt x="9" y="63"/>
                    </a:cubicBezTo>
                    <a:cubicBezTo>
                      <a:pt x="8" y="63"/>
                      <a:pt x="7" y="63"/>
                      <a:pt x="7" y="63"/>
                    </a:cubicBezTo>
                    <a:cubicBezTo>
                      <a:pt x="6" y="63"/>
                      <a:pt x="5" y="62"/>
                      <a:pt x="5" y="61"/>
                    </a:cubicBezTo>
                    <a:cubicBezTo>
                      <a:pt x="4" y="59"/>
                      <a:pt x="5" y="59"/>
                      <a:pt x="4" y="58"/>
                    </a:cubicBezTo>
                    <a:cubicBezTo>
                      <a:pt x="3" y="56"/>
                      <a:pt x="1" y="53"/>
                      <a:pt x="0" y="51"/>
                    </a:cubicBezTo>
                    <a:cubicBezTo>
                      <a:pt x="0" y="50"/>
                      <a:pt x="1" y="49"/>
                      <a:pt x="1" y="48"/>
                    </a:cubicBezTo>
                    <a:cubicBezTo>
                      <a:pt x="4" y="47"/>
                      <a:pt x="6" y="46"/>
                      <a:pt x="9" y="45"/>
                    </a:cubicBezTo>
                    <a:close/>
                    <a:moveTo>
                      <a:pt x="24" y="3"/>
                    </a:moveTo>
                    <a:cubicBezTo>
                      <a:pt x="24" y="2"/>
                      <a:pt x="25" y="0"/>
                      <a:pt x="24" y="0"/>
                    </a:cubicBezTo>
                    <a:cubicBezTo>
                      <a:pt x="23" y="0"/>
                      <a:pt x="24" y="2"/>
                      <a:pt x="23" y="1"/>
                    </a:cubicBezTo>
                    <a:cubicBezTo>
                      <a:pt x="22" y="1"/>
                      <a:pt x="23" y="1"/>
                      <a:pt x="22" y="2"/>
                    </a:cubicBezTo>
                    <a:cubicBezTo>
                      <a:pt x="23" y="2"/>
                      <a:pt x="22" y="5"/>
                      <a:pt x="23" y="5"/>
                    </a:cubicBezTo>
                    <a:cubicBezTo>
                      <a:pt x="23" y="4"/>
                      <a:pt x="24" y="3"/>
                      <a:pt x="24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3" name="Freeform 20260">
                <a:extLst>
                  <a:ext uri="{FF2B5EF4-FFF2-40B4-BE49-F238E27FC236}">
                    <a16:creationId xmlns:a16="http://schemas.microsoft.com/office/drawing/2014/main" id="{89506A15-CF18-E8A5-9BC5-641F655F8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1480" y="3488160"/>
                <a:ext cx="127852" cy="112586"/>
              </a:xfrm>
              <a:custGeom>
                <a:avLst/>
                <a:gdLst/>
                <a:ahLst/>
                <a:cxnLst>
                  <a:cxn ang="0">
                    <a:pos x="27" y="3"/>
                  </a:cxn>
                  <a:cxn ang="0">
                    <a:pos x="26" y="0"/>
                  </a:cxn>
                  <a:cxn ang="0">
                    <a:pos x="25" y="3"/>
                  </a:cxn>
                  <a:cxn ang="0">
                    <a:pos x="22" y="6"/>
                  </a:cxn>
                  <a:cxn ang="0">
                    <a:pos x="17" y="10"/>
                  </a:cxn>
                  <a:cxn ang="0">
                    <a:pos x="17" y="12"/>
                  </a:cxn>
                  <a:cxn ang="0">
                    <a:pos x="7" y="13"/>
                  </a:cxn>
                  <a:cxn ang="0">
                    <a:pos x="4" y="13"/>
                  </a:cxn>
                  <a:cxn ang="0">
                    <a:pos x="2" y="12"/>
                  </a:cxn>
                  <a:cxn ang="0">
                    <a:pos x="2" y="10"/>
                  </a:cxn>
                  <a:cxn ang="0">
                    <a:pos x="1" y="10"/>
                  </a:cxn>
                  <a:cxn ang="0">
                    <a:pos x="0" y="10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10" y="21"/>
                  </a:cxn>
                  <a:cxn ang="0">
                    <a:pos x="22" y="22"/>
                  </a:cxn>
                  <a:cxn ang="0">
                    <a:pos x="23" y="17"/>
                  </a:cxn>
                  <a:cxn ang="0">
                    <a:pos x="23" y="14"/>
                  </a:cxn>
                  <a:cxn ang="0">
                    <a:pos x="25" y="13"/>
                  </a:cxn>
                  <a:cxn ang="0">
                    <a:pos x="25" y="12"/>
                  </a:cxn>
                  <a:cxn ang="0">
                    <a:pos x="25" y="10"/>
                  </a:cxn>
                  <a:cxn ang="0">
                    <a:pos x="26" y="8"/>
                  </a:cxn>
                  <a:cxn ang="0">
                    <a:pos x="28" y="7"/>
                  </a:cxn>
                  <a:cxn ang="0">
                    <a:pos x="27" y="3"/>
                  </a:cxn>
                </a:cxnLst>
                <a:rect l="0" t="0" r="r" b="b"/>
                <a:pathLst>
                  <a:path w="28" h="25">
                    <a:moveTo>
                      <a:pt x="27" y="3"/>
                    </a:moveTo>
                    <a:cubicBezTo>
                      <a:pt x="26" y="3"/>
                      <a:pt x="27" y="0"/>
                      <a:pt x="26" y="0"/>
                    </a:cubicBezTo>
                    <a:cubicBezTo>
                      <a:pt x="25" y="4"/>
                      <a:pt x="26" y="0"/>
                      <a:pt x="25" y="3"/>
                    </a:cubicBezTo>
                    <a:cubicBezTo>
                      <a:pt x="24" y="4"/>
                      <a:pt x="23" y="4"/>
                      <a:pt x="22" y="6"/>
                    </a:cubicBezTo>
                    <a:cubicBezTo>
                      <a:pt x="20" y="8"/>
                      <a:pt x="18" y="10"/>
                      <a:pt x="17" y="10"/>
                    </a:cubicBezTo>
                    <a:cubicBezTo>
                      <a:pt x="17" y="11"/>
                      <a:pt x="19" y="10"/>
                      <a:pt x="17" y="12"/>
                    </a:cubicBezTo>
                    <a:cubicBezTo>
                      <a:pt x="15" y="15"/>
                      <a:pt x="11" y="12"/>
                      <a:pt x="7" y="13"/>
                    </a:cubicBezTo>
                    <a:cubicBezTo>
                      <a:pt x="4" y="14"/>
                      <a:pt x="4" y="14"/>
                      <a:pt x="4" y="13"/>
                    </a:cubicBezTo>
                    <a:cubicBezTo>
                      <a:pt x="4" y="11"/>
                      <a:pt x="3" y="12"/>
                      <a:pt x="2" y="12"/>
                    </a:cubicBezTo>
                    <a:cubicBezTo>
                      <a:pt x="0" y="12"/>
                      <a:pt x="2" y="10"/>
                      <a:pt x="2" y="10"/>
                    </a:cubicBezTo>
                    <a:cubicBezTo>
                      <a:pt x="2" y="9"/>
                      <a:pt x="1" y="10"/>
                      <a:pt x="1" y="10"/>
                    </a:cubicBezTo>
                    <a:cubicBezTo>
                      <a:pt x="1" y="10"/>
                      <a:pt x="1" y="10"/>
                      <a:pt x="0" y="10"/>
                    </a:cubicBezTo>
                    <a:cubicBezTo>
                      <a:pt x="0" y="12"/>
                      <a:pt x="0" y="12"/>
                      <a:pt x="2" y="13"/>
                    </a:cubicBezTo>
                    <a:cubicBezTo>
                      <a:pt x="4" y="15"/>
                      <a:pt x="4" y="15"/>
                      <a:pt x="4" y="18"/>
                    </a:cubicBezTo>
                    <a:cubicBezTo>
                      <a:pt x="5" y="20"/>
                      <a:pt x="4" y="20"/>
                      <a:pt x="10" y="21"/>
                    </a:cubicBezTo>
                    <a:cubicBezTo>
                      <a:pt x="16" y="22"/>
                      <a:pt x="21" y="25"/>
                      <a:pt x="22" y="22"/>
                    </a:cubicBezTo>
                    <a:cubicBezTo>
                      <a:pt x="22" y="21"/>
                      <a:pt x="21" y="20"/>
                      <a:pt x="23" y="17"/>
                    </a:cubicBezTo>
                    <a:cubicBezTo>
                      <a:pt x="24" y="14"/>
                      <a:pt x="24" y="15"/>
                      <a:pt x="23" y="14"/>
                    </a:cubicBezTo>
                    <a:cubicBezTo>
                      <a:pt x="23" y="14"/>
                      <a:pt x="24" y="14"/>
                      <a:pt x="25" y="13"/>
                    </a:cubicBezTo>
                    <a:cubicBezTo>
                      <a:pt x="27" y="13"/>
                      <a:pt x="26" y="12"/>
                      <a:pt x="25" y="12"/>
                    </a:cubicBezTo>
                    <a:cubicBezTo>
                      <a:pt x="24" y="12"/>
                      <a:pt x="25" y="12"/>
                      <a:pt x="25" y="10"/>
                    </a:cubicBezTo>
                    <a:cubicBezTo>
                      <a:pt x="25" y="8"/>
                      <a:pt x="25" y="6"/>
                      <a:pt x="26" y="8"/>
                    </a:cubicBezTo>
                    <a:cubicBezTo>
                      <a:pt x="27" y="10"/>
                      <a:pt x="26" y="8"/>
                      <a:pt x="28" y="7"/>
                    </a:cubicBezTo>
                    <a:cubicBezTo>
                      <a:pt x="28" y="5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4" name="Freeform 20261">
                <a:extLst>
                  <a:ext uri="{FF2B5EF4-FFF2-40B4-BE49-F238E27FC236}">
                    <a16:creationId xmlns:a16="http://schemas.microsoft.com/office/drawing/2014/main" id="{50256A69-74D4-2441-D033-7791411C2E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55464" y="3058809"/>
                <a:ext cx="456067" cy="461791"/>
              </a:xfrm>
              <a:custGeom>
                <a:avLst/>
                <a:gdLst/>
                <a:ahLst/>
                <a:cxnLst>
                  <a:cxn ang="0">
                    <a:pos x="33" y="19"/>
                  </a:cxn>
                  <a:cxn ang="0">
                    <a:pos x="52" y="21"/>
                  </a:cxn>
                  <a:cxn ang="0">
                    <a:pos x="52" y="18"/>
                  </a:cxn>
                  <a:cxn ang="0">
                    <a:pos x="65" y="13"/>
                  </a:cxn>
                  <a:cxn ang="0">
                    <a:pos x="70" y="13"/>
                  </a:cxn>
                  <a:cxn ang="0">
                    <a:pos x="78" y="16"/>
                  </a:cxn>
                  <a:cxn ang="0">
                    <a:pos x="86" y="23"/>
                  </a:cxn>
                  <a:cxn ang="0">
                    <a:pos x="90" y="26"/>
                  </a:cxn>
                  <a:cxn ang="0">
                    <a:pos x="90" y="31"/>
                  </a:cxn>
                  <a:cxn ang="0">
                    <a:pos x="88" y="57"/>
                  </a:cxn>
                  <a:cxn ang="0">
                    <a:pos x="88" y="70"/>
                  </a:cxn>
                  <a:cxn ang="0">
                    <a:pos x="97" y="80"/>
                  </a:cxn>
                  <a:cxn ang="0">
                    <a:pos x="98" y="86"/>
                  </a:cxn>
                  <a:cxn ang="0">
                    <a:pos x="100" y="91"/>
                  </a:cxn>
                  <a:cxn ang="0">
                    <a:pos x="93" y="95"/>
                  </a:cxn>
                  <a:cxn ang="0">
                    <a:pos x="90" y="101"/>
                  </a:cxn>
                  <a:cxn ang="0">
                    <a:pos x="86" y="100"/>
                  </a:cxn>
                  <a:cxn ang="0">
                    <a:pos x="76" y="98"/>
                  </a:cxn>
                  <a:cxn ang="0">
                    <a:pos x="69" y="96"/>
                  </a:cxn>
                  <a:cxn ang="0">
                    <a:pos x="62" y="89"/>
                  </a:cxn>
                  <a:cxn ang="0">
                    <a:pos x="55" y="92"/>
                  </a:cxn>
                  <a:cxn ang="0">
                    <a:pos x="45" y="86"/>
                  </a:cxn>
                  <a:cxn ang="0">
                    <a:pos x="36" y="77"/>
                  </a:cxn>
                  <a:cxn ang="0">
                    <a:pos x="30" y="68"/>
                  </a:cxn>
                  <a:cxn ang="0">
                    <a:pos x="24" y="69"/>
                  </a:cxn>
                  <a:cxn ang="0">
                    <a:pos x="20" y="62"/>
                  </a:cxn>
                  <a:cxn ang="0">
                    <a:pos x="12" y="47"/>
                  </a:cxn>
                  <a:cxn ang="0">
                    <a:pos x="11" y="32"/>
                  </a:cxn>
                  <a:cxn ang="0">
                    <a:pos x="7" y="27"/>
                  </a:cxn>
                  <a:cxn ang="0">
                    <a:pos x="3" y="16"/>
                  </a:cxn>
                  <a:cxn ang="0">
                    <a:pos x="3" y="12"/>
                  </a:cxn>
                  <a:cxn ang="0">
                    <a:pos x="2" y="8"/>
                  </a:cxn>
                  <a:cxn ang="0">
                    <a:pos x="1" y="6"/>
                  </a:cxn>
                  <a:cxn ang="0">
                    <a:pos x="2" y="4"/>
                  </a:cxn>
                  <a:cxn ang="0">
                    <a:pos x="4" y="2"/>
                  </a:cxn>
                  <a:cxn ang="0">
                    <a:pos x="12" y="8"/>
                  </a:cxn>
                  <a:cxn ang="0">
                    <a:pos x="13" y="8"/>
                  </a:cxn>
                  <a:cxn ang="0">
                    <a:pos x="15" y="6"/>
                  </a:cxn>
                  <a:cxn ang="0">
                    <a:pos x="18" y="4"/>
                  </a:cxn>
                  <a:cxn ang="0">
                    <a:pos x="23" y="4"/>
                  </a:cxn>
                  <a:cxn ang="0">
                    <a:pos x="23" y="6"/>
                  </a:cxn>
                  <a:cxn ang="0">
                    <a:pos x="21" y="8"/>
                  </a:cxn>
                  <a:cxn ang="0">
                    <a:pos x="23" y="10"/>
                  </a:cxn>
                  <a:cxn ang="0">
                    <a:pos x="26" y="11"/>
                  </a:cxn>
                  <a:cxn ang="0">
                    <a:pos x="62" y="90"/>
                  </a:cxn>
                  <a:cxn ang="0">
                    <a:pos x="64" y="89"/>
                  </a:cxn>
                </a:cxnLst>
                <a:rect l="0" t="0" r="r" b="b"/>
                <a:pathLst>
                  <a:path w="101" h="102">
                    <a:moveTo>
                      <a:pt x="26" y="11"/>
                    </a:moveTo>
                    <a:cubicBezTo>
                      <a:pt x="26" y="21"/>
                      <a:pt x="31" y="15"/>
                      <a:pt x="33" y="19"/>
                    </a:cubicBezTo>
                    <a:cubicBezTo>
                      <a:pt x="34" y="22"/>
                      <a:pt x="41" y="24"/>
                      <a:pt x="42" y="24"/>
                    </a:cubicBezTo>
                    <a:cubicBezTo>
                      <a:pt x="44" y="23"/>
                      <a:pt x="51" y="21"/>
                      <a:pt x="52" y="21"/>
                    </a:cubicBezTo>
                    <a:cubicBezTo>
                      <a:pt x="52" y="22"/>
                      <a:pt x="49" y="22"/>
                      <a:pt x="52" y="22"/>
                    </a:cubicBezTo>
                    <a:cubicBezTo>
                      <a:pt x="54" y="22"/>
                      <a:pt x="52" y="20"/>
                      <a:pt x="52" y="18"/>
                    </a:cubicBezTo>
                    <a:cubicBezTo>
                      <a:pt x="59" y="18"/>
                      <a:pt x="54" y="16"/>
                      <a:pt x="59" y="14"/>
                    </a:cubicBezTo>
                    <a:cubicBezTo>
                      <a:pt x="62" y="12"/>
                      <a:pt x="64" y="15"/>
                      <a:pt x="65" y="13"/>
                    </a:cubicBezTo>
                    <a:cubicBezTo>
                      <a:pt x="65" y="12"/>
                      <a:pt x="67" y="11"/>
                      <a:pt x="68" y="12"/>
                    </a:cubicBezTo>
                    <a:cubicBezTo>
                      <a:pt x="68" y="13"/>
                      <a:pt x="69" y="11"/>
                      <a:pt x="70" y="13"/>
                    </a:cubicBezTo>
                    <a:cubicBezTo>
                      <a:pt x="70" y="15"/>
                      <a:pt x="74" y="14"/>
                      <a:pt x="74" y="16"/>
                    </a:cubicBezTo>
                    <a:cubicBezTo>
                      <a:pt x="75" y="17"/>
                      <a:pt x="75" y="15"/>
                      <a:pt x="78" y="16"/>
                    </a:cubicBezTo>
                    <a:cubicBezTo>
                      <a:pt x="82" y="17"/>
                      <a:pt x="79" y="19"/>
                      <a:pt x="82" y="20"/>
                    </a:cubicBezTo>
                    <a:cubicBezTo>
                      <a:pt x="85" y="21"/>
                      <a:pt x="84" y="23"/>
                      <a:pt x="86" y="23"/>
                    </a:cubicBezTo>
                    <a:cubicBezTo>
                      <a:pt x="88" y="23"/>
                      <a:pt x="89" y="23"/>
                      <a:pt x="90" y="24"/>
                    </a:cubicBezTo>
                    <a:cubicBezTo>
                      <a:pt x="90" y="25"/>
                      <a:pt x="89" y="24"/>
                      <a:pt x="90" y="26"/>
                    </a:cubicBezTo>
                    <a:cubicBezTo>
                      <a:pt x="90" y="27"/>
                      <a:pt x="89" y="28"/>
                      <a:pt x="90" y="28"/>
                    </a:cubicBezTo>
                    <a:cubicBezTo>
                      <a:pt x="91" y="29"/>
                      <a:pt x="90" y="30"/>
                      <a:pt x="90" y="31"/>
                    </a:cubicBezTo>
                    <a:cubicBezTo>
                      <a:pt x="89" y="40"/>
                      <a:pt x="86" y="37"/>
                      <a:pt x="86" y="42"/>
                    </a:cubicBezTo>
                    <a:cubicBezTo>
                      <a:pt x="87" y="47"/>
                      <a:pt x="88" y="52"/>
                      <a:pt x="88" y="57"/>
                    </a:cubicBezTo>
                    <a:cubicBezTo>
                      <a:pt x="87" y="62"/>
                      <a:pt x="93" y="57"/>
                      <a:pt x="93" y="61"/>
                    </a:cubicBezTo>
                    <a:cubicBezTo>
                      <a:pt x="94" y="65"/>
                      <a:pt x="88" y="67"/>
                      <a:pt x="88" y="70"/>
                    </a:cubicBezTo>
                    <a:cubicBezTo>
                      <a:pt x="90" y="72"/>
                      <a:pt x="91" y="73"/>
                      <a:pt x="92" y="76"/>
                    </a:cubicBezTo>
                    <a:cubicBezTo>
                      <a:pt x="93" y="80"/>
                      <a:pt x="96" y="78"/>
                      <a:pt x="97" y="80"/>
                    </a:cubicBezTo>
                    <a:cubicBezTo>
                      <a:pt x="98" y="82"/>
                      <a:pt x="98" y="79"/>
                      <a:pt x="98" y="81"/>
                    </a:cubicBezTo>
                    <a:cubicBezTo>
                      <a:pt x="98" y="83"/>
                      <a:pt x="99" y="85"/>
                      <a:pt x="98" y="86"/>
                    </a:cubicBezTo>
                    <a:cubicBezTo>
                      <a:pt x="97" y="88"/>
                      <a:pt x="100" y="87"/>
                      <a:pt x="101" y="87"/>
                    </a:cubicBezTo>
                    <a:cubicBezTo>
                      <a:pt x="101" y="88"/>
                      <a:pt x="100" y="89"/>
                      <a:pt x="100" y="91"/>
                    </a:cubicBezTo>
                    <a:cubicBezTo>
                      <a:pt x="100" y="92"/>
                      <a:pt x="96" y="91"/>
                      <a:pt x="96" y="92"/>
                    </a:cubicBezTo>
                    <a:cubicBezTo>
                      <a:pt x="96" y="94"/>
                      <a:pt x="94" y="93"/>
                      <a:pt x="93" y="95"/>
                    </a:cubicBezTo>
                    <a:cubicBezTo>
                      <a:pt x="92" y="97"/>
                      <a:pt x="92" y="99"/>
                      <a:pt x="92" y="101"/>
                    </a:cubicBezTo>
                    <a:cubicBezTo>
                      <a:pt x="91" y="100"/>
                      <a:pt x="92" y="102"/>
                      <a:pt x="90" y="101"/>
                    </a:cubicBezTo>
                    <a:cubicBezTo>
                      <a:pt x="88" y="100"/>
                      <a:pt x="87" y="101"/>
                      <a:pt x="87" y="100"/>
                    </a:cubicBezTo>
                    <a:cubicBezTo>
                      <a:pt x="86" y="99"/>
                      <a:pt x="86" y="99"/>
                      <a:pt x="86" y="100"/>
                    </a:cubicBezTo>
                    <a:cubicBezTo>
                      <a:pt x="86" y="101"/>
                      <a:pt x="81" y="99"/>
                      <a:pt x="80" y="99"/>
                    </a:cubicBezTo>
                    <a:cubicBezTo>
                      <a:pt x="78" y="100"/>
                      <a:pt x="79" y="99"/>
                      <a:pt x="76" y="98"/>
                    </a:cubicBezTo>
                    <a:cubicBezTo>
                      <a:pt x="74" y="98"/>
                      <a:pt x="75" y="99"/>
                      <a:pt x="73" y="98"/>
                    </a:cubicBezTo>
                    <a:cubicBezTo>
                      <a:pt x="72" y="97"/>
                      <a:pt x="70" y="98"/>
                      <a:pt x="69" y="96"/>
                    </a:cubicBezTo>
                    <a:cubicBezTo>
                      <a:pt x="69" y="95"/>
                      <a:pt x="69" y="89"/>
                      <a:pt x="66" y="88"/>
                    </a:cubicBezTo>
                    <a:cubicBezTo>
                      <a:pt x="63" y="87"/>
                      <a:pt x="63" y="89"/>
                      <a:pt x="62" y="89"/>
                    </a:cubicBezTo>
                    <a:cubicBezTo>
                      <a:pt x="60" y="89"/>
                      <a:pt x="61" y="90"/>
                      <a:pt x="60" y="90"/>
                    </a:cubicBezTo>
                    <a:cubicBezTo>
                      <a:pt x="58" y="90"/>
                      <a:pt x="57" y="93"/>
                      <a:pt x="55" y="92"/>
                    </a:cubicBezTo>
                    <a:cubicBezTo>
                      <a:pt x="53" y="90"/>
                      <a:pt x="52" y="92"/>
                      <a:pt x="49" y="89"/>
                    </a:cubicBezTo>
                    <a:cubicBezTo>
                      <a:pt x="48" y="88"/>
                      <a:pt x="45" y="87"/>
                      <a:pt x="45" y="86"/>
                    </a:cubicBezTo>
                    <a:cubicBezTo>
                      <a:pt x="46" y="84"/>
                      <a:pt x="40" y="84"/>
                      <a:pt x="38" y="82"/>
                    </a:cubicBezTo>
                    <a:cubicBezTo>
                      <a:pt x="36" y="79"/>
                      <a:pt x="38" y="79"/>
                      <a:pt x="36" y="77"/>
                    </a:cubicBezTo>
                    <a:cubicBezTo>
                      <a:pt x="35" y="75"/>
                      <a:pt x="36" y="73"/>
                      <a:pt x="34" y="71"/>
                    </a:cubicBezTo>
                    <a:cubicBezTo>
                      <a:pt x="31" y="69"/>
                      <a:pt x="33" y="66"/>
                      <a:pt x="30" y="68"/>
                    </a:cubicBezTo>
                    <a:cubicBezTo>
                      <a:pt x="28" y="70"/>
                      <a:pt x="26" y="65"/>
                      <a:pt x="26" y="67"/>
                    </a:cubicBezTo>
                    <a:cubicBezTo>
                      <a:pt x="26" y="69"/>
                      <a:pt x="25" y="68"/>
                      <a:pt x="24" y="69"/>
                    </a:cubicBezTo>
                    <a:cubicBezTo>
                      <a:pt x="24" y="67"/>
                      <a:pt x="23" y="67"/>
                      <a:pt x="22" y="66"/>
                    </a:cubicBezTo>
                    <a:cubicBezTo>
                      <a:pt x="21" y="66"/>
                      <a:pt x="21" y="64"/>
                      <a:pt x="20" y="62"/>
                    </a:cubicBezTo>
                    <a:cubicBezTo>
                      <a:pt x="19" y="60"/>
                      <a:pt x="21" y="58"/>
                      <a:pt x="19" y="54"/>
                    </a:cubicBezTo>
                    <a:cubicBezTo>
                      <a:pt x="17" y="51"/>
                      <a:pt x="12" y="50"/>
                      <a:pt x="12" y="47"/>
                    </a:cubicBezTo>
                    <a:cubicBezTo>
                      <a:pt x="11" y="43"/>
                      <a:pt x="7" y="44"/>
                      <a:pt x="8" y="40"/>
                    </a:cubicBezTo>
                    <a:cubicBezTo>
                      <a:pt x="8" y="36"/>
                      <a:pt x="13" y="35"/>
                      <a:pt x="11" y="32"/>
                    </a:cubicBezTo>
                    <a:cubicBezTo>
                      <a:pt x="10" y="29"/>
                      <a:pt x="13" y="30"/>
                      <a:pt x="13" y="29"/>
                    </a:cubicBezTo>
                    <a:cubicBezTo>
                      <a:pt x="12" y="28"/>
                      <a:pt x="7" y="29"/>
                      <a:pt x="7" y="27"/>
                    </a:cubicBezTo>
                    <a:cubicBezTo>
                      <a:pt x="7" y="25"/>
                      <a:pt x="5" y="23"/>
                      <a:pt x="4" y="20"/>
                    </a:cubicBezTo>
                    <a:cubicBezTo>
                      <a:pt x="4" y="18"/>
                      <a:pt x="3" y="18"/>
                      <a:pt x="3" y="16"/>
                    </a:cubicBezTo>
                    <a:cubicBezTo>
                      <a:pt x="4" y="15"/>
                      <a:pt x="1" y="15"/>
                      <a:pt x="1" y="14"/>
                    </a:cubicBezTo>
                    <a:cubicBezTo>
                      <a:pt x="1" y="13"/>
                      <a:pt x="3" y="13"/>
                      <a:pt x="3" y="12"/>
                    </a:cubicBezTo>
                    <a:cubicBezTo>
                      <a:pt x="3" y="11"/>
                      <a:pt x="2" y="11"/>
                      <a:pt x="2" y="11"/>
                    </a:cubicBezTo>
                    <a:cubicBezTo>
                      <a:pt x="2" y="10"/>
                      <a:pt x="2" y="9"/>
                      <a:pt x="2" y="8"/>
                    </a:cubicBezTo>
                    <a:cubicBezTo>
                      <a:pt x="2" y="7"/>
                      <a:pt x="1" y="7"/>
                      <a:pt x="1" y="7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5"/>
                      <a:pt x="0" y="5"/>
                      <a:pt x="0" y="4"/>
                    </a:cubicBezTo>
                    <a:cubicBezTo>
                      <a:pt x="0" y="3"/>
                      <a:pt x="2" y="4"/>
                      <a:pt x="2" y="4"/>
                    </a:cubicBezTo>
                    <a:cubicBezTo>
                      <a:pt x="3" y="3"/>
                      <a:pt x="2" y="0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6" y="4"/>
                      <a:pt x="7" y="7"/>
                      <a:pt x="10" y="8"/>
                    </a:cubicBezTo>
                    <a:cubicBezTo>
                      <a:pt x="11" y="8"/>
                      <a:pt x="11" y="8"/>
                      <a:pt x="12" y="8"/>
                    </a:cubicBezTo>
                    <a:cubicBezTo>
                      <a:pt x="12" y="8"/>
                      <a:pt x="12" y="7"/>
                      <a:pt x="13" y="7"/>
                    </a:cubicBezTo>
                    <a:cubicBezTo>
                      <a:pt x="13" y="7"/>
                      <a:pt x="13" y="8"/>
                      <a:pt x="13" y="8"/>
                    </a:cubicBezTo>
                    <a:cubicBezTo>
                      <a:pt x="14" y="8"/>
                      <a:pt x="14" y="8"/>
                      <a:pt x="14" y="7"/>
                    </a:cubicBezTo>
                    <a:cubicBezTo>
                      <a:pt x="14" y="7"/>
                      <a:pt x="15" y="6"/>
                      <a:pt x="15" y="6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7" y="4"/>
                      <a:pt x="18" y="4"/>
                    </a:cubicBezTo>
                    <a:cubicBezTo>
                      <a:pt x="18" y="3"/>
                      <a:pt x="20" y="1"/>
                      <a:pt x="21" y="2"/>
                    </a:cubicBezTo>
                    <a:cubicBezTo>
                      <a:pt x="21" y="2"/>
                      <a:pt x="23" y="4"/>
                      <a:pt x="23" y="4"/>
                    </a:cubicBezTo>
                    <a:cubicBezTo>
                      <a:pt x="23" y="4"/>
                      <a:pt x="22" y="4"/>
                      <a:pt x="22" y="5"/>
                    </a:cubicBezTo>
                    <a:cubicBezTo>
                      <a:pt x="22" y="6"/>
                      <a:pt x="23" y="6"/>
                      <a:pt x="23" y="6"/>
                    </a:cubicBezTo>
                    <a:cubicBezTo>
                      <a:pt x="23" y="7"/>
                      <a:pt x="21" y="7"/>
                      <a:pt x="21" y="7"/>
                    </a:cubicBezTo>
                    <a:cubicBezTo>
                      <a:pt x="21" y="8"/>
                      <a:pt x="21" y="8"/>
                      <a:pt x="21" y="8"/>
                    </a:cubicBezTo>
                    <a:cubicBezTo>
                      <a:pt x="22" y="8"/>
                      <a:pt x="22" y="8"/>
                      <a:pt x="22" y="9"/>
                    </a:cubicBezTo>
                    <a:cubicBezTo>
                      <a:pt x="22" y="9"/>
                      <a:pt x="22" y="10"/>
                      <a:pt x="23" y="10"/>
                    </a:cubicBezTo>
                    <a:cubicBezTo>
                      <a:pt x="23" y="10"/>
                      <a:pt x="23" y="9"/>
                      <a:pt x="23" y="9"/>
                    </a:cubicBezTo>
                    <a:cubicBezTo>
                      <a:pt x="24" y="10"/>
                      <a:pt x="23" y="12"/>
                      <a:pt x="26" y="11"/>
                    </a:cubicBezTo>
                    <a:close/>
                    <a:moveTo>
                      <a:pt x="64" y="89"/>
                    </a:moveTo>
                    <a:cubicBezTo>
                      <a:pt x="65" y="88"/>
                      <a:pt x="62" y="89"/>
                      <a:pt x="62" y="90"/>
                    </a:cubicBezTo>
                    <a:cubicBezTo>
                      <a:pt x="62" y="91"/>
                      <a:pt x="59" y="91"/>
                      <a:pt x="60" y="92"/>
                    </a:cubicBezTo>
                    <a:cubicBezTo>
                      <a:pt x="60" y="92"/>
                      <a:pt x="63" y="91"/>
                      <a:pt x="64" y="8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5" name="Freeform 20262">
                <a:extLst>
                  <a:ext uri="{FF2B5EF4-FFF2-40B4-BE49-F238E27FC236}">
                    <a16:creationId xmlns:a16="http://schemas.microsoft.com/office/drawing/2014/main" id="{DD35BE66-F069-4386-F317-2E689E478E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18436" y="3366033"/>
                <a:ext cx="40073" cy="49614"/>
              </a:xfrm>
              <a:custGeom>
                <a:avLst/>
                <a:gdLst/>
                <a:ahLst/>
                <a:cxnLst>
                  <a:cxn ang="0">
                    <a:pos x="9" y="11"/>
                  </a:cxn>
                  <a:cxn ang="0">
                    <a:pos x="5" y="10"/>
                  </a:cxn>
                  <a:cxn ang="0">
                    <a:pos x="4" y="8"/>
                  </a:cxn>
                  <a:cxn ang="0">
                    <a:pos x="0" y="7"/>
                  </a:cxn>
                  <a:cxn ang="0">
                    <a:pos x="3" y="1"/>
                  </a:cxn>
                  <a:cxn ang="0">
                    <a:pos x="7" y="1"/>
                  </a:cxn>
                  <a:cxn ang="0">
                    <a:pos x="6" y="4"/>
                  </a:cxn>
                  <a:cxn ang="0">
                    <a:pos x="8" y="6"/>
                  </a:cxn>
                  <a:cxn ang="0">
                    <a:pos x="9" y="11"/>
                  </a:cxn>
                  <a:cxn ang="0">
                    <a:pos x="8" y="2"/>
                  </a:cxn>
                  <a:cxn ang="0">
                    <a:pos x="9" y="4"/>
                  </a:cxn>
                  <a:cxn ang="0">
                    <a:pos x="8" y="2"/>
                  </a:cxn>
                </a:cxnLst>
                <a:rect l="0" t="0" r="r" b="b"/>
                <a:pathLst>
                  <a:path w="9" h="11">
                    <a:moveTo>
                      <a:pt x="9" y="11"/>
                    </a:moveTo>
                    <a:cubicBezTo>
                      <a:pt x="9" y="11"/>
                      <a:pt x="6" y="11"/>
                      <a:pt x="5" y="10"/>
                    </a:cubicBezTo>
                    <a:cubicBezTo>
                      <a:pt x="5" y="10"/>
                      <a:pt x="5" y="8"/>
                      <a:pt x="4" y="8"/>
                    </a:cubicBezTo>
                    <a:cubicBezTo>
                      <a:pt x="4" y="7"/>
                      <a:pt x="0" y="7"/>
                      <a:pt x="0" y="7"/>
                    </a:cubicBezTo>
                    <a:cubicBezTo>
                      <a:pt x="1" y="6"/>
                      <a:pt x="2" y="2"/>
                      <a:pt x="3" y="1"/>
                    </a:cubicBezTo>
                    <a:cubicBezTo>
                      <a:pt x="4" y="0"/>
                      <a:pt x="6" y="1"/>
                      <a:pt x="7" y="1"/>
                    </a:cubicBezTo>
                    <a:cubicBezTo>
                      <a:pt x="9" y="6"/>
                      <a:pt x="7" y="2"/>
                      <a:pt x="6" y="4"/>
                    </a:cubicBezTo>
                    <a:cubicBezTo>
                      <a:pt x="5" y="6"/>
                      <a:pt x="8" y="4"/>
                      <a:pt x="8" y="6"/>
                    </a:cubicBezTo>
                    <a:cubicBezTo>
                      <a:pt x="8" y="9"/>
                      <a:pt x="9" y="7"/>
                      <a:pt x="9" y="11"/>
                    </a:cubicBezTo>
                    <a:close/>
                    <a:moveTo>
                      <a:pt x="8" y="2"/>
                    </a:moveTo>
                    <a:cubicBezTo>
                      <a:pt x="8" y="2"/>
                      <a:pt x="8" y="4"/>
                      <a:pt x="9" y="4"/>
                    </a:cubicBezTo>
                    <a:cubicBezTo>
                      <a:pt x="9" y="3"/>
                      <a:pt x="8" y="1"/>
                      <a:pt x="8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6" name="Freeform 20263">
                <a:extLst>
                  <a:ext uri="{FF2B5EF4-FFF2-40B4-BE49-F238E27FC236}">
                    <a16:creationId xmlns:a16="http://schemas.microsoft.com/office/drawing/2014/main" id="{BD598E64-EA41-92B3-5499-00D3CA90D3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30293" y="3266806"/>
                <a:ext cx="30532" cy="118310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12"/>
                  </a:cxn>
                  <a:cxn ang="0">
                    <a:pos x="3" y="14"/>
                  </a:cxn>
                  <a:cxn ang="0">
                    <a:pos x="3" y="13"/>
                  </a:cxn>
                  <a:cxn ang="0">
                    <a:pos x="4" y="10"/>
                  </a:cxn>
                  <a:cxn ang="0">
                    <a:pos x="3" y="10"/>
                  </a:cxn>
                  <a:cxn ang="0">
                    <a:pos x="4" y="10"/>
                  </a:cxn>
                  <a:cxn ang="0">
                    <a:pos x="4" y="6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6"/>
                  </a:cxn>
                  <a:cxn ang="0">
                    <a:pos x="7" y="4"/>
                  </a:cxn>
                  <a:cxn ang="0">
                    <a:pos x="7" y="3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4" y="2"/>
                  </a:cxn>
                  <a:cxn ang="0">
                    <a:pos x="1" y="12"/>
                  </a:cxn>
                  <a:cxn ang="0">
                    <a:pos x="0" y="14"/>
                  </a:cxn>
                  <a:cxn ang="0">
                    <a:pos x="0" y="15"/>
                  </a:cxn>
                  <a:cxn ang="0">
                    <a:pos x="3" y="26"/>
                  </a:cxn>
                  <a:cxn ang="0">
                    <a:pos x="3" y="26"/>
                  </a:cxn>
                  <a:cxn ang="0">
                    <a:pos x="4" y="22"/>
                  </a:cxn>
                  <a:cxn ang="0">
                    <a:pos x="6" y="15"/>
                  </a:cxn>
                  <a:cxn ang="0">
                    <a:pos x="6" y="12"/>
                  </a:cxn>
                  <a:cxn ang="0">
                    <a:pos x="3" y="14"/>
                  </a:cxn>
                  <a:cxn ang="0">
                    <a:pos x="3" y="13"/>
                  </a:cxn>
                  <a:cxn ang="0">
                    <a:pos x="4" y="10"/>
                  </a:cxn>
                  <a:cxn ang="0">
                    <a:pos x="3" y="10"/>
                  </a:cxn>
                  <a:cxn ang="0">
                    <a:pos x="4" y="10"/>
                  </a:cxn>
                  <a:cxn ang="0">
                    <a:pos x="4" y="6"/>
                  </a:cxn>
                  <a:cxn ang="0">
                    <a:pos x="6" y="7"/>
                  </a:cxn>
                </a:cxnLst>
                <a:rect l="0" t="0" r="r" b="b"/>
                <a:pathLst>
                  <a:path w="7" h="26">
                    <a:moveTo>
                      <a:pt x="6" y="7"/>
                    </a:moveTo>
                    <a:cubicBezTo>
                      <a:pt x="6" y="8"/>
                      <a:pt x="7" y="11"/>
                      <a:pt x="6" y="12"/>
                    </a:cubicBezTo>
                    <a:cubicBezTo>
                      <a:pt x="5" y="13"/>
                      <a:pt x="5" y="14"/>
                      <a:pt x="3" y="14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3" y="12"/>
                      <a:pt x="5" y="11"/>
                      <a:pt x="4" y="10"/>
                    </a:cubicBezTo>
                    <a:cubicBezTo>
                      <a:pt x="4" y="10"/>
                      <a:pt x="3" y="11"/>
                      <a:pt x="3" y="10"/>
                    </a:cubicBezTo>
                    <a:cubicBezTo>
                      <a:pt x="3" y="10"/>
                      <a:pt x="4" y="10"/>
                      <a:pt x="4" y="10"/>
                    </a:cubicBezTo>
                    <a:cubicBezTo>
                      <a:pt x="4" y="9"/>
                      <a:pt x="3" y="7"/>
                      <a:pt x="4" y="6"/>
                    </a:cubicBezTo>
                    <a:cubicBezTo>
                      <a:pt x="5" y="5"/>
                      <a:pt x="6" y="7"/>
                      <a:pt x="6" y="7"/>
                    </a:cubicBezTo>
                    <a:close/>
                    <a:moveTo>
                      <a:pt x="6" y="7"/>
                    </a:moveTo>
                    <a:cubicBezTo>
                      <a:pt x="6" y="7"/>
                      <a:pt x="6" y="6"/>
                      <a:pt x="6" y="6"/>
                    </a:cubicBezTo>
                    <a:cubicBezTo>
                      <a:pt x="6" y="5"/>
                      <a:pt x="6" y="4"/>
                      <a:pt x="7" y="4"/>
                    </a:cubicBezTo>
                    <a:cubicBezTo>
                      <a:pt x="7" y="4"/>
                      <a:pt x="7" y="4"/>
                      <a:pt x="7" y="3"/>
                    </a:cubicBezTo>
                    <a:cubicBezTo>
                      <a:pt x="7" y="3"/>
                      <a:pt x="7" y="2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6" y="1"/>
                      <a:pt x="6" y="0"/>
                      <a:pt x="6" y="1"/>
                    </a:cubicBezTo>
                    <a:cubicBezTo>
                      <a:pt x="6" y="1"/>
                      <a:pt x="6" y="2"/>
                      <a:pt x="6" y="2"/>
                    </a:cubicBezTo>
                    <a:cubicBezTo>
                      <a:pt x="6" y="2"/>
                      <a:pt x="5" y="2"/>
                      <a:pt x="4" y="2"/>
                    </a:cubicBezTo>
                    <a:cubicBezTo>
                      <a:pt x="3" y="4"/>
                      <a:pt x="2" y="11"/>
                      <a:pt x="1" y="12"/>
                    </a:cubicBezTo>
                    <a:cubicBezTo>
                      <a:pt x="2" y="12"/>
                      <a:pt x="0" y="14"/>
                      <a:pt x="0" y="14"/>
                    </a:cubicBezTo>
                    <a:cubicBezTo>
                      <a:pt x="0" y="14"/>
                      <a:pt x="0" y="15"/>
                      <a:pt x="0" y="15"/>
                    </a:cubicBezTo>
                    <a:cubicBezTo>
                      <a:pt x="1" y="18"/>
                      <a:pt x="2" y="22"/>
                      <a:pt x="3" y="26"/>
                    </a:cubicBezTo>
                    <a:cubicBezTo>
                      <a:pt x="3" y="26"/>
                      <a:pt x="3" y="26"/>
                      <a:pt x="3" y="26"/>
                    </a:cubicBezTo>
                    <a:cubicBezTo>
                      <a:pt x="3" y="26"/>
                      <a:pt x="4" y="23"/>
                      <a:pt x="4" y="22"/>
                    </a:cubicBezTo>
                    <a:cubicBezTo>
                      <a:pt x="4" y="19"/>
                      <a:pt x="6" y="16"/>
                      <a:pt x="6" y="15"/>
                    </a:cubicBezTo>
                    <a:cubicBezTo>
                      <a:pt x="6" y="14"/>
                      <a:pt x="6" y="13"/>
                      <a:pt x="6" y="12"/>
                    </a:cubicBezTo>
                    <a:cubicBezTo>
                      <a:pt x="5" y="13"/>
                      <a:pt x="5" y="14"/>
                      <a:pt x="3" y="14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3" y="12"/>
                      <a:pt x="5" y="11"/>
                      <a:pt x="4" y="10"/>
                    </a:cubicBezTo>
                    <a:cubicBezTo>
                      <a:pt x="4" y="10"/>
                      <a:pt x="3" y="11"/>
                      <a:pt x="3" y="10"/>
                    </a:cubicBezTo>
                    <a:cubicBezTo>
                      <a:pt x="3" y="10"/>
                      <a:pt x="4" y="10"/>
                      <a:pt x="4" y="10"/>
                    </a:cubicBezTo>
                    <a:cubicBezTo>
                      <a:pt x="4" y="9"/>
                      <a:pt x="3" y="7"/>
                      <a:pt x="4" y="6"/>
                    </a:cubicBezTo>
                    <a:cubicBezTo>
                      <a:pt x="5" y="5"/>
                      <a:pt x="6" y="7"/>
                      <a:pt x="6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7" name="Freeform 20264">
                <a:extLst>
                  <a:ext uri="{FF2B5EF4-FFF2-40B4-BE49-F238E27FC236}">
                    <a16:creationId xmlns:a16="http://schemas.microsoft.com/office/drawing/2014/main" id="{18EC08EE-8BBE-25A4-336D-EDADD9D14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24569" y="3322145"/>
                <a:ext cx="13358" cy="1335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1" y="1"/>
                      <a:pt x="1" y="1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1" y="2"/>
                      <a:pt x="3" y="0"/>
                      <a:pt x="2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8" name="Freeform 20265">
                <a:extLst>
                  <a:ext uri="{FF2B5EF4-FFF2-40B4-BE49-F238E27FC236}">
                    <a16:creationId xmlns:a16="http://schemas.microsoft.com/office/drawing/2014/main" id="{BE780F5D-74A1-2ED3-3C45-B47A7C9751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2995837"/>
                <a:ext cx="204181" cy="225171"/>
              </a:xfrm>
              <a:custGeom>
                <a:avLst/>
                <a:gdLst/>
                <a:ahLst/>
                <a:cxnLst>
                  <a:cxn ang="0">
                    <a:pos x="21" y="4"/>
                  </a:cxn>
                  <a:cxn ang="0">
                    <a:pos x="29" y="4"/>
                  </a:cxn>
                  <a:cxn ang="0">
                    <a:pos x="36" y="5"/>
                  </a:cxn>
                  <a:cxn ang="0">
                    <a:pos x="27" y="7"/>
                  </a:cxn>
                  <a:cxn ang="0">
                    <a:pos x="24" y="12"/>
                  </a:cxn>
                  <a:cxn ang="0">
                    <a:pos x="21" y="13"/>
                  </a:cxn>
                  <a:cxn ang="0">
                    <a:pos x="17" y="10"/>
                  </a:cxn>
                  <a:cxn ang="0">
                    <a:pos x="18" y="18"/>
                  </a:cxn>
                  <a:cxn ang="0">
                    <a:pos x="21" y="25"/>
                  </a:cxn>
                  <a:cxn ang="0">
                    <a:pos x="21" y="28"/>
                  </a:cxn>
                  <a:cxn ang="0">
                    <a:pos x="20" y="32"/>
                  </a:cxn>
                  <a:cxn ang="0">
                    <a:pos x="19" y="39"/>
                  </a:cxn>
                  <a:cxn ang="0">
                    <a:pos x="13" y="36"/>
                  </a:cxn>
                  <a:cxn ang="0">
                    <a:pos x="8" y="29"/>
                  </a:cxn>
                  <a:cxn ang="0">
                    <a:pos x="14" y="26"/>
                  </a:cxn>
                  <a:cxn ang="0">
                    <a:pos x="15" y="25"/>
                  </a:cxn>
                  <a:cxn ang="0">
                    <a:pos x="6" y="23"/>
                  </a:cxn>
                  <a:cxn ang="0">
                    <a:pos x="3" y="16"/>
                  </a:cxn>
                  <a:cxn ang="0">
                    <a:pos x="6" y="12"/>
                  </a:cxn>
                  <a:cxn ang="0">
                    <a:pos x="14" y="5"/>
                  </a:cxn>
                  <a:cxn ang="0">
                    <a:pos x="7" y="30"/>
                  </a:cxn>
                  <a:cxn ang="0">
                    <a:pos x="5" y="25"/>
                  </a:cxn>
                  <a:cxn ang="0">
                    <a:pos x="18" y="41"/>
                  </a:cxn>
                  <a:cxn ang="0">
                    <a:pos x="27" y="48"/>
                  </a:cxn>
                  <a:cxn ang="0">
                    <a:pos x="31" y="47"/>
                  </a:cxn>
                  <a:cxn ang="0">
                    <a:pos x="22" y="44"/>
                  </a:cxn>
                  <a:cxn ang="0">
                    <a:pos x="45" y="39"/>
                  </a:cxn>
                  <a:cxn ang="0">
                    <a:pos x="45" y="39"/>
                  </a:cxn>
                  <a:cxn ang="0">
                    <a:pos x="33" y="24"/>
                  </a:cxn>
                  <a:cxn ang="0">
                    <a:pos x="35" y="18"/>
                  </a:cxn>
                  <a:cxn ang="0">
                    <a:pos x="36" y="20"/>
                  </a:cxn>
                  <a:cxn ang="0">
                    <a:pos x="26" y="9"/>
                  </a:cxn>
                  <a:cxn ang="0">
                    <a:pos x="25" y="28"/>
                  </a:cxn>
                  <a:cxn ang="0">
                    <a:pos x="20" y="21"/>
                  </a:cxn>
                  <a:cxn ang="0">
                    <a:pos x="31" y="35"/>
                  </a:cxn>
                  <a:cxn ang="0">
                    <a:pos x="40" y="44"/>
                  </a:cxn>
                  <a:cxn ang="0">
                    <a:pos x="3" y="18"/>
                  </a:cxn>
                  <a:cxn ang="0">
                    <a:pos x="3" y="18"/>
                  </a:cxn>
                  <a:cxn ang="0">
                    <a:pos x="30" y="14"/>
                  </a:cxn>
                  <a:cxn ang="0">
                    <a:pos x="33" y="13"/>
                  </a:cxn>
                  <a:cxn ang="0">
                    <a:pos x="30" y="34"/>
                  </a:cxn>
                  <a:cxn ang="0">
                    <a:pos x="25" y="37"/>
                  </a:cxn>
                  <a:cxn ang="0">
                    <a:pos x="25" y="30"/>
                  </a:cxn>
                  <a:cxn ang="0">
                    <a:pos x="25" y="32"/>
                  </a:cxn>
                  <a:cxn ang="0">
                    <a:pos x="35" y="30"/>
                  </a:cxn>
                  <a:cxn ang="0">
                    <a:pos x="6" y="22"/>
                  </a:cxn>
                  <a:cxn ang="0">
                    <a:pos x="26" y="21"/>
                  </a:cxn>
                  <a:cxn ang="0">
                    <a:pos x="28" y="31"/>
                  </a:cxn>
                  <a:cxn ang="0">
                    <a:pos x="28" y="31"/>
                  </a:cxn>
                </a:cxnLst>
                <a:rect l="0" t="0" r="r" b="b"/>
                <a:pathLst>
                  <a:path w="45" h="50">
                    <a:moveTo>
                      <a:pt x="14" y="5"/>
                    </a:moveTo>
                    <a:cubicBezTo>
                      <a:pt x="17" y="7"/>
                      <a:pt x="16" y="4"/>
                      <a:pt x="18" y="4"/>
                    </a:cubicBezTo>
                    <a:cubicBezTo>
                      <a:pt x="19" y="5"/>
                      <a:pt x="18" y="3"/>
                      <a:pt x="21" y="4"/>
                    </a:cubicBezTo>
                    <a:cubicBezTo>
                      <a:pt x="23" y="4"/>
                      <a:pt x="24" y="2"/>
                      <a:pt x="25" y="3"/>
                    </a:cubicBezTo>
                    <a:cubicBezTo>
                      <a:pt x="26" y="3"/>
                      <a:pt x="25" y="1"/>
                      <a:pt x="27" y="3"/>
                    </a:cubicBezTo>
                    <a:cubicBezTo>
                      <a:pt x="28" y="5"/>
                      <a:pt x="28" y="2"/>
                      <a:pt x="29" y="4"/>
                    </a:cubicBezTo>
                    <a:cubicBezTo>
                      <a:pt x="30" y="6"/>
                      <a:pt x="31" y="4"/>
                      <a:pt x="33" y="4"/>
                    </a:cubicBezTo>
                    <a:cubicBezTo>
                      <a:pt x="36" y="4"/>
                      <a:pt x="32" y="0"/>
                      <a:pt x="35" y="1"/>
                    </a:cubicBezTo>
                    <a:cubicBezTo>
                      <a:pt x="37" y="3"/>
                      <a:pt x="37" y="4"/>
                      <a:pt x="36" y="5"/>
                    </a:cubicBezTo>
                    <a:cubicBezTo>
                      <a:pt x="35" y="5"/>
                      <a:pt x="36" y="7"/>
                      <a:pt x="34" y="8"/>
                    </a:cubicBezTo>
                    <a:cubicBezTo>
                      <a:pt x="34" y="7"/>
                      <a:pt x="32" y="8"/>
                      <a:pt x="30" y="7"/>
                    </a:cubicBezTo>
                    <a:cubicBezTo>
                      <a:pt x="28" y="6"/>
                      <a:pt x="29" y="8"/>
                      <a:pt x="27" y="7"/>
                    </a:cubicBezTo>
                    <a:cubicBezTo>
                      <a:pt x="25" y="6"/>
                      <a:pt x="25" y="8"/>
                      <a:pt x="23" y="9"/>
                    </a:cubicBezTo>
                    <a:cubicBezTo>
                      <a:pt x="21" y="9"/>
                      <a:pt x="23" y="9"/>
                      <a:pt x="22" y="10"/>
                    </a:cubicBezTo>
                    <a:cubicBezTo>
                      <a:pt x="22" y="11"/>
                      <a:pt x="23" y="10"/>
                      <a:pt x="24" y="12"/>
                    </a:cubicBezTo>
                    <a:cubicBezTo>
                      <a:pt x="26" y="13"/>
                      <a:pt x="25" y="13"/>
                      <a:pt x="24" y="12"/>
                    </a:cubicBezTo>
                    <a:cubicBezTo>
                      <a:pt x="22" y="11"/>
                      <a:pt x="21" y="11"/>
                      <a:pt x="23" y="12"/>
                    </a:cubicBezTo>
                    <a:cubicBezTo>
                      <a:pt x="24" y="14"/>
                      <a:pt x="23" y="14"/>
                      <a:pt x="21" y="13"/>
                    </a:cubicBezTo>
                    <a:cubicBezTo>
                      <a:pt x="20" y="11"/>
                      <a:pt x="20" y="12"/>
                      <a:pt x="21" y="13"/>
                    </a:cubicBezTo>
                    <a:cubicBezTo>
                      <a:pt x="22" y="15"/>
                      <a:pt x="20" y="15"/>
                      <a:pt x="19" y="13"/>
                    </a:cubicBezTo>
                    <a:cubicBezTo>
                      <a:pt x="19" y="10"/>
                      <a:pt x="17" y="12"/>
                      <a:pt x="17" y="10"/>
                    </a:cubicBezTo>
                    <a:cubicBezTo>
                      <a:pt x="18" y="8"/>
                      <a:pt x="16" y="10"/>
                      <a:pt x="16" y="11"/>
                    </a:cubicBezTo>
                    <a:cubicBezTo>
                      <a:pt x="14" y="14"/>
                      <a:pt x="21" y="18"/>
                      <a:pt x="19" y="20"/>
                    </a:cubicBezTo>
                    <a:cubicBezTo>
                      <a:pt x="18" y="21"/>
                      <a:pt x="19" y="18"/>
                      <a:pt x="18" y="18"/>
                    </a:cubicBezTo>
                    <a:cubicBezTo>
                      <a:pt x="16" y="18"/>
                      <a:pt x="20" y="21"/>
                      <a:pt x="16" y="21"/>
                    </a:cubicBezTo>
                    <a:cubicBezTo>
                      <a:pt x="14" y="22"/>
                      <a:pt x="19" y="22"/>
                      <a:pt x="19" y="23"/>
                    </a:cubicBezTo>
                    <a:cubicBezTo>
                      <a:pt x="20" y="25"/>
                      <a:pt x="20" y="24"/>
                      <a:pt x="21" y="25"/>
                    </a:cubicBezTo>
                    <a:cubicBezTo>
                      <a:pt x="21" y="26"/>
                      <a:pt x="24" y="26"/>
                      <a:pt x="23" y="27"/>
                    </a:cubicBezTo>
                    <a:cubicBezTo>
                      <a:pt x="23" y="28"/>
                      <a:pt x="24" y="30"/>
                      <a:pt x="23" y="30"/>
                    </a:cubicBezTo>
                    <a:cubicBezTo>
                      <a:pt x="23" y="30"/>
                      <a:pt x="22" y="29"/>
                      <a:pt x="21" y="28"/>
                    </a:cubicBezTo>
                    <a:cubicBezTo>
                      <a:pt x="20" y="27"/>
                      <a:pt x="18" y="28"/>
                      <a:pt x="18" y="29"/>
                    </a:cubicBezTo>
                    <a:cubicBezTo>
                      <a:pt x="19" y="30"/>
                      <a:pt x="18" y="30"/>
                      <a:pt x="19" y="30"/>
                    </a:cubicBezTo>
                    <a:cubicBezTo>
                      <a:pt x="20" y="31"/>
                      <a:pt x="21" y="32"/>
                      <a:pt x="20" y="32"/>
                    </a:cubicBezTo>
                    <a:cubicBezTo>
                      <a:pt x="19" y="32"/>
                      <a:pt x="19" y="33"/>
                      <a:pt x="18" y="32"/>
                    </a:cubicBezTo>
                    <a:cubicBezTo>
                      <a:pt x="18" y="31"/>
                      <a:pt x="18" y="31"/>
                      <a:pt x="17" y="31"/>
                    </a:cubicBezTo>
                    <a:cubicBezTo>
                      <a:pt x="15" y="31"/>
                      <a:pt x="20" y="38"/>
                      <a:pt x="19" y="39"/>
                    </a:cubicBezTo>
                    <a:cubicBezTo>
                      <a:pt x="17" y="39"/>
                      <a:pt x="16" y="34"/>
                      <a:pt x="16" y="37"/>
                    </a:cubicBezTo>
                    <a:cubicBezTo>
                      <a:pt x="15" y="39"/>
                      <a:pt x="14" y="40"/>
                      <a:pt x="14" y="38"/>
                    </a:cubicBezTo>
                    <a:cubicBezTo>
                      <a:pt x="14" y="36"/>
                      <a:pt x="13" y="33"/>
                      <a:pt x="13" y="36"/>
                    </a:cubicBezTo>
                    <a:cubicBezTo>
                      <a:pt x="12" y="38"/>
                      <a:pt x="10" y="34"/>
                      <a:pt x="10" y="33"/>
                    </a:cubicBezTo>
                    <a:cubicBezTo>
                      <a:pt x="11" y="32"/>
                      <a:pt x="11" y="31"/>
                      <a:pt x="10" y="31"/>
                    </a:cubicBezTo>
                    <a:cubicBezTo>
                      <a:pt x="8" y="31"/>
                      <a:pt x="9" y="30"/>
                      <a:pt x="8" y="29"/>
                    </a:cubicBezTo>
                    <a:cubicBezTo>
                      <a:pt x="7" y="28"/>
                      <a:pt x="9" y="29"/>
                      <a:pt x="9" y="27"/>
                    </a:cubicBezTo>
                    <a:cubicBezTo>
                      <a:pt x="9" y="26"/>
                      <a:pt x="10" y="27"/>
                      <a:pt x="11" y="26"/>
                    </a:cubicBezTo>
                    <a:cubicBezTo>
                      <a:pt x="12" y="25"/>
                      <a:pt x="12" y="25"/>
                      <a:pt x="14" y="26"/>
                    </a:cubicBezTo>
                    <a:cubicBezTo>
                      <a:pt x="16" y="27"/>
                      <a:pt x="16" y="28"/>
                      <a:pt x="18" y="27"/>
                    </a:cubicBezTo>
                    <a:cubicBezTo>
                      <a:pt x="20" y="27"/>
                      <a:pt x="19" y="26"/>
                      <a:pt x="18" y="26"/>
                    </a:cubicBezTo>
                    <a:cubicBezTo>
                      <a:pt x="17" y="26"/>
                      <a:pt x="16" y="25"/>
                      <a:pt x="15" y="25"/>
                    </a:cubicBezTo>
                    <a:cubicBezTo>
                      <a:pt x="13" y="26"/>
                      <a:pt x="14" y="25"/>
                      <a:pt x="12" y="25"/>
                    </a:cubicBezTo>
                    <a:cubicBezTo>
                      <a:pt x="9" y="26"/>
                      <a:pt x="10" y="24"/>
                      <a:pt x="9" y="25"/>
                    </a:cubicBezTo>
                    <a:cubicBezTo>
                      <a:pt x="8" y="27"/>
                      <a:pt x="8" y="24"/>
                      <a:pt x="6" y="23"/>
                    </a:cubicBezTo>
                    <a:cubicBezTo>
                      <a:pt x="5" y="21"/>
                      <a:pt x="9" y="22"/>
                      <a:pt x="8" y="21"/>
                    </a:cubicBezTo>
                    <a:cubicBezTo>
                      <a:pt x="6" y="19"/>
                      <a:pt x="7" y="22"/>
                      <a:pt x="6" y="20"/>
                    </a:cubicBezTo>
                    <a:cubicBezTo>
                      <a:pt x="5" y="19"/>
                      <a:pt x="4" y="20"/>
                      <a:pt x="3" y="16"/>
                    </a:cubicBezTo>
                    <a:cubicBezTo>
                      <a:pt x="3" y="16"/>
                      <a:pt x="4" y="16"/>
                      <a:pt x="4" y="15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4" y="13"/>
                      <a:pt x="6" y="14"/>
                      <a:pt x="6" y="12"/>
                    </a:cubicBezTo>
                    <a:cubicBezTo>
                      <a:pt x="6" y="9"/>
                      <a:pt x="7" y="11"/>
                      <a:pt x="8" y="10"/>
                    </a:cubicBezTo>
                    <a:cubicBezTo>
                      <a:pt x="8" y="8"/>
                      <a:pt x="7" y="8"/>
                      <a:pt x="7" y="8"/>
                    </a:cubicBezTo>
                    <a:cubicBezTo>
                      <a:pt x="15" y="7"/>
                      <a:pt x="11" y="4"/>
                      <a:pt x="14" y="5"/>
                    </a:cubicBezTo>
                    <a:close/>
                    <a:moveTo>
                      <a:pt x="7" y="30"/>
                    </a:moveTo>
                    <a:cubicBezTo>
                      <a:pt x="8" y="30"/>
                      <a:pt x="6" y="28"/>
                      <a:pt x="5" y="28"/>
                    </a:cubicBezTo>
                    <a:cubicBezTo>
                      <a:pt x="5" y="29"/>
                      <a:pt x="6" y="30"/>
                      <a:pt x="7" y="30"/>
                    </a:cubicBezTo>
                    <a:close/>
                    <a:moveTo>
                      <a:pt x="6" y="27"/>
                    </a:moveTo>
                    <a:cubicBezTo>
                      <a:pt x="7" y="28"/>
                      <a:pt x="7" y="27"/>
                      <a:pt x="6" y="26"/>
                    </a:cubicBezTo>
                    <a:cubicBezTo>
                      <a:pt x="5" y="26"/>
                      <a:pt x="5" y="24"/>
                      <a:pt x="5" y="25"/>
                    </a:cubicBezTo>
                    <a:cubicBezTo>
                      <a:pt x="5" y="26"/>
                      <a:pt x="4" y="25"/>
                      <a:pt x="4" y="26"/>
                    </a:cubicBezTo>
                    <a:cubicBezTo>
                      <a:pt x="4" y="27"/>
                      <a:pt x="5" y="27"/>
                      <a:pt x="6" y="27"/>
                    </a:cubicBezTo>
                    <a:close/>
                    <a:moveTo>
                      <a:pt x="18" y="41"/>
                    </a:moveTo>
                    <a:cubicBezTo>
                      <a:pt x="18" y="42"/>
                      <a:pt x="19" y="40"/>
                      <a:pt x="18" y="39"/>
                    </a:cubicBezTo>
                    <a:cubicBezTo>
                      <a:pt x="17" y="39"/>
                      <a:pt x="17" y="40"/>
                      <a:pt x="18" y="41"/>
                    </a:cubicBezTo>
                    <a:close/>
                    <a:moveTo>
                      <a:pt x="27" y="48"/>
                    </a:moveTo>
                    <a:cubicBezTo>
                      <a:pt x="28" y="50"/>
                      <a:pt x="30" y="49"/>
                      <a:pt x="33" y="49"/>
                    </a:cubicBezTo>
                    <a:cubicBezTo>
                      <a:pt x="36" y="49"/>
                      <a:pt x="36" y="46"/>
                      <a:pt x="33" y="47"/>
                    </a:cubicBezTo>
                    <a:cubicBezTo>
                      <a:pt x="31" y="49"/>
                      <a:pt x="33" y="46"/>
                      <a:pt x="31" y="47"/>
                    </a:cubicBezTo>
                    <a:cubicBezTo>
                      <a:pt x="29" y="47"/>
                      <a:pt x="29" y="45"/>
                      <a:pt x="26" y="46"/>
                    </a:cubicBezTo>
                    <a:cubicBezTo>
                      <a:pt x="24" y="47"/>
                      <a:pt x="24" y="44"/>
                      <a:pt x="23" y="45"/>
                    </a:cubicBezTo>
                    <a:cubicBezTo>
                      <a:pt x="22" y="45"/>
                      <a:pt x="22" y="44"/>
                      <a:pt x="22" y="44"/>
                    </a:cubicBezTo>
                    <a:cubicBezTo>
                      <a:pt x="21" y="45"/>
                      <a:pt x="21" y="45"/>
                      <a:pt x="21" y="46"/>
                    </a:cubicBezTo>
                    <a:cubicBezTo>
                      <a:pt x="21" y="48"/>
                      <a:pt x="24" y="46"/>
                      <a:pt x="27" y="48"/>
                    </a:cubicBezTo>
                    <a:close/>
                    <a:moveTo>
                      <a:pt x="45" y="39"/>
                    </a:moveTo>
                    <a:cubicBezTo>
                      <a:pt x="45" y="38"/>
                      <a:pt x="42" y="40"/>
                      <a:pt x="42" y="41"/>
                    </a:cubicBezTo>
                    <a:cubicBezTo>
                      <a:pt x="43" y="41"/>
                      <a:pt x="42" y="42"/>
                      <a:pt x="43" y="43"/>
                    </a:cubicBezTo>
                    <a:cubicBezTo>
                      <a:pt x="44" y="43"/>
                      <a:pt x="45" y="39"/>
                      <a:pt x="45" y="39"/>
                    </a:cubicBezTo>
                    <a:close/>
                    <a:moveTo>
                      <a:pt x="33" y="25"/>
                    </a:moveTo>
                    <a:cubicBezTo>
                      <a:pt x="34" y="25"/>
                      <a:pt x="32" y="27"/>
                      <a:pt x="33" y="27"/>
                    </a:cubicBezTo>
                    <a:cubicBezTo>
                      <a:pt x="35" y="26"/>
                      <a:pt x="34" y="23"/>
                      <a:pt x="33" y="24"/>
                    </a:cubicBezTo>
                    <a:cubicBezTo>
                      <a:pt x="32" y="24"/>
                      <a:pt x="33" y="24"/>
                      <a:pt x="33" y="25"/>
                    </a:cubicBezTo>
                    <a:close/>
                    <a:moveTo>
                      <a:pt x="36" y="20"/>
                    </a:moveTo>
                    <a:cubicBezTo>
                      <a:pt x="35" y="18"/>
                      <a:pt x="36" y="19"/>
                      <a:pt x="35" y="18"/>
                    </a:cubicBezTo>
                    <a:cubicBezTo>
                      <a:pt x="35" y="18"/>
                      <a:pt x="34" y="18"/>
                      <a:pt x="33" y="19"/>
                    </a:cubicBezTo>
                    <a:cubicBezTo>
                      <a:pt x="32" y="19"/>
                      <a:pt x="33" y="20"/>
                      <a:pt x="35" y="21"/>
                    </a:cubicBezTo>
                    <a:cubicBezTo>
                      <a:pt x="36" y="21"/>
                      <a:pt x="37" y="21"/>
                      <a:pt x="36" y="20"/>
                    </a:cubicBezTo>
                    <a:close/>
                    <a:moveTo>
                      <a:pt x="26" y="9"/>
                    </a:moveTo>
                    <a:cubicBezTo>
                      <a:pt x="27" y="10"/>
                      <a:pt x="27" y="8"/>
                      <a:pt x="27" y="8"/>
                    </a:cubicBezTo>
                    <a:cubicBezTo>
                      <a:pt x="26" y="8"/>
                      <a:pt x="25" y="9"/>
                      <a:pt x="26" y="9"/>
                    </a:cubicBezTo>
                    <a:close/>
                    <a:moveTo>
                      <a:pt x="20" y="23"/>
                    </a:moveTo>
                    <a:cubicBezTo>
                      <a:pt x="22" y="24"/>
                      <a:pt x="21" y="25"/>
                      <a:pt x="22" y="25"/>
                    </a:cubicBezTo>
                    <a:cubicBezTo>
                      <a:pt x="24" y="25"/>
                      <a:pt x="24" y="28"/>
                      <a:pt x="25" y="28"/>
                    </a:cubicBezTo>
                    <a:cubicBezTo>
                      <a:pt x="26" y="29"/>
                      <a:pt x="26" y="27"/>
                      <a:pt x="25" y="27"/>
                    </a:cubicBezTo>
                    <a:cubicBezTo>
                      <a:pt x="24" y="26"/>
                      <a:pt x="24" y="25"/>
                      <a:pt x="24" y="24"/>
                    </a:cubicBezTo>
                    <a:cubicBezTo>
                      <a:pt x="24" y="22"/>
                      <a:pt x="23" y="24"/>
                      <a:pt x="20" y="21"/>
                    </a:cubicBezTo>
                    <a:cubicBezTo>
                      <a:pt x="19" y="20"/>
                      <a:pt x="17" y="21"/>
                      <a:pt x="17" y="22"/>
                    </a:cubicBezTo>
                    <a:cubicBezTo>
                      <a:pt x="18" y="22"/>
                      <a:pt x="19" y="22"/>
                      <a:pt x="20" y="23"/>
                    </a:cubicBezTo>
                    <a:close/>
                    <a:moveTo>
                      <a:pt x="31" y="35"/>
                    </a:moveTo>
                    <a:cubicBezTo>
                      <a:pt x="32" y="36"/>
                      <a:pt x="32" y="33"/>
                      <a:pt x="31" y="34"/>
                    </a:cubicBezTo>
                    <a:cubicBezTo>
                      <a:pt x="30" y="34"/>
                      <a:pt x="30" y="35"/>
                      <a:pt x="31" y="35"/>
                    </a:cubicBezTo>
                    <a:close/>
                    <a:moveTo>
                      <a:pt x="40" y="44"/>
                    </a:moveTo>
                    <a:cubicBezTo>
                      <a:pt x="39" y="43"/>
                      <a:pt x="39" y="46"/>
                      <a:pt x="40" y="46"/>
                    </a:cubicBezTo>
                    <a:cubicBezTo>
                      <a:pt x="40" y="46"/>
                      <a:pt x="40" y="45"/>
                      <a:pt x="40" y="44"/>
                    </a:cubicBezTo>
                    <a:close/>
                    <a:moveTo>
                      <a:pt x="3" y="18"/>
                    </a:moveTo>
                    <a:cubicBezTo>
                      <a:pt x="3" y="18"/>
                      <a:pt x="1" y="16"/>
                      <a:pt x="1" y="16"/>
                    </a:cubicBezTo>
                    <a:cubicBezTo>
                      <a:pt x="2" y="15"/>
                      <a:pt x="1" y="15"/>
                      <a:pt x="0" y="15"/>
                    </a:cubicBezTo>
                    <a:cubicBezTo>
                      <a:pt x="0" y="16"/>
                      <a:pt x="1" y="18"/>
                      <a:pt x="3" y="18"/>
                    </a:cubicBezTo>
                    <a:close/>
                    <a:moveTo>
                      <a:pt x="29" y="15"/>
                    </a:moveTo>
                    <a:cubicBezTo>
                      <a:pt x="30" y="14"/>
                      <a:pt x="30" y="16"/>
                      <a:pt x="30" y="15"/>
                    </a:cubicBezTo>
                    <a:cubicBezTo>
                      <a:pt x="30" y="14"/>
                      <a:pt x="31" y="13"/>
                      <a:pt x="30" y="14"/>
                    </a:cubicBezTo>
                    <a:cubicBezTo>
                      <a:pt x="30" y="14"/>
                      <a:pt x="28" y="13"/>
                      <a:pt x="28" y="14"/>
                    </a:cubicBezTo>
                    <a:cubicBezTo>
                      <a:pt x="28" y="15"/>
                      <a:pt x="29" y="15"/>
                      <a:pt x="29" y="15"/>
                    </a:cubicBezTo>
                    <a:close/>
                    <a:moveTo>
                      <a:pt x="33" y="13"/>
                    </a:moveTo>
                    <a:cubicBezTo>
                      <a:pt x="34" y="12"/>
                      <a:pt x="32" y="11"/>
                      <a:pt x="32" y="13"/>
                    </a:cubicBezTo>
                    <a:cubicBezTo>
                      <a:pt x="32" y="13"/>
                      <a:pt x="33" y="13"/>
                      <a:pt x="33" y="13"/>
                    </a:cubicBezTo>
                    <a:close/>
                    <a:moveTo>
                      <a:pt x="30" y="34"/>
                    </a:moveTo>
                    <a:cubicBezTo>
                      <a:pt x="29" y="33"/>
                      <a:pt x="28" y="34"/>
                      <a:pt x="29" y="35"/>
                    </a:cubicBezTo>
                    <a:cubicBezTo>
                      <a:pt x="29" y="35"/>
                      <a:pt x="30" y="34"/>
                      <a:pt x="30" y="34"/>
                    </a:cubicBezTo>
                    <a:close/>
                    <a:moveTo>
                      <a:pt x="25" y="37"/>
                    </a:moveTo>
                    <a:cubicBezTo>
                      <a:pt x="24" y="37"/>
                      <a:pt x="25" y="38"/>
                      <a:pt x="26" y="37"/>
                    </a:cubicBezTo>
                    <a:cubicBezTo>
                      <a:pt x="26" y="36"/>
                      <a:pt x="26" y="36"/>
                      <a:pt x="25" y="37"/>
                    </a:cubicBezTo>
                    <a:close/>
                    <a:moveTo>
                      <a:pt x="25" y="30"/>
                    </a:moveTo>
                    <a:cubicBezTo>
                      <a:pt x="25" y="30"/>
                      <a:pt x="24" y="31"/>
                      <a:pt x="25" y="31"/>
                    </a:cubicBezTo>
                    <a:cubicBezTo>
                      <a:pt x="25" y="31"/>
                      <a:pt x="25" y="30"/>
                      <a:pt x="25" y="30"/>
                    </a:cubicBezTo>
                    <a:close/>
                    <a:moveTo>
                      <a:pt x="25" y="32"/>
                    </a:moveTo>
                    <a:cubicBezTo>
                      <a:pt x="25" y="31"/>
                      <a:pt x="24" y="33"/>
                      <a:pt x="25" y="33"/>
                    </a:cubicBezTo>
                    <a:cubicBezTo>
                      <a:pt x="26" y="33"/>
                      <a:pt x="26" y="32"/>
                      <a:pt x="25" y="32"/>
                    </a:cubicBezTo>
                    <a:close/>
                    <a:moveTo>
                      <a:pt x="35" y="30"/>
                    </a:moveTo>
                    <a:cubicBezTo>
                      <a:pt x="35" y="30"/>
                      <a:pt x="33" y="30"/>
                      <a:pt x="33" y="31"/>
                    </a:cubicBezTo>
                    <a:cubicBezTo>
                      <a:pt x="33" y="32"/>
                      <a:pt x="35" y="30"/>
                      <a:pt x="35" y="30"/>
                    </a:cubicBezTo>
                    <a:close/>
                    <a:moveTo>
                      <a:pt x="6" y="22"/>
                    </a:moveTo>
                    <a:cubicBezTo>
                      <a:pt x="5" y="22"/>
                      <a:pt x="4" y="24"/>
                      <a:pt x="5" y="24"/>
                    </a:cubicBezTo>
                    <a:cubicBezTo>
                      <a:pt x="6" y="24"/>
                      <a:pt x="6" y="23"/>
                      <a:pt x="6" y="22"/>
                    </a:cubicBezTo>
                    <a:close/>
                    <a:moveTo>
                      <a:pt x="26" y="21"/>
                    </a:moveTo>
                    <a:cubicBezTo>
                      <a:pt x="26" y="21"/>
                      <a:pt x="26" y="22"/>
                      <a:pt x="27" y="22"/>
                    </a:cubicBezTo>
                    <a:cubicBezTo>
                      <a:pt x="27" y="22"/>
                      <a:pt x="26" y="20"/>
                      <a:pt x="26" y="21"/>
                    </a:cubicBezTo>
                    <a:close/>
                    <a:moveTo>
                      <a:pt x="28" y="31"/>
                    </a:moveTo>
                    <a:cubicBezTo>
                      <a:pt x="29" y="32"/>
                      <a:pt x="30" y="31"/>
                      <a:pt x="29" y="30"/>
                    </a:cubicBezTo>
                    <a:cubicBezTo>
                      <a:pt x="28" y="30"/>
                      <a:pt x="27" y="27"/>
                      <a:pt x="27" y="28"/>
                    </a:cubicBezTo>
                    <a:cubicBezTo>
                      <a:pt x="26" y="29"/>
                      <a:pt x="28" y="29"/>
                      <a:pt x="28" y="3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9" name="Freeform 20266">
                <a:extLst>
                  <a:ext uri="{FF2B5EF4-FFF2-40B4-BE49-F238E27FC236}">
                    <a16:creationId xmlns:a16="http://schemas.microsoft.com/office/drawing/2014/main" id="{C9B0B9AE-90E9-F14E-51CC-E96E3F7865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38919" y="4739958"/>
                <a:ext cx="207998" cy="1228899"/>
              </a:xfrm>
              <a:custGeom>
                <a:avLst/>
                <a:gdLst/>
                <a:ahLst/>
                <a:cxnLst>
                  <a:cxn ang="0">
                    <a:pos x="45" y="38"/>
                  </a:cxn>
                  <a:cxn ang="0">
                    <a:pos x="30" y="101"/>
                  </a:cxn>
                  <a:cxn ang="0">
                    <a:pos x="21" y="161"/>
                  </a:cxn>
                  <a:cxn ang="0">
                    <a:pos x="21" y="201"/>
                  </a:cxn>
                  <a:cxn ang="0">
                    <a:pos x="30" y="241"/>
                  </a:cxn>
                  <a:cxn ang="0">
                    <a:pos x="20" y="251"/>
                  </a:cxn>
                  <a:cxn ang="0">
                    <a:pos x="16" y="250"/>
                  </a:cxn>
                  <a:cxn ang="0">
                    <a:pos x="13" y="248"/>
                  </a:cxn>
                  <a:cxn ang="0">
                    <a:pos x="18" y="240"/>
                  </a:cxn>
                  <a:cxn ang="0">
                    <a:pos x="11" y="237"/>
                  </a:cxn>
                  <a:cxn ang="0">
                    <a:pos x="9" y="229"/>
                  </a:cxn>
                  <a:cxn ang="0">
                    <a:pos x="9" y="219"/>
                  </a:cxn>
                  <a:cxn ang="0">
                    <a:pos x="12" y="210"/>
                  </a:cxn>
                  <a:cxn ang="0">
                    <a:pos x="2" y="201"/>
                  </a:cxn>
                  <a:cxn ang="0">
                    <a:pos x="14" y="188"/>
                  </a:cxn>
                  <a:cxn ang="0">
                    <a:pos x="14" y="164"/>
                  </a:cxn>
                  <a:cxn ang="0">
                    <a:pos x="22" y="106"/>
                  </a:cxn>
                  <a:cxn ang="0">
                    <a:pos x="28" y="37"/>
                  </a:cxn>
                  <a:cxn ang="0">
                    <a:pos x="38" y="246"/>
                  </a:cxn>
                  <a:cxn ang="0">
                    <a:pos x="30" y="256"/>
                  </a:cxn>
                  <a:cxn ang="0">
                    <a:pos x="22" y="261"/>
                  </a:cxn>
                  <a:cxn ang="0">
                    <a:pos x="31" y="264"/>
                  </a:cxn>
                  <a:cxn ang="0">
                    <a:pos x="14" y="184"/>
                  </a:cxn>
                  <a:cxn ang="0">
                    <a:pos x="29" y="259"/>
                  </a:cxn>
                  <a:cxn ang="0">
                    <a:pos x="8" y="174"/>
                  </a:cxn>
                  <a:cxn ang="0">
                    <a:pos x="9" y="166"/>
                  </a:cxn>
                  <a:cxn ang="0">
                    <a:pos x="10" y="190"/>
                  </a:cxn>
                  <a:cxn ang="0">
                    <a:pos x="9" y="186"/>
                  </a:cxn>
                  <a:cxn ang="0">
                    <a:pos x="11" y="192"/>
                  </a:cxn>
                  <a:cxn ang="0">
                    <a:pos x="10" y="193"/>
                  </a:cxn>
                  <a:cxn ang="0">
                    <a:pos x="4" y="196"/>
                  </a:cxn>
                  <a:cxn ang="0">
                    <a:pos x="9" y="183"/>
                  </a:cxn>
                  <a:cxn ang="0">
                    <a:pos x="6" y="193"/>
                  </a:cxn>
                  <a:cxn ang="0">
                    <a:pos x="34" y="268"/>
                  </a:cxn>
                  <a:cxn ang="0">
                    <a:pos x="38" y="267"/>
                  </a:cxn>
                  <a:cxn ang="0">
                    <a:pos x="31" y="265"/>
                  </a:cxn>
                  <a:cxn ang="0">
                    <a:pos x="25" y="264"/>
                  </a:cxn>
                  <a:cxn ang="0">
                    <a:pos x="43" y="270"/>
                  </a:cxn>
                  <a:cxn ang="0">
                    <a:pos x="21" y="259"/>
                  </a:cxn>
                  <a:cxn ang="0">
                    <a:pos x="16" y="254"/>
                  </a:cxn>
                  <a:cxn ang="0">
                    <a:pos x="15" y="258"/>
                  </a:cxn>
                  <a:cxn ang="0">
                    <a:pos x="11" y="246"/>
                  </a:cxn>
                  <a:cxn ang="0">
                    <a:pos x="12" y="250"/>
                  </a:cxn>
                  <a:cxn ang="0">
                    <a:pos x="10" y="240"/>
                  </a:cxn>
                  <a:cxn ang="0">
                    <a:pos x="7" y="239"/>
                  </a:cxn>
                  <a:cxn ang="0">
                    <a:pos x="8" y="243"/>
                  </a:cxn>
                  <a:cxn ang="0">
                    <a:pos x="6" y="244"/>
                  </a:cxn>
                  <a:cxn ang="0">
                    <a:pos x="9" y="236"/>
                  </a:cxn>
                  <a:cxn ang="0">
                    <a:pos x="8" y="233"/>
                  </a:cxn>
                  <a:cxn ang="0">
                    <a:pos x="4" y="220"/>
                  </a:cxn>
                  <a:cxn ang="0">
                    <a:pos x="3" y="231"/>
                  </a:cxn>
                  <a:cxn ang="0">
                    <a:pos x="8" y="232"/>
                  </a:cxn>
                  <a:cxn ang="0">
                    <a:pos x="5" y="228"/>
                  </a:cxn>
                  <a:cxn ang="0">
                    <a:pos x="6" y="233"/>
                  </a:cxn>
                  <a:cxn ang="0">
                    <a:pos x="5" y="219"/>
                  </a:cxn>
                  <a:cxn ang="0">
                    <a:pos x="6" y="216"/>
                  </a:cxn>
                  <a:cxn ang="0">
                    <a:pos x="4" y="214"/>
                  </a:cxn>
                  <a:cxn ang="0">
                    <a:pos x="5" y="211"/>
                  </a:cxn>
                  <a:cxn ang="0">
                    <a:pos x="2" y="216"/>
                  </a:cxn>
                  <a:cxn ang="0">
                    <a:pos x="3" y="209"/>
                  </a:cxn>
                  <a:cxn ang="0">
                    <a:pos x="3" y="217"/>
                  </a:cxn>
                </a:cxnLst>
                <a:rect l="0" t="0" r="r" b="b"/>
                <a:pathLst>
                  <a:path w="46" h="272">
                    <a:moveTo>
                      <a:pt x="33" y="0"/>
                    </a:moveTo>
                    <a:cubicBezTo>
                      <a:pt x="34" y="4"/>
                      <a:pt x="35" y="4"/>
                      <a:pt x="35" y="5"/>
                    </a:cubicBezTo>
                    <a:cubicBezTo>
                      <a:pt x="35" y="6"/>
                      <a:pt x="36" y="11"/>
                      <a:pt x="37" y="11"/>
                    </a:cubicBezTo>
                    <a:cubicBezTo>
                      <a:pt x="38" y="13"/>
                      <a:pt x="39" y="13"/>
                      <a:pt x="38" y="14"/>
                    </a:cubicBezTo>
                    <a:cubicBezTo>
                      <a:pt x="36" y="16"/>
                      <a:pt x="39" y="16"/>
                      <a:pt x="38" y="17"/>
                    </a:cubicBezTo>
                    <a:cubicBezTo>
                      <a:pt x="37" y="19"/>
                      <a:pt x="37" y="20"/>
                      <a:pt x="38" y="20"/>
                    </a:cubicBezTo>
                    <a:cubicBezTo>
                      <a:pt x="39" y="21"/>
                      <a:pt x="37" y="23"/>
                      <a:pt x="39" y="23"/>
                    </a:cubicBezTo>
                    <a:cubicBezTo>
                      <a:pt x="40" y="23"/>
                      <a:pt x="41" y="29"/>
                      <a:pt x="41" y="33"/>
                    </a:cubicBezTo>
                    <a:cubicBezTo>
                      <a:pt x="42" y="36"/>
                      <a:pt x="43" y="36"/>
                      <a:pt x="45" y="35"/>
                    </a:cubicBezTo>
                    <a:cubicBezTo>
                      <a:pt x="46" y="36"/>
                      <a:pt x="46" y="37"/>
                      <a:pt x="45" y="38"/>
                    </a:cubicBezTo>
                    <a:cubicBezTo>
                      <a:pt x="45" y="40"/>
                      <a:pt x="45" y="43"/>
                      <a:pt x="43" y="44"/>
                    </a:cubicBezTo>
                    <a:cubicBezTo>
                      <a:pt x="42" y="44"/>
                      <a:pt x="37" y="46"/>
                      <a:pt x="38" y="49"/>
                    </a:cubicBezTo>
                    <a:cubicBezTo>
                      <a:pt x="39" y="50"/>
                      <a:pt x="37" y="58"/>
                      <a:pt x="39" y="61"/>
                    </a:cubicBezTo>
                    <a:cubicBezTo>
                      <a:pt x="41" y="66"/>
                      <a:pt x="37" y="61"/>
                      <a:pt x="36" y="66"/>
                    </a:cubicBezTo>
                    <a:cubicBezTo>
                      <a:pt x="34" y="71"/>
                      <a:pt x="35" y="70"/>
                      <a:pt x="33" y="71"/>
                    </a:cubicBezTo>
                    <a:cubicBezTo>
                      <a:pt x="32" y="72"/>
                      <a:pt x="32" y="76"/>
                      <a:pt x="31" y="77"/>
                    </a:cubicBezTo>
                    <a:cubicBezTo>
                      <a:pt x="29" y="79"/>
                      <a:pt x="32" y="83"/>
                      <a:pt x="31" y="85"/>
                    </a:cubicBezTo>
                    <a:cubicBezTo>
                      <a:pt x="30" y="86"/>
                      <a:pt x="30" y="84"/>
                      <a:pt x="29" y="87"/>
                    </a:cubicBezTo>
                    <a:cubicBezTo>
                      <a:pt x="28" y="90"/>
                      <a:pt x="27" y="93"/>
                      <a:pt x="28" y="94"/>
                    </a:cubicBezTo>
                    <a:cubicBezTo>
                      <a:pt x="29" y="96"/>
                      <a:pt x="29" y="98"/>
                      <a:pt x="30" y="101"/>
                    </a:cubicBezTo>
                    <a:cubicBezTo>
                      <a:pt x="31" y="104"/>
                      <a:pt x="29" y="105"/>
                      <a:pt x="31" y="105"/>
                    </a:cubicBezTo>
                    <a:cubicBezTo>
                      <a:pt x="33" y="105"/>
                      <a:pt x="31" y="107"/>
                      <a:pt x="31" y="110"/>
                    </a:cubicBezTo>
                    <a:cubicBezTo>
                      <a:pt x="32" y="113"/>
                      <a:pt x="29" y="111"/>
                      <a:pt x="29" y="116"/>
                    </a:cubicBezTo>
                    <a:cubicBezTo>
                      <a:pt x="28" y="122"/>
                      <a:pt x="29" y="123"/>
                      <a:pt x="28" y="125"/>
                    </a:cubicBezTo>
                    <a:cubicBezTo>
                      <a:pt x="26" y="128"/>
                      <a:pt x="25" y="126"/>
                      <a:pt x="25" y="128"/>
                    </a:cubicBezTo>
                    <a:cubicBezTo>
                      <a:pt x="24" y="130"/>
                      <a:pt x="25" y="133"/>
                      <a:pt x="24" y="135"/>
                    </a:cubicBezTo>
                    <a:cubicBezTo>
                      <a:pt x="24" y="137"/>
                      <a:pt x="27" y="142"/>
                      <a:pt x="25" y="143"/>
                    </a:cubicBezTo>
                    <a:cubicBezTo>
                      <a:pt x="21" y="146"/>
                      <a:pt x="24" y="148"/>
                      <a:pt x="22" y="149"/>
                    </a:cubicBezTo>
                    <a:cubicBezTo>
                      <a:pt x="20" y="151"/>
                      <a:pt x="23" y="154"/>
                      <a:pt x="21" y="156"/>
                    </a:cubicBezTo>
                    <a:cubicBezTo>
                      <a:pt x="19" y="158"/>
                      <a:pt x="21" y="157"/>
                      <a:pt x="21" y="161"/>
                    </a:cubicBezTo>
                    <a:cubicBezTo>
                      <a:pt x="20" y="165"/>
                      <a:pt x="22" y="166"/>
                      <a:pt x="21" y="167"/>
                    </a:cubicBezTo>
                    <a:cubicBezTo>
                      <a:pt x="21" y="169"/>
                      <a:pt x="20" y="166"/>
                      <a:pt x="19" y="170"/>
                    </a:cubicBezTo>
                    <a:cubicBezTo>
                      <a:pt x="19" y="174"/>
                      <a:pt x="21" y="174"/>
                      <a:pt x="21" y="175"/>
                    </a:cubicBezTo>
                    <a:cubicBezTo>
                      <a:pt x="22" y="176"/>
                      <a:pt x="20" y="179"/>
                      <a:pt x="22" y="180"/>
                    </a:cubicBezTo>
                    <a:cubicBezTo>
                      <a:pt x="23" y="181"/>
                      <a:pt x="19" y="185"/>
                      <a:pt x="22" y="184"/>
                    </a:cubicBezTo>
                    <a:cubicBezTo>
                      <a:pt x="26" y="183"/>
                      <a:pt x="25" y="187"/>
                      <a:pt x="22" y="187"/>
                    </a:cubicBezTo>
                    <a:cubicBezTo>
                      <a:pt x="19" y="186"/>
                      <a:pt x="19" y="187"/>
                      <a:pt x="21" y="188"/>
                    </a:cubicBezTo>
                    <a:cubicBezTo>
                      <a:pt x="24" y="188"/>
                      <a:pt x="24" y="191"/>
                      <a:pt x="22" y="192"/>
                    </a:cubicBezTo>
                    <a:cubicBezTo>
                      <a:pt x="19" y="193"/>
                      <a:pt x="23" y="195"/>
                      <a:pt x="21" y="196"/>
                    </a:cubicBezTo>
                    <a:cubicBezTo>
                      <a:pt x="20" y="197"/>
                      <a:pt x="23" y="200"/>
                      <a:pt x="21" y="201"/>
                    </a:cubicBezTo>
                    <a:cubicBezTo>
                      <a:pt x="18" y="203"/>
                      <a:pt x="23" y="203"/>
                      <a:pt x="20" y="205"/>
                    </a:cubicBezTo>
                    <a:cubicBezTo>
                      <a:pt x="17" y="208"/>
                      <a:pt x="19" y="208"/>
                      <a:pt x="18" y="209"/>
                    </a:cubicBezTo>
                    <a:cubicBezTo>
                      <a:pt x="16" y="211"/>
                      <a:pt x="20" y="212"/>
                      <a:pt x="18" y="214"/>
                    </a:cubicBezTo>
                    <a:cubicBezTo>
                      <a:pt x="16" y="215"/>
                      <a:pt x="15" y="221"/>
                      <a:pt x="13" y="221"/>
                    </a:cubicBezTo>
                    <a:cubicBezTo>
                      <a:pt x="11" y="220"/>
                      <a:pt x="13" y="223"/>
                      <a:pt x="12" y="225"/>
                    </a:cubicBezTo>
                    <a:cubicBezTo>
                      <a:pt x="11" y="228"/>
                      <a:pt x="13" y="226"/>
                      <a:pt x="14" y="230"/>
                    </a:cubicBezTo>
                    <a:cubicBezTo>
                      <a:pt x="14" y="233"/>
                      <a:pt x="15" y="230"/>
                      <a:pt x="17" y="230"/>
                    </a:cubicBezTo>
                    <a:cubicBezTo>
                      <a:pt x="19" y="230"/>
                      <a:pt x="17" y="238"/>
                      <a:pt x="19" y="239"/>
                    </a:cubicBezTo>
                    <a:cubicBezTo>
                      <a:pt x="21" y="240"/>
                      <a:pt x="19" y="241"/>
                      <a:pt x="22" y="241"/>
                    </a:cubicBezTo>
                    <a:cubicBezTo>
                      <a:pt x="25" y="241"/>
                      <a:pt x="30" y="241"/>
                      <a:pt x="30" y="241"/>
                    </a:cubicBezTo>
                    <a:cubicBezTo>
                      <a:pt x="33" y="243"/>
                      <a:pt x="38" y="242"/>
                      <a:pt x="39" y="244"/>
                    </a:cubicBezTo>
                    <a:cubicBezTo>
                      <a:pt x="38" y="244"/>
                      <a:pt x="37" y="244"/>
                      <a:pt x="36" y="243"/>
                    </a:cubicBezTo>
                    <a:cubicBezTo>
                      <a:pt x="34" y="243"/>
                      <a:pt x="34" y="243"/>
                      <a:pt x="33" y="245"/>
                    </a:cubicBezTo>
                    <a:cubicBezTo>
                      <a:pt x="31" y="246"/>
                      <a:pt x="32" y="244"/>
                      <a:pt x="30" y="246"/>
                    </a:cubicBezTo>
                    <a:cubicBezTo>
                      <a:pt x="28" y="247"/>
                      <a:pt x="27" y="246"/>
                      <a:pt x="26" y="248"/>
                    </a:cubicBezTo>
                    <a:cubicBezTo>
                      <a:pt x="26" y="251"/>
                      <a:pt x="26" y="249"/>
                      <a:pt x="25" y="253"/>
                    </a:cubicBezTo>
                    <a:cubicBezTo>
                      <a:pt x="25" y="256"/>
                      <a:pt x="26" y="256"/>
                      <a:pt x="24" y="256"/>
                    </a:cubicBezTo>
                    <a:cubicBezTo>
                      <a:pt x="22" y="256"/>
                      <a:pt x="21" y="255"/>
                      <a:pt x="21" y="255"/>
                    </a:cubicBezTo>
                    <a:cubicBezTo>
                      <a:pt x="20" y="255"/>
                      <a:pt x="18" y="253"/>
                      <a:pt x="18" y="252"/>
                    </a:cubicBezTo>
                    <a:cubicBezTo>
                      <a:pt x="18" y="251"/>
                      <a:pt x="19" y="251"/>
                      <a:pt x="20" y="251"/>
                    </a:cubicBezTo>
                    <a:cubicBezTo>
                      <a:pt x="20" y="252"/>
                      <a:pt x="20" y="251"/>
                      <a:pt x="21" y="251"/>
                    </a:cubicBezTo>
                    <a:cubicBezTo>
                      <a:pt x="22" y="252"/>
                      <a:pt x="21" y="251"/>
                      <a:pt x="22" y="250"/>
                    </a:cubicBezTo>
                    <a:cubicBezTo>
                      <a:pt x="24" y="250"/>
                      <a:pt x="25" y="248"/>
                      <a:pt x="24" y="248"/>
                    </a:cubicBezTo>
                    <a:cubicBezTo>
                      <a:pt x="23" y="247"/>
                      <a:pt x="23" y="248"/>
                      <a:pt x="21" y="249"/>
                    </a:cubicBezTo>
                    <a:cubicBezTo>
                      <a:pt x="20" y="249"/>
                      <a:pt x="21" y="250"/>
                      <a:pt x="19" y="250"/>
                    </a:cubicBezTo>
                    <a:cubicBezTo>
                      <a:pt x="16" y="249"/>
                      <a:pt x="20" y="250"/>
                      <a:pt x="19" y="251"/>
                    </a:cubicBezTo>
                    <a:cubicBezTo>
                      <a:pt x="18" y="251"/>
                      <a:pt x="17" y="251"/>
                      <a:pt x="17" y="253"/>
                    </a:cubicBezTo>
                    <a:cubicBezTo>
                      <a:pt x="18" y="254"/>
                      <a:pt x="17" y="253"/>
                      <a:pt x="16" y="252"/>
                    </a:cubicBezTo>
                    <a:cubicBezTo>
                      <a:pt x="14" y="252"/>
                      <a:pt x="13" y="250"/>
                      <a:pt x="14" y="250"/>
                    </a:cubicBezTo>
                    <a:cubicBezTo>
                      <a:pt x="15" y="250"/>
                      <a:pt x="16" y="251"/>
                      <a:pt x="16" y="250"/>
                    </a:cubicBezTo>
                    <a:cubicBezTo>
                      <a:pt x="15" y="250"/>
                      <a:pt x="16" y="250"/>
                      <a:pt x="15" y="249"/>
                    </a:cubicBezTo>
                    <a:cubicBezTo>
                      <a:pt x="15" y="248"/>
                      <a:pt x="16" y="247"/>
                      <a:pt x="17" y="248"/>
                    </a:cubicBezTo>
                    <a:cubicBezTo>
                      <a:pt x="18" y="249"/>
                      <a:pt x="18" y="246"/>
                      <a:pt x="20" y="246"/>
                    </a:cubicBezTo>
                    <a:cubicBezTo>
                      <a:pt x="21" y="247"/>
                      <a:pt x="22" y="247"/>
                      <a:pt x="23" y="246"/>
                    </a:cubicBezTo>
                    <a:cubicBezTo>
                      <a:pt x="23" y="246"/>
                      <a:pt x="19" y="245"/>
                      <a:pt x="18" y="246"/>
                    </a:cubicBezTo>
                    <a:cubicBezTo>
                      <a:pt x="17" y="247"/>
                      <a:pt x="18" y="245"/>
                      <a:pt x="16" y="245"/>
                    </a:cubicBezTo>
                    <a:cubicBezTo>
                      <a:pt x="15" y="246"/>
                      <a:pt x="16" y="246"/>
                      <a:pt x="16" y="246"/>
                    </a:cubicBezTo>
                    <a:cubicBezTo>
                      <a:pt x="17" y="247"/>
                      <a:pt x="15" y="247"/>
                      <a:pt x="15" y="248"/>
                    </a:cubicBezTo>
                    <a:cubicBezTo>
                      <a:pt x="15" y="249"/>
                      <a:pt x="15" y="250"/>
                      <a:pt x="13" y="250"/>
                    </a:cubicBezTo>
                    <a:cubicBezTo>
                      <a:pt x="11" y="249"/>
                      <a:pt x="14" y="249"/>
                      <a:pt x="13" y="248"/>
                    </a:cubicBezTo>
                    <a:cubicBezTo>
                      <a:pt x="13" y="248"/>
                      <a:pt x="12" y="247"/>
                      <a:pt x="13" y="248"/>
                    </a:cubicBezTo>
                    <a:cubicBezTo>
                      <a:pt x="14" y="248"/>
                      <a:pt x="13" y="245"/>
                      <a:pt x="12" y="247"/>
                    </a:cubicBezTo>
                    <a:cubicBezTo>
                      <a:pt x="11" y="248"/>
                      <a:pt x="11" y="247"/>
                      <a:pt x="12" y="245"/>
                    </a:cubicBezTo>
                    <a:cubicBezTo>
                      <a:pt x="13" y="244"/>
                      <a:pt x="11" y="245"/>
                      <a:pt x="12" y="244"/>
                    </a:cubicBezTo>
                    <a:cubicBezTo>
                      <a:pt x="12" y="242"/>
                      <a:pt x="10" y="241"/>
                      <a:pt x="11" y="242"/>
                    </a:cubicBezTo>
                    <a:cubicBezTo>
                      <a:pt x="12" y="242"/>
                      <a:pt x="13" y="244"/>
                      <a:pt x="14" y="243"/>
                    </a:cubicBezTo>
                    <a:cubicBezTo>
                      <a:pt x="14" y="242"/>
                      <a:pt x="15" y="242"/>
                      <a:pt x="15" y="242"/>
                    </a:cubicBezTo>
                    <a:cubicBezTo>
                      <a:pt x="15" y="243"/>
                      <a:pt x="15" y="243"/>
                      <a:pt x="15" y="241"/>
                    </a:cubicBezTo>
                    <a:cubicBezTo>
                      <a:pt x="16" y="240"/>
                      <a:pt x="18" y="243"/>
                      <a:pt x="17" y="242"/>
                    </a:cubicBezTo>
                    <a:cubicBezTo>
                      <a:pt x="16" y="241"/>
                      <a:pt x="17" y="241"/>
                      <a:pt x="18" y="240"/>
                    </a:cubicBezTo>
                    <a:cubicBezTo>
                      <a:pt x="18" y="238"/>
                      <a:pt x="17" y="238"/>
                      <a:pt x="15" y="237"/>
                    </a:cubicBezTo>
                    <a:cubicBezTo>
                      <a:pt x="13" y="236"/>
                      <a:pt x="13" y="237"/>
                      <a:pt x="15" y="238"/>
                    </a:cubicBezTo>
                    <a:cubicBezTo>
                      <a:pt x="17" y="239"/>
                      <a:pt x="18" y="240"/>
                      <a:pt x="16" y="240"/>
                    </a:cubicBezTo>
                    <a:cubicBezTo>
                      <a:pt x="14" y="239"/>
                      <a:pt x="15" y="240"/>
                      <a:pt x="15" y="240"/>
                    </a:cubicBezTo>
                    <a:cubicBezTo>
                      <a:pt x="14" y="240"/>
                      <a:pt x="14" y="241"/>
                      <a:pt x="14" y="242"/>
                    </a:cubicBezTo>
                    <a:cubicBezTo>
                      <a:pt x="13" y="243"/>
                      <a:pt x="11" y="240"/>
                      <a:pt x="12" y="240"/>
                    </a:cubicBezTo>
                    <a:cubicBezTo>
                      <a:pt x="13" y="241"/>
                      <a:pt x="12" y="241"/>
                      <a:pt x="12" y="239"/>
                    </a:cubicBezTo>
                    <a:cubicBezTo>
                      <a:pt x="12" y="238"/>
                      <a:pt x="11" y="240"/>
                      <a:pt x="10" y="239"/>
                    </a:cubicBezTo>
                    <a:cubicBezTo>
                      <a:pt x="10" y="238"/>
                      <a:pt x="11" y="238"/>
                      <a:pt x="10" y="237"/>
                    </a:cubicBezTo>
                    <a:cubicBezTo>
                      <a:pt x="10" y="236"/>
                      <a:pt x="10" y="236"/>
                      <a:pt x="11" y="237"/>
                    </a:cubicBezTo>
                    <a:cubicBezTo>
                      <a:pt x="11" y="238"/>
                      <a:pt x="12" y="238"/>
                      <a:pt x="11" y="236"/>
                    </a:cubicBezTo>
                    <a:cubicBezTo>
                      <a:pt x="11" y="235"/>
                      <a:pt x="11" y="235"/>
                      <a:pt x="10" y="235"/>
                    </a:cubicBezTo>
                    <a:cubicBezTo>
                      <a:pt x="9" y="235"/>
                      <a:pt x="9" y="236"/>
                      <a:pt x="9" y="234"/>
                    </a:cubicBezTo>
                    <a:cubicBezTo>
                      <a:pt x="9" y="233"/>
                      <a:pt x="9" y="234"/>
                      <a:pt x="9" y="233"/>
                    </a:cubicBezTo>
                    <a:cubicBezTo>
                      <a:pt x="8" y="233"/>
                      <a:pt x="9" y="232"/>
                      <a:pt x="10" y="233"/>
                    </a:cubicBezTo>
                    <a:cubicBezTo>
                      <a:pt x="10" y="233"/>
                      <a:pt x="11" y="232"/>
                      <a:pt x="11" y="231"/>
                    </a:cubicBezTo>
                    <a:cubicBezTo>
                      <a:pt x="12" y="229"/>
                      <a:pt x="11" y="229"/>
                      <a:pt x="11" y="230"/>
                    </a:cubicBezTo>
                    <a:cubicBezTo>
                      <a:pt x="10" y="232"/>
                      <a:pt x="10" y="232"/>
                      <a:pt x="9" y="231"/>
                    </a:cubicBezTo>
                    <a:cubicBezTo>
                      <a:pt x="8" y="230"/>
                      <a:pt x="8" y="230"/>
                      <a:pt x="9" y="230"/>
                    </a:cubicBezTo>
                    <a:cubicBezTo>
                      <a:pt x="10" y="230"/>
                      <a:pt x="10" y="230"/>
                      <a:pt x="9" y="229"/>
                    </a:cubicBezTo>
                    <a:cubicBezTo>
                      <a:pt x="8" y="229"/>
                      <a:pt x="9" y="229"/>
                      <a:pt x="8" y="229"/>
                    </a:cubicBezTo>
                    <a:cubicBezTo>
                      <a:pt x="7" y="228"/>
                      <a:pt x="7" y="228"/>
                      <a:pt x="6" y="227"/>
                    </a:cubicBezTo>
                    <a:cubicBezTo>
                      <a:pt x="5" y="227"/>
                      <a:pt x="7" y="226"/>
                      <a:pt x="8" y="227"/>
                    </a:cubicBezTo>
                    <a:cubicBezTo>
                      <a:pt x="9" y="228"/>
                      <a:pt x="10" y="228"/>
                      <a:pt x="9" y="227"/>
                    </a:cubicBezTo>
                    <a:cubicBezTo>
                      <a:pt x="8" y="226"/>
                      <a:pt x="7" y="225"/>
                      <a:pt x="9" y="226"/>
                    </a:cubicBezTo>
                    <a:cubicBezTo>
                      <a:pt x="11" y="226"/>
                      <a:pt x="10" y="226"/>
                      <a:pt x="8" y="225"/>
                    </a:cubicBezTo>
                    <a:cubicBezTo>
                      <a:pt x="7" y="224"/>
                      <a:pt x="9" y="224"/>
                      <a:pt x="8" y="223"/>
                    </a:cubicBezTo>
                    <a:cubicBezTo>
                      <a:pt x="8" y="223"/>
                      <a:pt x="9" y="222"/>
                      <a:pt x="10" y="223"/>
                    </a:cubicBezTo>
                    <a:cubicBezTo>
                      <a:pt x="11" y="224"/>
                      <a:pt x="10" y="222"/>
                      <a:pt x="9" y="221"/>
                    </a:cubicBezTo>
                    <a:cubicBezTo>
                      <a:pt x="9" y="220"/>
                      <a:pt x="10" y="219"/>
                      <a:pt x="9" y="219"/>
                    </a:cubicBezTo>
                    <a:cubicBezTo>
                      <a:pt x="8" y="220"/>
                      <a:pt x="9" y="222"/>
                      <a:pt x="8" y="222"/>
                    </a:cubicBezTo>
                    <a:cubicBezTo>
                      <a:pt x="7" y="222"/>
                      <a:pt x="8" y="220"/>
                      <a:pt x="7" y="218"/>
                    </a:cubicBezTo>
                    <a:cubicBezTo>
                      <a:pt x="7" y="216"/>
                      <a:pt x="8" y="216"/>
                      <a:pt x="8" y="215"/>
                    </a:cubicBezTo>
                    <a:cubicBezTo>
                      <a:pt x="8" y="213"/>
                      <a:pt x="10" y="215"/>
                      <a:pt x="10" y="215"/>
                    </a:cubicBezTo>
                    <a:cubicBezTo>
                      <a:pt x="9" y="214"/>
                      <a:pt x="10" y="214"/>
                      <a:pt x="9" y="214"/>
                    </a:cubicBezTo>
                    <a:cubicBezTo>
                      <a:pt x="9" y="213"/>
                      <a:pt x="8" y="213"/>
                      <a:pt x="7" y="212"/>
                    </a:cubicBezTo>
                    <a:cubicBezTo>
                      <a:pt x="7" y="211"/>
                      <a:pt x="7" y="212"/>
                      <a:pt x="6" y="211"/>
                    </a:cubicBezTo>
                    <a:cubicBezTo>
                      <a:pt x="6" y="210"/>
                      <a:pt x="7" y="211"/>
                      <a:pt x="9" y="211"/>
                    </a:cubicBezTo>
                    <a:cubicBezTo>
                      <a:pt x="10" y="211"/>
                      <a:pt x="11" y="211"/>
                      <a:pt x="12" y="212"/>
                    </a:cubicBezTo>
                    <a:cubicBezTo>
                      <a:pt x="14" y="213"/>
                      <a:pt x="11" y="210"/>
                      <a:pt x="12" y="210"/>
                    </a:cubicBezTo>
                    <a:cubicBezTo>
                      <a:pt x="13" y="210"/>
                      <a:pt x="11" y="208"/>
                      <a:pt x="11" y="209"/>
                    </a:cubicBezTo>
                    <a:cubicBezTo>
                      <a:pt x="11" y="210"/>
                      <a:pt x="10" y="208"/>
                      <a:pt x="8" y="209"/>
                    </a:cubicBezTo>
                    <a:cubicBezTo>
                      <a:pt x="6" y="209"/>
                      <a:pt x="6" y="209"/>
                      <a:pt x="6" y="208"/>
                    </a:cubicBezTo>
                    <a:cubicBezTo>
                      <a:pt x="7" y="207"/>
                      <a:pt x="7" y="208"/>
                      <a:pt x="8" y="208"/>
                    </a:cubicBezTo>
                    <a:cubicBezTo>
                      <a:pt x="9" y="208"/>
                      <a:pt x="6" y="207"/>
                      <a:pt x="7" y="206"/>
                    </a:cubicBezTo>
                    <a:cubicBezTo>
                      <a:pt x="8" y="204"/>
                      <a:pt x="10" y="205"/>
                      <a:pt x="10" y="204"/>
                    </a:cubicBezTo>
                    <a:cubicBezTo>
                      <a:pt x="10" y="202"/>
                      <a:pt x="9" y="203"/>
                      <a:pt x="9" y="202"/>
                    </a:cubicBezTo>
                    <a:cubicBezTo>
                      <a:pt x="8" y="201"/>
                      <a:pt x="7" y="201"/>
                      <a:pt x="7" y="202"/>
                    </a:cubicBezTo>
                    <a:cubicBezTo>
                      <a:pt x="7" y="203"/>
                      <a:pt x="5" y="202"/>
                      <a:pt x="4" y="201"/>
                    </a:cubicBezTo>
                    <a:cubicBezTo>
                      <a:pt x="4" y="199"/>
                      <a:pt x="2" y="200"/>
                      <a:pt x="2" y="201"/>
                    </a:cubicBezTo>
                    <a:cubicBezTo>
                      <a:pt x="2" y="203"/>
                      <a:pt x="2" y="203"/>
                      <a:pt x="1" y="202"/>
                    </a:cubicBezTo>
                    <a:cubicBezTo>
                      <a:pt x="0" y="200"/>
                      <a:pt x="2" y="199"/>
                      <a:pt x="4" y="197"/>
                    </a:cubicBezTo>
                    <a:cubicBezTo>
                      <a:pt x="7" y="196"/>
                      <a:pt x="5" y="194"/>
                      <a:pt x="7" y="195"/>
                    </a:cubicBezTo>
                    <a:cubicBezTo>
                      <a:pt x="8" y="195"/>
                      <a:pt x="6" y="194"/>
                      <a:pt x="8" y="194"/>
                    </a:cubicBezTo>
                    <a:cubicBezTo>
                      <a:pt x="10" y="194"/>
                      <a:pt x="8" y="196"/>
                      <a:pt x="10" y="197"/>
                    </a:cubicBezTo>
                    <a:cubicBezTo>
                      <a:pt x="12" y="198"/>
                      <a:pt x="9" y="201"/>
                      <a:pt x="11" y="200"/>
                    </a:cubicBezTo>
                    <a:cubicBezTo>
                      <a:pt x="12" y="199"/>
                      <a:pt x="11" y="199"/>
                      <a:pt x="12" y="196"/>
                    </a:cubicBezTo>
                    <a:cubicBezTo>
                      <a:pt x="12" y="193"/>
                      <a:pt x="12" y="194"/>
                      <a:pt x="12" y="192"/>
                    </a:cubicBezTo>
                    <a:cubicBezTo>
                      <a:pt x="12" y="191"/>
                      <a:pt x="14" y="191"/>
                      <a:pt x="13" y="190"/>
                    </a:cubicBezTo>
                    <a:cubicBezTo>
                      <a:pt x="13" y="189"/>
                      <a:pt x="12" y="189"/>
                      <a:pt x="14" y="188"/>
                    </a:cubicBezTo>
                    <a:cubicBezTo>
                      <a:pt x="15" y="188"/>
                      <a:pt x="16" y="187"/>
                      <a:pt x="16" y="186"/>
                    </a:cubicBezTo>
                    <a:cubicBezTo>
                      <a:pt x="17" y="185"/>
                      <a:pt x="17" y="183"/>
                      <a:pt x="15" y="183"/>
                    </a:cubicBezTo>
                    <a:cubicBezTo>
                      <a:pt x="14" y="183"/>
                      <a:pt x="13" y="182"/>
                      <a:pt x="14" y="182"/>
                    </a:cubicBezTo>
                    <a:cubicBezTo>
                      <a:pt x="15" y="181"/>
                      <a:pt x="15" y="179"/>
                      <a:pt x="14" y="177"/>
                    </a:cubicBezTo>
                    <a:cubicBezTo>
                      <a:pt x="14" y="175"/>
                      <a:pt x="17" y="175"/>
                      <a:pt x="16" y="172"/>
                    </a:cubicBezTo>
                    <a:cubicBezTo>
                      <a:pt x="15" y="170"/>
                      <a:pt x="16" y="171"/>
                      <a:pt x="16" y="169"/>
                    </a:cubicBezTo>
                    <a:cubicBezTo>
                      <a:pt x="16" y="168"/>
                      <a:pt x="16" y="168"/>
                      <a:pt x="17" y="169"/>
                    </a:cubicBezTo>
                    <a:cubicBezTo>
                      <a:pt x="18" y="170"/>
                      <a:pt x="19" y="167"/>
                      <a:pt x="16" y="167"/>
                    </a:cubicBezTo>
                    <a:cubicBezTo>
                      <a:pt x="14" y="166"/>
                      <a:pt x="18" y="165"/>
                      <a:pt x="17" y="164"/>
                    </a:cubicBezTo>
                    <a:cubicBezTo>
                      <a:pt x="15" y="164"/>
                      <a:pt x="15" y="161"/>
                      <a:pt x="14" y="164"/>
                    </a:cubicBezTo>
                    <a:cubicBezTo>
                      <a:pt x="14" y="165"/>
                      <a:pt x="12" y="166"/>
                      <a:pt x="10" y="162"/>
                    </a:cubicBezTo>
                    <a:cubicBezTo>
                      <a:pt x="9" y="159"/>
                      <a:pt x="10" y="159"/>
                      <a:pt x="11" y="153"/>
                    </a:cubicBezTo>
                    <a:cubicBezTo>
                      <a:pt x="11" y="149"/>
                      <a:pt x="12" y="154"/>
                      <a:pt x="13" y="148"/>
                    </a:cubicBezTo>
                    <a:cubicBezTo>
                      <a:pt x="14" y="143"/>
                      <a:pt x="12" y="144"/>
                      <a:pt x="12" y="140"/>
                    </a:cubicBezTo>
                    <a:cubicBezTo>
                      <a:pt x="13" y="135"/>
                      <a:pt x="11" y="138"/>
                      <a:pt x="11" y="133"/>
                    </a:cubicBezTo>
                    <a:cubicBezTo>
                      <a:pt x="12" y="130"/>
                      <a:pt x="14" y="135"/>
                      <a:pt x="14" y="130"/>
                    </a:cubicBezTo>
                    <a:cubicBezTo>
                      <a:pt x="14" y="126"/>
                      <a:pt x="15" y="132"/>
                      <a:pt x="15" y="126"/>
                    </a:cubicBezTo>
                    <a:cubicBezTo>
                      <a:pt x="16" y="122"/>
                      <a:pt x="17" y="125"/>
                      <a:pt x="17" y="122"/>
                    </a:cubicBezTo>
                    <a:cubicBezTo>
                      <a:pt x="17" y="120"/>
                      <a:pt x="20" y="118"/>
                      <a:pt x="20" y="112"/>
                    </a:cubicBezTo>
                    <a:cubicBezTo>
                      <a:pt x="20" y="107"/>
                      <a:pt x="23" y="110"/>
                      <a:pt x="22" y="106"/>
                    </a:cubicBezTo>
                    <a:cubicBezTo>
                      <a:pt x="21" y="103"/>
                      <a:pt x="24" y="101"/>
                      <a:pt x="23" y="99"/>
                    </a:cubicBezTo>
                    <a:cubicBezTo>
                      <a:pt x="22" y="97"/>
                      <a:pt x="23" y="96"/>
                      <a:pt x="22" y="91"/>
                    </a:cubicBezTo>
                    <a:cubicBezTo>
                      <a:pt x="21" y="86"/>
                      <a:pt x="22" y="85"/>
                      <a:pt x="23" y="84"/>
                    </a:cubicBezTo>
                    <a:cubicBezTo>
                      <a:pt x="24" y="83"/>
                      <a:pt x="24" y="80"/>
                      <a:pt x="23" y="77"/>
                    </a:cubicBezTo>
                    <a:cubicBezTo>
                      <a:pt x="21" y="74"/>
                      <a:pt x="24" y="75"/>
                      <a:pt x="25" y="71"/>
                    </a:cubicBezTo>
                    <a:cubicBezTo>
                      <a:pt x="25" y="66"/>
                      <a:pt x="26" y="68"/>
                      <a:pt x="26" y="65"/>
                    </a:cubicBezTo>
                    <a:cubicBezTo>
                      <a:pt x="25" y="63"/>
                      <a:pt x="28" y="58"/>
                      <a:pt x="27" y="56"/>
                    </a:cubicBezTo>
                    <a:cubicBezTo>
                      <a:pt x="26" y="54"/>
                      <a:pt x="29" y="53"/>
                      <a:pt x="28" y="49"/>
                    </a:cubicBezTo>
                    <a:cubicBezTo>
                      <a:pt x="26" y="44"/>
                      <a:pt x="29" y="40"/>
                      <a:pt x="28" y="40"/>
                    </a:cubicBezTo>
                    <a:cubicBezTo>
                      <a:pt x="26" y="39"/>
                      <a:pt x="28" y="37"/>
                      <a:pt x="28" y="37"/>
                    </a:cubicBezTo>
                    <a:cubicBezTo>
                      <a:pt x="29" y="37"/>
                      <a:pt x="29" y="36"/>
                      <a:pt x="30" y="30"/>
                    </a:cubicBezTo>
                    <a:cubicBezTo>
                      <a:pt x="31" y="24"/>
                      <a:pt x="29" y="23"/>
                      <a:pt x="30" y="19"/>
                    </a:cubicBezTo>
                    <a:cubicBezTo>
                      <a:pt x="30" y="15"/>
                      <a:pt x="29" y="15"/>
                      <a:pt x="29" y="12"/>
                    </a:cubicBezTo>
                    <a:cubicBezTo>
                      <a:pt x="29" y="10"/>
                      <a:pt x="28" y="13"/>
                      <a:pt x="28" y="6"/>
                    </a:cubicBezTo>
                    <a:cubicBezTo>
                      <a:pt x="34" y="4"/>
                      <a:pt x="30" y="2"/>
                      <a:pt x="31" y="2"/>
                    </a:cubicBezTo>
                    <a:cubicBezTo>
                      <a:pt x="33" y="2"/>
                      <a:pt x="33" y="0"/>
                      <a:pt x="33" y="0"/>
                    </a:cubicBezTo>
                    <a:close/>
                    <a:moveTo>
                      <a:pt x="38" y="246"/>
                    </a:moveTo>
                    <a:cubicBezTo>
                      <a:pt x="38" y="264"/>
                      <a:pt x="38" y="264"/>
                      <a:pt x="38" y="264"/>
                    </a:cubicBezTo>
                    <a:moveTo>
                      <a:pt x="38" y="264"/>
                    </a:moveTo>
                    <a:cubicBezTo>
                      <a:pt x="38" y="246"/>
                      <a:pt x="38" y="246"/>
                      <a:pt x="38" y="246"/>
                    </a:cubicBezTo>
                    <a:cubicBezTo>
                      <a:pt x="37" y="245"/>
                      <a:pt x="36" y="247"/>
                      <a:pt x="35" y="247"/>
                    </a:cubicBezTo>
                    <a:cubicBezTo>
                      <a:pt x="34" y="247"/>
                      <a:pt x="34" y="245"/>
                      <a:pt x="33" y="245"/>
                    </a:cubicBezTo>
                    <a:cubicBezTo>
                      <a:pt x="32" y="245"/>
                      <a:pt x="32" y="247"/>
                      <a:pt x="31" y="248"/>
                    </a:cubicBezTo>
                    <a:cubicBezTo>
                      <a:pt x="30" y="248"/>
                      <a:pt x="29" y="247"/>
                      <a:pt x="29" y="247"/>
                    </a:cubicBezTo>
                    <a:cubicBezTo>
                      <a:pt x="28" y="247"/>
                      <a:pt x="29" y="247"/>
                      <a:pt x="29" y="248"/>
                    </a:cubicBezTo>
                    <a:cubicBezTo>
                      <a:pt x="29" y="249"/>
                      <a:pt x="30" y="248"/>
                      <a:pt x="30" y="249"/>
                    </a:cubicBezTo>
                    <a:cubicBezTo>
                      <a:pt x="29" y="250"/>
                      <a:pt x="29" y="250"/>
                      <a:pt x="29" y="249"/>
                    </a:cubicBezTo>
                    <a:cubicBezTo>
                      <a:pt x="28" y="248"/>
                      <a:pt x="28" y="250"/>
                      <a:pt x="29" y="252"/>
                    </a:cubicBezTo>
                    <a:cubicBezTo>
                      <a:pt x="29" y="254"/>
                      <a:pt x="33" y="251"/>
                      <a:pt x="34" y="252"/>
                    </a:cubicBezTo>
                    <a:cubicBezTo>
                      <a:pt x="35" y="254"/>
                      <a:pt x="29" y="254"/>
                      <a:pt x="30" y="256"/>
                    </a:cubicBezTo>
                    <a:cubicBezTo>
                      <a:pt x="30" y="259"/>
                      <a:pt x="36" y="260"/>
                      <a:pt x="36" y="261"/>
                    </a:cubicBezTo>
                    <a:cubicBezTo>
                      <a:pt x="32" y="260"/>
                      <a:pt x="33" y="259"/>
                      <a:pt x="33" y="260"/>
                    </a:cubicBezTo>
                    <a:cubicBezTo>
                      <a:pt x="32" y="261"/>
                      <a:pt x="31" y="259"/>
                      <a:pt x="30" y="259"/>
                    </a:cubicBezTo>
                    <a:cubicBezTo>
                      <a:pt x="29" y="260"/>
                      <a:pt x="31" y="261"/>
                      <a:pt x="29" y="260"/>
                    </a:cubicBezTo>
                    <a:cubicBezTo>
                      <a:pt x="27" y="258"/>
                      <a:pt x="25" y="257"/>
                      <a:pt x="26" y="258"/>
                    </a:cubicBezTo>
                    <a:cubicBezTo>
                      <a:pt x="26" y="260"/>
                      <a:pt x="29" y="259"/>
                      <a:pt x="27" y="260"/>
                    </a:cubicBezTo>
                    <a:cubicBezTo>
                      <a:pt x="25" y="260"/>
                      <a:pt x="26" y="261"/>
                      <a:pt x="25" y="261"/>
                    </a:cubicBezTo>
                    <a:cubicBezTo>
                      <a:pt x="23" y="260"/>
                      <a:pt x="23" y="260"/>
                      <a:pt x="23" y="260"/>
                    </a:cubicBezTo>
                    <a:cubicBezTo>
                      <a:pt x="23" y="261"/>
                      <a:pt x="22" y="260"/>
                      <a:pt x="21" y="260"/>
                    </a:cubicBezTo>
                    <a:cubicBezTo>
                      <a:pt x="20" y="260"/>
                      <a:pt x="22" y="261"/>
                      <a:pt x="22" y="261"/>
                    </a:cubicBezTo>
                    <a:cubicBezTo>
                      <a:pt x="21" y="262"/>
                      <a:pt x="20" y="260"/>
                      <a:pt x="20" y="261"/>
                    </a:cubicBezTo>
                    <a:cubicBezTo>
                      <a:pt x="20" y="262"/>
                      <a:pt x="20" y="262"/>
                      <a:pt x="20" y="262"/>
                    </a:cubicBezTo>
                    <a:cubicBezTo>
                      <a:pt x="21" y="263"/>
                      <a:pt x="22" y="262"/>
                      <a:pt x="23" y="262"/>
                    </a:cubicBezTo>
                    <a:cubicBezTo>
                      <a:pt x="23" y="263"/>
                      <a:pt x="23" y="261"/>
                      <a:pt x="24" y="261"/>
                    </a:cubicBezTo>
                    <a:cubicBezTo>
                      <a:pt x="24" y="261"/>
                      <a:pt x="23" y="262"/>
                      <a:pt x="24" y="262"/>
                    </a:cubicBezTo>
                    <a:cubicBezTo>
                      <a:pt x="24" y="263"/>
                      <a:pt x="26" y="261"/>
                      <a:pt x="25" y="262"/>
                    </a:cubicBezTo>
                    <a:cubicBezTo>
                      <a:pt x="25" y="264"/>
                      <a:pt x="25" y="263"/>
                      <a:pt x="26" y="263"/>
                    </a:cubicBezTo>
                    <a:cubicBezTo>
                      <a:pt x="26" y="263"/>
                      <a:pt x="26" y="264"/>
                      <a:pt x="27" y="263"/>
                    </a:cubicBezTo>
                    <a:cubicBezTo>
                      <a:pt x="28" y="263"/>
                      <a:pt x="29" y="264"/>
                      <a:pt x="29" y="264"/>
                    </a:cubicBezTo>
                    <a:cubicBezTo>
                      <a:pt x="30" y="263"/>
                      <a:pt x="30" y="264"/>
                      <a:pt x="31" y="264"/>
                    </a:cubicBezTo>
                    <a:cubicBezTo>
                      <a:pt x="31" y="263"/>
                      <a:pt x="32" y="264"/>
                      <a:pt x="32" y="263"/>
                    </a:cubicBezTo>
                    <a:cubicBezTo>
                      <a:pt x="32" y="262"/>
                      <a:pt x="32" y="264"/>
                      <a:pt x="33" y="264"/>
                    </a:cubicBezTo>
                    <a:cubicBezTo>
                      <a:pt x="36" y="264"/>
                      <a:pt x="37" y="265"/>
                      <a:pt x="37" y="264"/>
                    </a:cubicBezTo>
                    <a:cubicBezTo>
                      <a:pt x="37" y="263"/>
                      <a:pt x="37" y="264"/>
                      <a:pt x="38" y="264"/>
                    </a:cubicBezTo>
                    <a:close/>
                    <a:moveTo>
                      <a:pt x="13" y="187"/>
                    </a:moveTo>
                    <a:cubicBezTo>
                      <a:pt x="13" y="187"/>
                      <a:pt x="12" y="187"/>
                      <a:pt x="13" y="188"/>
                    </a:cubicBezTo>
                    <a:cubicBezTo>
                      <a:pt x="14" y="188"/>
                      <a:pt x="15" y="187"/>
                      <a:pt x="15" y="187"/>
                    </a:cubicBezTo>
                    <a:cubicBezTo>
                      <a:pt x="16" y="186"/>
                      <a:pt x="15" y="186"/>
                      <a:pt x="15" y="186"/>
                    </a:cubicBezTo>
                    <a:cubicBezTo>
                      <a:pt x="16" y="186"/>
                      <a:pt x="17" y="185"/>
                      <a:pt x="15" y="184"/>
                    </a:cubicBezTo>
                    <a:cubicBezTo>
                      <a:pt x="14" y="183"/>
                      <a:pt x="15" y="184"/>
                      <a:pt x="14" y="184"/>
                    </a:cubicBezTo>
                    <a:cubicBezTo>
                      <a:pt x="14" y="184"/>
                      <a:pt x="13" y="184"/>
                      <a:pt x="13" y="185"/>
                    </a:cubicBezTo>
                    <a:cubicBezTo>
                      <a:pt x="14" y="186"/>
                      <a:pt x="13" y="185"/>
                      <a:pt x="12" y="186"/>
                    </a:cubicBezTo>
                    <a:cubicBezTo>
                      <a:pt x="12" y="186"/>
                      <a:pt x="12" y="186"/>
                      <a:pt x="13" y="187"/>
                    </a:cubicBezTo>
                    <a:close/>
                    <a:moveTo>
                      <a:pt x="28" y="258"/>
                    </a:moveTo>
                    <a:cubicBezTo>
                      <a:pt x="27" y="257"/>
                      <a:pt x="27" y="257"/>
                      <a:pt x="28" y="257"/>
                    </a:cubicBezTo>
                    <a:cubicBezTo>
                      <a:pt x="29" y="258"/>
                      <a:pt x="29" y="258"/>
                      <a:pt x="28" y="257"/>
                    </a:cubicBezTo>
                    <a:cubicBezTo>
                      <a:pt x="28" y="256"/>
                      <a:pt x="28" y="255"/>
                      <a:pt x="28" y="254"/>
                    </a:cubicBezTo>
                    <a:cubicBezTo>
                      <a:pt x="28" y="253"/>
                      <a:pt x="27" y="254"/>
                      <a:pt x="27" y="255"/>
                    </a:cubicBezTo>
                    <a:cubicBezTo>
                      <a:pt x="27" y="256"/>
                      <a:pt x="26" y="255"/>
                      <a:pt x="26" y="256"/>
                    </a:cubicBezTo>
                    <a:cubicBezTo>
                      <a:pt x="26" y="257"/>
                      <a:pt x="27" y="258"/>
                      <a:pt x="29" y="259"/>
                    </a:cubicBezTo>
                    <a:cubicBezTo>
                      <a:pt x="30" y="260"/>
                      <a:pt x="29" y="259"/>
                      <a:pt x="28" y="258"/>
                    </a:cubicBezTo>
                    <a:close/>
                    <a:moveTo>
                      <a:pt x="25" y="258"/>
                    </a:moveTo>
                    <a:cubicBezTo>
                      <a:pt x="25" y="257"/>
                      <a:pt x="24" y="258"/>
                      <a:pt x="24" y="257"/>
                    </a:cubicBezTo>
                    <a:cubicBezTo>
                      <a:pt x="23" y="256"/>
                      <a:pt x="22" y="256"/>
                      <a:pt x="22" y="257"/>
                    </a:cubicBezTo>
                    <a:cubicBezTo>
                      <a:pt x="22" y="258"/>
                      <a:pt x="21" y="259"/>
                      <a:pt x="22" y="259"/>
                    </a:cubicBezTo>
                    <a:cubicBezTo>
                      <a:pt x="23" y="259"/>
                      <a:pt x="22" y="258"/>
                      <a:pt x="23" y="259"/>
                    </a:cubicBezTo>
                    <a:cubicBezTo>
                      <a:pt x="24" y="259"/>
                      <a:pt x="23" y="259"/>
                      <a:pt x="24" y="260"/>
                    </a:cubicBezTo>
                    <a:cubicBezTo>
                      <a:pt x="25" y="260"/>
                      <a:pt x="25" y="259"/>
                      <a:pt x="25" y="258"/>
                    </a:cubicBezTo>
                    <a:close/>
                    <a:moveTo>
                      <a:pt x="8" y="170"/>
                    </a:moveTo>
                    <a:cubicBezTo>
                      <a:pt x="8" y="171"/>
                      <a:pt x="9" y="171"/>
                      <a:pt x="8" y="174"/>
                    </a:cubicBezTo>
                    <a:cubicBezTo>
                      <a:pt x="7" y="177"/>
                      <a:pt x="8" y="176"/>
                      <a:pt x="10" y="177"/>
                    </a:cubicBezTo>
                    <a:cubicBezTo>
                      <a:pt x="13" y="177"/>
                      <a:pt x="10" y="175"/>
                      <a:pt x="11" y="175"/>
                    </a:cubicBezTo>
                    <a:cubicBezTo>
                      <a:pt x="13" y="175"/>
                      <a:pt x="11" y="173"/>
                      <a:pt x="12" y="173"/>
                    </a:cubicBezTo>
                    <a:cubicBezTo>
                      <a:pt x="13" y="173"/>
                      <a:pt x="13" y="173"/>
                      <a:pt x="11" y="171"/>
                    </a:cubicBezTo>
                    <a:cubicBezTo>
                      <a:pt x="10" y="170"/>
                      <a:pt x="12" y="171"/>
                      <a:pt x="11" y="170"/>
                    </a:cubicBezTo>
                    <a:cubicBezTo>
                      <a:pt x="11" y="169"/>
                      <a:pt x="11" y="169"/>
                      <a:pt x="12" y="169"/>
                    </a:cubicBezTo>
                    <a:cubicBezTo>
                      <a:pt x="14" y="169"/>
                      <a:pt x="13" y="168"/>
                      <a:pt x="12" y="167"/>
                    </a:cubicBezTo>
                    <a:cubicBezTo>
                      <a:pt x="12" y="166"/>
                      <a:pt x="12" y="165"/>
                      <a:pt x="11" y="166"/>
                    </a:cubicBezTo>
                    <a:cubicBezTo>
                      <a:pt x="9" y="166"/>
                      <a:pt x="11" y="165"/>
                      <a:pt x="10" y="165"/>
                    </a:cubicBezTo>
                    <a:cubicBezTo>
                      <a:pt x="9" y="165"/>
                      <a:pt x="9" y="165"/>
                      <a:pt x="9" y="166"/>
                    </a:cubicBezTo>
                    <a:cubicBezTo>
                      <a:pt x="10" y="168"/>
                      <a:pt x="9" y="168"/>
                      <a:pt x="8" y="170"/>
                    </a:cubicBezTo>
                    <a:close/>
                    <a:moveTo>
                      <a:pt x="13" y="181"/>
                    </a:moveTo>
                    <a:cubicBezTo>
                      <a:pt x="14" y="181"/>
                      <a:pt x="14" y="180"/>
                      <a:pt x="14" y="180"/>
                    </a:cubicBezTo>
                    <a:cubicBezTo>
                      <a:pt x="13" y="180"/>
                      <a:pt x="13" y="181"/>
                      <a:pt x="13" y="181"/>
                    </a:cubicBezTo>
                    <a:close/>
                    <a:moveTo>
                      <a:pt x="10" y="180"/>
                    </a:moveTo>
                    <a:cubicBezTo>
                      <a:pt x="10" y="180"/>
                      <a:pt x="11" y="180"/>
                      <a:pt x="11" y="180"/>
                    </a:cubicBezTo>
                    <a:cubicBezTo>
                      <a:pt x="10" y="179"/>
                      <a:pt x="10" y="180"/>
                      <a:pt x="9" y="180"/>
                    </a:cubicBezTo>
                    <a:cubicBezTo>
                      <a:pt x="9" y="179"/>
                      <a:pt x="8" y="180"/>
                      <a:pt x="9" y="180"/>
                    </a:cubicBezTo>
                    <a:cubicBezTo>
                      <a:pt x="10" y="181"/>
                      <a:pt x="10" y="181"/>
                      <a:pt x="10" y="180"/>
                    </a:cubicBezTo>
                    <a:close/>
                    <a:moveTo>
                      <a:pt x="10" y="190"/>
                    </a:moveTo>
                    <a:cubicBezTo>
                      <a:pt x="10" y="190"/>
                      <a:pt x="10" y="190"/>
                      <a:pt x="11" y="190"/>
                    </a:cubicBezTo>
                    <a:cubicBezTo>
                      <a:pt x="11" y="191"/>
                      <a:pt x="11" y="190"/>
                      <a:pt x="11" y="189"/>
                    </a:cubicBezTo>
                    <a:cubicBezTo>
                      <a:pt x="10" y="188"/>
                      <a:pt x="10" y="189"/>
                      <a:pt x="9" y="189"/>
                    </a:cubicBezTo>
                    <a:cubicBezTo>
                      <a:pt x="8" y="188"/>
                      <a:pt x="8" y="189"/>
                      <a:pt x="9" y="190"/>
                    </a:cubicBezTo>
                    <a:cubicBezTo>
                      <a:pt x="9" y="190"/>
                      <a:pt x="9" y="190"/>
                      <a:pt x="10" y="190"/>
                    </a:cubicBezTo>
                    <a:close/>
                    <a:moveTo>
                      <a:pt x="10" y="188"/>
                    </a:moveTo>
                    <a:cubicBezTo>
                      <a:pt x="10" y="188"/>
                      <a:pt x="10" y="188"/>
                      <a:pt x="9" y="187"/>
                    </a:cubicBezTo>
                    <a:cubicBezTo>
                      <a:pt x="8" y="187"/>
                      <a:pt x="8" y="188"/>
                      <a:pt x="8" y="188"/>
                    </a:cubicBezTo>
                    <a:cubicBezTo>
                      <a:pt x="7" y="189"/>
                      <a:pt x="8" y="188"/>
                      <a:pt x="10" y="188"/>
                    </a:cubicBezTo>
                    <a:close/>
                    <a:moveTo>
                      <a:pt x="9" y="186"/>
                    </a:moveTo>
                    <a:cubicBezTo>
                      <a:pt x="10" y="186"/>
                      <a:pt x="10" y="186"/>
                      <a:pt x="10" y="186"/>
                    </a:cubicBezTo>
                    <a:cubicBezTo>
                      <a:pt x="10" y="185"/>
                      <a:pt x="9" y="185"/>
                      <a:pt x="8" y="186"/>
                    </a:cubicBezTo>
                    <a:cubicBezTo>
                      <a:pt x="7" y="186"/>
                      <a:pt x="8" y="186"/>
                      <a:pt x="8" y="187"/>
                    </a:cubicBezTo>
                    <a:cubicBezTo>
                      <a:pt x="8" y="187"/>
                      <a:pt x="9" y="187"/>
                      <a:pt x="9" y="186"/>
                    </a:cubicBezTo>
                    <a:close/>
                    <a:moveTo>
                      <a:pt x="11" y="186"/>
                    </a:moveTo>
                    <a:cubicBezTo>
                      <a:pt x="12" y="186"/>
                      <a:pt x="12" y="185"/>
                      <a:pt x="11" y="185"/>
                    </a:cubicBezTo>
                    <a:cubicBezTo>
                      <a:pt x="10" y="185"/>
                      <a:pt x="11" y="185"/>
                      <a:pt x="11" y="186"/>
                    </a:cubicBezTo>
                    <a:cubicBezTo>
                      <a:pt x="11" y="186"/>
                      <a:pt x="11" y="186"/>
                      <a:pt x="11" y="186"/>
                    </a:cubicBezTo>
                    <a:close/>
                    <a:moveTo>
                      <a:pt x="12" y="193"/>
                    </a:moveTo>
                    <a:cubicBezTo>
                      <a:pt x="12" y="192"/>
                      <a:pt x="12" y="192"/>
                      <a:pt x="11" y="192"/>
                    </a:cubicBezTo>
                    <a:cubicBezTo>
                      <a:pt x="11" y="192"/>
                      <a:pt x="10" y="193"/>
                      <a:pt x="11" y="194"/>
                    </a:cubicBezTo>
                    <a:cubicBezTo>
                      <a:pt x="11" y="194"/>
                      <a:pt x="12" y="194"/>
                      <a:pt x="12" y="193"/>
                    </a:cubicBezTo>
                    <a:close/>
                    <a:moveTo>
                      <a:pt x="8" y="193"/>
                    </a:moveTo>
                    <a:cubicBezTo>
                      <a:pt x="9" y="193"/>
                      <a:pt x="8" y="192"/>
                      <a:pt x="8" y="192"/>
                    </a:cubicBezTo>
                    <a:cubicBezTo>
                      <a:pt x="7" y="191"/>
                      <a:pt x="7" y="192"/>
                      <a:pt x="7" y="193"/>
                    </a:cubicBezTo>
                    <a:cubicBezTo>
                      <a:pt x="8" y="193"/>
                      <a:pt x="7" y="194"/>
                      <a:pt x="8" y="194"/>
                    </a:cubicBezTo>
                    <a:cubicBezTo>
                      <a:pt x="8" y="194"/>
                      <a:pt x="8" y="193"/>
                      <a:pt x="8" y="193"/>
                    </a:cubicBezTo>
                    <a:close/>
                    <a:moveTo>
                      <a:pt x="10" y="193"/>
                    </a:moveTo>
                    <a:cubicBezTo>
                      <a:pt x="10" y="192"/>
                      <a:pt x="9" y="193"/>
                      <a:pt x="9" y="193"/>
                    </a:cubicBezTo>
                    <a:cubicBezTo>
                      <a:pt x="10" y="194"/>
                      <a:pt x="10" y="193"/>
                      <a:pt x="10" y="193"/>
                    </a:cubicBezTo>
                    <a:close/>
                    <a:moveTo>
                      <a:pt x="11" y="195"/>
                    </a:moveTo>
                    <a:cubicBezTo>
                      <a:pt x="11" y="195"/>
                      <a:pt x="11" y="195"/>
                      <a:pt x="11" y="194"/>
                    </a:cubicBezTo>
                    <a:cubicBezTo>
                      <a:pt x="11" y="194"/>
                      <a:pt x="10" y="194"/>
                      <a:pt x="10" y="195"/>
                    </a:cubicBezTo>
                    <a:cubicBezTo>
                      <a:pt x="10" y="196"/>
                      <a:pt x="10" y="196"/>
                      <a:pt x="11" y="195"/>
                    </a:cubicBezTo>
                    <a:close/>
                    <a:moveTo>
                      <a:pt x="4" y="196"/>
                    </a:moveTo>
                    <a:cubicBezTo>
                      <a:pt x="4" y="196"/>
                      <a:pt x="4" y="196"/>
                      <a:pt x="4" y="196"/>
                    </a:cubicBezTo>
                    <a:cubicBezTo>
                      <a:pt x="4" y="197"/>
                      <a:pt x="5" y="197"/>
                      <a:pt x="5" y="196"/>
                    </a:cubicBezTo>
                    <a:cubicBezTo>
                      <a:pt x="6" y="196"/>
                      <a:pt x="6" y="195"/>
                      <a:pt x="5" y="194"/>
                    </a:cubicBezTo>
                    <a:cubicBezTo>
                      <a:pt x="5" y="194"/>
                      <a:pt x="5" y="194"/>
                      <a:pt x="4" y="195"/>
                    </a:cubicBezTo>
                    <a:cubicBezTo>
                      <a:pt x="4" y="195"/>
                      <a:pt x="4" y="195"/>
                      <a:pt x="4" y="196"/>
                    </a:cubicBezTo>
                    <a:close/>
                    <a:moveTo>
                      <a:pt x="8" y="184"/>
                    </a:moveTo>
                    <a:cubicBezTo>
                      <a:pt x="8" y="184"/>
                      <a:pt x="8" y="184"/>
                      <a:pt x="7" y="184"/>
                    </a:cubicBezTo>
                    <a:cubicBezTo>
                      <a:pt x="7" y="184"/>
                      <a:pt x="7" y="185"/>
                      <a:pt x="7" y="185"/>
                    </a:cubicBezTo>
                    <a:cubicBezTo>
                      <a:pt x="8" y="185"/>
                      <a:pt x="8" y="184"/>
                      <a:pt x="8" y="184"/>
                    </a:cubicBezTo>
                    <a:close/>
                    <a:moveTo>
                      <a:pt x="9" y="185"/>
                    </a:moveTo>
                    <a:cubicBezTo>
                      <a:pt x="10" y="185"/>
                      <a:pt x="10" y="185"/>
                      <a:pt x="10" y="185"/>
                    </a:cubicBezTo>
                    <a:cubicBezTo>
                      <a:pt x="10" y="184"/>
                      <a:pt x="9" y="185"/>
                      <a:pt x="8" y="185"/>
                    </a:cubicBezTo>
                    <a:cubicBezTo>
                      <a:pt x="8" y="185"/>
                      <a:pt x="8" y="185"/>
                      <a:pt x="9" y="185"/>
                    </a:cubicBezTo>
                    <a:close/>
                    <a:moveTo>
                      <a:pt x="10" y="182"/>
                    </a:moveTo>
                    <a:cubicBezTo>
                      <a:pt x="9" y="182"/>
                      <a:pt x="9" y="182"/>
                      <a:pt x="9" y="183"/>
                    </a:cubicBezTo>
                    <a:cubicBezTo>
                      <a:pt x="9" y="184"/>
                      <a:pt x="10" y="183"/>
                      <a:pt x="10" y="182"/>
                    </a:cubicBezTo>
                    <a:close/>
                    <a:moveTo>
                      <a:pt x="11" y="181"/>
                    </a:moveTo>
                    <a:cubicBezTo>
                      <a:pt x="11" y="181"/>
                      <a:pt x="11" y="182"/>
                      <a:pt x="12" y="182"/>
                    </a:cubicBezTo>
                    <a:cubicBezTo>
                      <a:pt x="12" y="182"/>
                      <a:pt x="11" y="180"/>
                      <a:pt x="11" y="181"/>
                    </a:cubicBezTo>
                    <a:close/>
                    <a:moveTo>
                      <a:pt x="6" y="178"/>
                    </a:moveTo>
                    <a:cubicBezTo>
                      <a:pt x="6" y="177"/>
                      <a:pt x="5" y="178"/>
                      <a:pt x="5" y="178"/>
                    </a:cubicBezTo>
                    <a:cubicBezTo>
                      <a:pt x="5" y="179"/>
                      <a:pt x="7" y="178"/>
                      <a:pt x="6" y="178"/>
                    </a:cubicBezTo>
                    <a:close/>
                    <a:moveTo>
                      <a:pt x="6" y="193"/>
                    </a:moveTo>
                    <a:cubicBezTo>
                      <a:pt x="6" y="193"/>
                      <a:pt x="6" y="194"/>
                      <a:pt x="6" y="194"/>
                    </a:cubicBezTo>
                    <a:cubicBezTo>
                      <a:pt x="7" y="194"/>
                      <a:pt x="7" y="193"/>
                      <a:pt x="6" y="193"/>
                    </a:cubicBezTo>
                    <a:close/>
                    <a:moveTo>
                      <a:pt x="10" y="192"/>
                    </a:moveTo>
                    <a:cubicBezTo>
                      <a:pt x="10" y="192"/>
                      <a:pt x="9" y="191"/>
                      <a:pt x="9" y="192"/>
                    </a:cubicBezTo>
                    <a:cubicBezTo>
                      <a:pt x="9" y="192"/>
                      <a:pt x="9" y="192"/>
                      <a:pt x="10" y="192"/>
                    </a:cubicBezTo>
                    <a:cubicBezTo>
                      <a:pt x="10" y="192"/>
                      <a:pt x="11" y="192"/>
                      <a:pt x="10" y="192"/>
                    </a:cubicBezTo>
                    <a:close/>
                    <a:moveTo>
                      <a:pt x="10" y="187"/>
                    </a:moveTo>
                    <a:cubicBezTo>
                      <a:pt x="10" y="187"/>
                      <a:pt x="10" y="188"/>
                      <a:pt x="11" y="188"/>
                    </a:cubicBezTo>
                    <a:cubicBezTo>
                      <a:pt x="11" y="188"/>
                      <a:pt x="11" y="187"/>
                      <a:pt x="10" y="187"/>
                    </a:cubicBezTo>
                    <a:close/>
                    <a:moveTo>
                      <a:pt x="33" y="268"/>
                    </a:moveTo>
                    <a:cubicBezTo>
                      <a:pt x="34" y="268"/>
                      <a:pt x="34" y="269"/>
                      <a:pt x="35" y="269"/>
                    </a:cubicBezTo>
                    <a:cubicBezTo>
                      <a:pt x="36" y="269"/>
                      <a:pt x="35" y="269"/>
                      <a:pt x="34" y="268"/>
                    </a:cubicBezTo>
                    <a:cubicBezTo>
                      <a:pt x="33" y="267"/>
                      <a:pt x="34" y="267"/>
                      <a:pt x="35" y="267"/>
                    </a:cubicBezTo>
                    <a:cubicBezTo>
                      <a:pt x="36" y="267"/>
                      <a:pt x="37" y="267"/>
                      <a:pt x="36" y="267"/>
                    </a:cubicBezTo>
                    <a:cubicBezTo>
                      <a:pt x="36" y="268"/>
                      <a:pt x="36" y="268"/>
                      <a:pt x="36" y="269"/>
                    </a:cubicBezTo>
                    <a:cubicBezTo>
                      <a:pt x="37" y="270"/>
                      <a:pt x="37" y="268"/>
                      <a:pt x="38" y="269"/>
                    </a:cubicBezTo>
                    <a:cubicBezTo>
                      <a:pt x="38" y="270"/>
                      <a:pt x="39" y="269"/>
                      <a:pt x="39" y="270"/>
                    </a:cubicBezTo>
                    <a:cubicBezTo>
                      <a:pt x="40" y="271"/>
                      <a:pt x="40" y="270"/>
                      <a:pt x="40" y="271"/>
                    </a:cubicBezTo>
                    <a:cubicBezTo>
                      <a:pt x="41" y="272"/>
                      <a:pt x="41" y="270"/>
                      <a:pt x="41" y="270"/>
                    </a:cubicBezTo>
                    <a:cubicBezTo>
                      <a:pt x="40" y="269"/>
                      <a:pt x="41" y="269"/>
                      <a:pt x="39" y="268"/>
                    </a:cubicBezTo>
                    <a:cubicBezTo>
                      <a:pt x="37" y="267"/>
                      <a:pt x="40" y="268"/>
                      <a:pt x="39" y="267"/>
                    </a:cubicBezTo>
                    <a:cubicBezTo>
                      <a:pt x="39" y="267"/>
                      <a:pt x="39" y="267"/>
                      <a:pt x="38" y="267"/>
                    </a:cubicBezTo>
                    <a:cubicBezTo>
                      <a:pt x="37" y="266"/>
                      <a:pt x="37" y="266"/>
                      <a:pt x="38" y="266"/>
                    </a:cubicBezTo>
                    <a:cubicBezTo>
                      <a:pt x="39" y="266"/>
                      <a:pt x="39" y="265"/>
                      <a:pt x="39" y="265"/>
                    </a:cubicBezTo>
                    <a:cubicBezTo>
                      <a:pt x="38" y="264"/>
                      <a:pt x="36" y="265"/>
                      <a:pt x="35" y="265"/>
                    </a:cubicBezTo>
                    <a:cubicBezTo>
                      <a:pt x="34" y="265"/>
                      <a:pt x="33" y="265"/>
                      <a:pt x="31" y="266"/>
                    </a:cubicBezTo>
                    <a:cubicBezTo>
                      <a:pt x="30" y="266"/>
                      <a:pt x="31" y="266"/>
                      <a:pt x="32" y="267"/>
                    </a:cubicBezTo>
                    <a:cubicBezTo>
                      <a:pt x="33" y="268"/>
                      <a:pt x="30" y="267"/>
                      <a:pt x="33" y="268"/>
                    </a:cubicBezTo>
                    <a:close/>
                    <a:moveTo>
                      <a:pt x="33" y="265"/>
                    </a:moveTo>
                    <a:cubicBezTo>
                      <a:pt x="35" y="264"/>
                      <a:pt x="34" y="265"/>
                      <a:pt x="33" y="264"/>
                    </a:cubicBezTo>
                    <a:cubicBezTo>
                      <a:pt x="31" y="264"/>
                      <a:pt x="31" y="264"/>
                      <a:pt x="30" y="265"/>
                    </a:cubicBezTo>
                    <a:cubicBezTo>
                      <a:pt x="29" y="265"/>
                      <a:pt x="30" y="265"/>
                      <a:pt x="31" y="265"/>
                    </a:cubicBezTo>
                    <a:cubicBezTo>
                      <a:pt x="31" y="265"/>
                      <a:pt x="31" y="265"/>
                      <a:pt x="33" y="265"/>
                    </a:cubicBezTo>
                    <a:close/>
                    <a:moveTo>
                      <a:pt x="28" y="265"/>
                    </a:moveTo>
                    <a:cubicBezTo>
                      <a:pt x="28" y="265"/>
                      <a:pt x="27" y="265"/>
                      <a:pt x="28" y="265"/>
                    </a:cubicBezTo>
                    <a:cubicBezTo>
                      <a:pt x="30" y="265"/>
                      <a:pt x="29" y="264"/>
                      <a:pt x="28" y="264"/>
                    </a:cubicBezTo>
                    <a:cubicBezTo>
                      <a:pt x="27" y="264"/>
                      <a:pt x="27" y="265"/>
                      <a:pt x="26" y="265"/>
                    </a:cubicBezTo>
                    <a:cubicBezTo>
                      <a:pt x="25" y="265"/>
                      <a:pt x="25" y="265"/>
                      <a:pt x="25" y="265"/>
                    </a:cubicBezTo>
                    <a:cubicBezTo>
                      <a:pt x="25" y="266"/>
                      <a:pt x="26" y="266"/>
                      <a:pt x="27" y="266"/>
                    </a:cubicBezTo>
                    <a:cubicBezTo>
                      <a:pt x="28" y="266"/>
                      <a:pt x="27" y="267"/>
                      <a:pt x="28" y="267"/>
                    </a:cubicBezTo>
                    <a:cubicBezTo>
                      <a:pt x="29" y="266"/>
                      <a:pt x="29" y="265"/>
                      <a:pt x="28" y="265"/>
                    </a:cubicBezTo>
                    <a:close/>
                    <a:moveTo>
                      <a:pt x="25" y="264"/>
                    </a:moveTo>
                    <a:cubicBezTo>
                      <a:pt x="25" y="264"/>
                      <a:pt x="24" y="263"/>
                      <a:pt x="23" y="264"/>
                    </a:cubicBezTo>
                    <a:cubicBezTo>
                      <a:pt x="23" y="264"/>
                      <a:pt x="23" y="265"/>
                      <a:pt x="24" y="264"/>
                    </a:cubicBezTo>
                    <a:cubicBezTo>
                      <a:pt x="25" y="264"/>
                      <a:pt x="24" y="265"/>
                      <a:pt x="25" y="264"/>
                    </a:cubicBezTo>
                    <a:cubicBezTo>
                      <a:pt x="26" y="264"/>
                      <a:pt x="25" y="264"/>
                      <a:pt x="25" y="264"/>
                    </a:cubicBezTo>
                    <a:close/>
                    <a:moveTo>
                      <a:pt x="43" y="271"/>
                    </a:moveTo>
                    <a:cubicBezTo>
                      <a:pt x="43" y="271"/>
                      <a:pt x="41" y="271"/>
                      <a:pt x="42" y="272"/>
                    </a:cubicBezTo>
                    <a:cubicBezTo>
                      <a:pt x="42" y="272"/>
                      <a:pt x="44" y="272"/>
                      <a:pt x="43" y="271"/>
                    </a:cubicBezTo>
                    <a:close/>
                    <a:moveTo>
                      <a:pt x="44" y="270"/>
                    </a:moveTo>
                    <a:cubicBezTo>
                      <a:pt x="44" y="270"/>
                      <a:pt x="44" y="269"/>
                      <a:pt x="44" y="270"/>
                    </a:cubicBezTo>
                    <a:cubicBezTo>
                      <a:pt x="44" y="271"/>
                      <a:pt x="43" y="270"/>
                      <a:pt x="43" y="270"/>
                    </a:cubicBezTo>
                    <a:cubicBezTo>
                      <a:pt x="43" y="271"/>
                      <a:pt x="43" y="271"/>
                      <a:pt x="44" y="271"/>
                    </a:cubicBezTo>
                    <a:cubicBezTo>
                      <a:pt x="45" y="271"/>
                      <a:pt x="45" y="271"/>
                      <a:pt x="44" y="270"/>
                    </a:cubicBezTo>
                    <a:close/>
                    <a:moveTo>
                      <a:pt x="21" y="259"/>
                    </a:moveTo>
                    <a:cubicBezTo>
                      <a:pt x="21" y="258"/>
                      <a:pt x="22" y="258"/>
                      <a:pt x="22" y="258"/>
                    </a:cubicBezTo>
                    <a:cubicBezTo>
                      <a:pt x="21" y="257"/>
                      <a:pt x="22" y="256"/>
                      <a:pt x="21" y="256"/>
                    </a:cubicBezTo>
                    <a:cubicBezTo>
                      <a:pt x="21" y="256"/>
                      <a:pt x="20" y="256"/>
                      <a:pt x="20" y="256"/>
                    </a:cubicBezTo>
                    <a:cubicBezTo>
                      <a:pt x="20" y="257"/>
                      <a:pt x="19" y="256"/>
                      <a:pt x="19" y="256"/>
                    </a:cubicBezTo>
                    <a:cubicBezTo>
                      <a:pt x="18" y="257"/>
                      <a:pt x="19" y="257"/>
                      <a:pt x="19" y="258"/>
                    </a:cubicBezTo>
                    <a:cubicBezTo>
                      <a:pt x="20" y="258"/>
                      <a:pt x="21" y="258"/>
                      <a:pt x="20" y="259"/>
                    </a:cubicBezTo>
                    <a:cubicBezTo>
                      <a:pt x="20" y="260"/>
                      <a:pt x="21" y="260"/>
                      <a:pt x="21" y="259"/>
                    </a:cubicBezTo>
                    <a:cubicBezTo>
                      <a:pt x="21" y="259"/>
                      <a:pt x="21" y="259"/>
                      <a:pt x="21" y="259"/>
                    </a:cubicBezTo>
                    <a:close/>
                    <a:moveTo>
                      <a:pt x="15" y="240"/>
                    </a:moveTo>
                    <a:cubicBezTo>
                      <a:pt x="15" y="240"/>
                      <a:pt x="14" y="241"/>
                      <a:pt x="14" y="242"/>
                    </a:cubicBezTo>
                    <a:cubicBezTo>
                      <a:pt x="15" y="242"/>
                      <a:pt x="16" y="240"/>
                      <a:pt x="15" y="240"/>
                    </a:cubicBezTo>
                    <a:close/>
                    <a:moveTo>
                      <a:pt x="18" y="257"/>
                    </a:moveTo>
                    <a:cubicBezTo>
                      <a:pt x="18" y="258"/>
                      <a:pt x="18" y="258"/>
                      <a:pt x="18" y="257"/>
                    </a:cubicBezTo>
                    <a:cubicBezTo>
                      <a:pt x="18" y="256"/>
                      <a:pt x="20" y="256"/>
                      <a:pt x="19" y="255"/>
                    </a:cubicBezTo>
                    <a:cubicBezTo>
                      <a:pt x="19" y="255"/>
                      <a:pt x="18" y="255"/>
                      <a:pt x="18" y="254"/>
                    </a:cubicBezTo>
                    <a:cubicBezTo>
                      <a:pt x="18" y="254"/>
                      <a:pt x="17" y="253"/>
                      <a:pt x="16" y="254"/>
                    </a:cubicBezTo>
                    <a:cubicBezTo>
                      <a:pt x="16" y="254"/>
                      <a:pt x="16" y="253"/>
                      <a:pt x="16" y="254"/>
                    </a:cubicBezTo>
                    <a:cubicBezTo>
                      <a:pt x="15" y="254"/>
                      <a:pt x="16" y="253"/>
                      <a:pt x="15" y="252"/>
                    </a:cubicBezTo>
                    <a:cubicBezTo>
                      <a:pt x="14" y="252"/>
                      <a:pt x="15" y="253"/>
                      <a:pt x="13" y="253"/>
                    </a:cubicBezTo>
                    <a:cubicBezTo>
                      <a:pt x="12" y="252"/>
                      <a:pt x="14" y="254"/>
                      <a:pt x="13" y="254"/>
                    </a:cubicBezTo>
                    <a:cubicBezTo>
                      <a:pt x="12" y="254"/>
                      <a:pt x="12" y="253"/>
                      <a:pt x="12" y="254"/>
                    </a:cubicBezTo>
                    <a:cubicBezTo>
                      <a:pt x="11" y="255"/>
                      <a:pt x="12" y="254"/>
                      <a:pt x="12" y="255"/>
                    </a:cubicBezTo>
                    <a:cubicBezTo>
                      <a:pt x="12" y="256"/>
                      <a:pt x="13" y="254"/>
                      <a:pt x="13" y="255"/>
                    </a:cubicBezTo>
                    <a:cubicBezTo>
                      <a:pt x="14" y="256"/>
                      <a:pt x="13" y="257"/>
                      <a:pt x="14" y="257"/>
                    </a:cubicBezTo>
                    <a:cubicBezTo>
                      <a:pt x="15" y="258"/>
                      <a:pt x="14" y="255"/>
                      <a:pt x="15" y="256"/>
                    </a:cubicBezTo>
                    <a:cubicBezTo>
                      <a:pt x="15" y="257"/>
                      <a:pt x="16" y="255"/>
                      <a:pt x="16" y="256"/>
                    </a:cubicBezTo>
                    <a:cubicBezTo>
                      <a:pt x="16" y="258"/>
                      <a:pt x="14" y="258"/>
                      <a:pt x="15" y="258"/>
                    </a:cubicBezTo>
                    <a:cubicBezTo>
                      <a:pt x="16" y="258"/>
                      <a:pt x="16" y="257"/>
                      <a:pt x="17" y="258"/>
                    </a:cubicBezTo>
                    <a:cubicBezTo>
                      <a:pt x="17" y="258"/>
                      <a:pt x="17" y="257"/>
                      <a:pt x="18" y="257"/>
                    </a:cubicBezTo>
                    <a:close/>
                    <a:moveTo>
                      <a:pt x="19" y="259"/>
                    </a:moveTo>
                    <a:cubicBezTo>
                      <a:pt x="19" y="258"/>
                      <a:pt x="19" y="257"/>
                      <a:pt x="18" y="258"/>
                    </a:cubicBezTo>
                    <a:cubicBezTo>
                      <a:pt x="18" y="259"/>
                      <a:pt x="17" y="258"/>
                      <a:pt x="18" y="259"/>
                    </a:cubicBezTo>
                    <a:cubicBezTo>
                      <a:pt x="18" y="259"/>
                      <a:pt x="18" y="259"/>
                      <a:pt x="19" y="259"/>
                    </a:cubicBezTo>
                    <a:close/>
                    <a:moveTo>
                      <a:pt x="8" y="252"/>
                    </a:moveTo>
                    <a:cubicBezTo>
                      <a:pt x="9" y="252"/>
                      <a:pt x="10" y="251"/>
                      <a:pt x="9" y="251"/>
                    </a:cubicBezTo>
                    <a:cubicBezTo>
                      <a:pt x="9" y="251"/>
                      <a:pt x="8" y="251"/>
                      <a:pt x="8" y="252"/>
                    </a:cubicBezTo>
                    <a:close/>
                    <a:moveTo>
                      <a:pt x="11" y="246"/>
                    </a:moveTo>
                    <a:cubicBezTo>
                      <a:pt x="11" y="245"/>
                      <a:pt x="11" y="245"/>
                      <a:pt x="11" y="245"/>
                    </a:cubicBezTo>
                    <a:cubicBezTo>
                      <a:pt x="11" y="244"/>
                      <a:pt x="11" y="245"/>
                      <a:pt x="10" y="245"/>
                    </a:cubicBezTo>
                    <a:cubicBezTo>
                      <a:pt x="9" y="246"/>
                      <a:pt x="10" y="246"/>
                      <a:pt x="10" y="247"/>
                    </a:cubicBezTo>
                    <a:cubicBezTo>
                      <a:pt x="10" y="247"/>
                      <a:pt x="11" y="247"/>
                      <a:pt x="11" y="246"/>
                    </a:cubicBezTo>
                    <a:close/>
                    <a:moveTo>
                      <a:pt x="10" y="251"/>
                    </a:moveTo>
                    <a:cubicBezTo>
                      <a:pt x="11" y="251"/>
                      <a:pt x="11" y="250"/>
                      <a:pt x="12" y="251"/>
                    </a:cubicBezTo>
                    <a:cubicBezTo>
                      <a:pt x="12" y="251"/>
                      <a:pt x="11" y="251"/>
                      <a:pt x="12" y="252"/>
                    </a:cubicBezTo>
                    <a:cubicBezTo>
                      <a:pt x="12" y="252"/>
                      <a:pt x="12" y="251"/>
                      <a:pt x="13" y="252"/>
                    </a:cubicBezTo>
                    <a:cubicBezTo>
                      <a:pt x="14" y="252"/>
                      <a:pt x="14" y="252"/>
                      <a:pt x="14" y="251"/>
                    </a:cubicBezTo>
                    <a:cubicBezTo>
                      <a:pt x="13" y="251"/>
                      <a:pt x="13" y="250"/>
                      <a:pt x="12" y="250"/>
                    </a:cubicBezTo>
                    <a:cubicBezTo>
                      <a:pt x="12" y="250"/>
                      <a:pt x="12" y="249"/>
                      <a:pt x="11" y="250"/>
                    </a:cubicBezTo>
                    <a:cubicBezTo>
                      <a:pt x="11" y="250"/>
                      <a:pt x="11" y="249"/>
                      <a:pt x="10" y="249"/>
                    </a:cubicBezTo>
                    <a:cubicBezTo>
                      <a:pt x="9" y="249"/>
                      <a:pt x="8" y="249"/>
                      <a:pt x="7" y="248"/>
                    </a:cubicBezTo>
                    <a:cubicBezTo>
                      <a:pt x="6" y="247"/>
                      <a:pt x="5" y="247"/>
                      <a:pt x="6" y="248"/>
                    </a:cubicBezTo>
                    <a:cubicBezTo>
                      <a:pt x="7" y="248"/>
                      <a:pt x="6" y="248"/>
                      <a:pt x="7" y="249"/>
                    </a:cubicBezTo>
                    <a:cubicBezTo>
                      <a:pt x="8" y="249"/>
                      <a:pt x="7" y="250"/>
                      <a:pt x="9" y="250"/>
                    </a:cubicBezTo>
                    <a:cubicBezTo>
                      <a:pt x="9" y="250"/>
                      <a:pt x="10" y="250"/>
                      <a:pt x="10" y="251"/>
                    </a:cubicBezTo>
                    <a:close/>
                    <a:moveTo>
                      <a:pt x="9" y="238"/>
                    </a:moveTo>
                    <a:cubicBezTo>
                      <a:pt x="9" y="237"/>
                      <a:pt x="9" y="238"/>
                      <a:pt x="9" y="239"/>
                    </a:cubicBezTo>
                    <a:cubicBezTo>
                      <a:pt x="8" y="239"/>
                      <a:pt x="9" y="240"/>
                      <a:pt x="10" y="240"/>
                    </a:cubicBezTo>
                    <a:cubicBezTo>
                      <a:pt x="10" y="239"/>
                      <a:pt x="10" y="238"/>
                      <a:pt x="9" y="238"/>
                    </a:cubicBezTo>
                    <a:close/>
                    <a:moveTo>
                      <a:pt x="5" y="241"/>
                    </a:moveTo>
                    <a:cubicBezTo>
                      <a:pt x="5" y="240"/>
                      <a:pt x="6" y="240"/>
                      <a:pt x="6" y="239"/>
                    </a:cubicBezTo>
                    <a:cubicBezTo>
                      <a:pt x="5" y="238"/>
                      <a:pt x="5" y="238"/>
                      <a:pt x="5" y="239"/>
                    </a:cubicBezTo>
                    <a:cubicBezTo>
                      <a:pt x="5" y="240"/>
                      <a:pt x="5" y="240"/>
                      <a:pt x="5" y="239"/>
                    </a:cubicBezTo>
                    <a:cubicBezTo>
                      <a:pt x="4" y="239"/>
                      <a:pt x="4" y="240"/>
                      <a:pt x="4" y="240"/>
                    </a:cubicBezTo>
                    <a:cubicBezTo>
                      <a:pt x="5" y="241"/>
                      <a:pt x="4" y="241"/>
                      <a:pt x="4" y="242"/>
                    </a:cubicBezTo>
                    <a:cubicBezTo>
                      <a:pt x="4" y="242"/>
                      <a:pt x="5" y="242"/>
                      <a:pt x="5" y="241"/>
                    </a:cubicBezTo>
                    <a:close/>
                    <a:moveTo>
                      <a:pt x="8" y="240"/>
                    </a:moveTo>
                    <a:cubicBezTo>
                      <a:pt x="7" y="239"/>
                      <a:pt x="7" y="239"/>
                      <a:pt x="7" y="239"/>
                    </a:cubicBezTo>
                    <a:cubicBezTo>
                      <a:pt x="8" y="240"/>
                      <a:pt x="7" y="240"/>
                      <a:pt x="8" y="241"/>
                    </a:cubicBezTo>
                    <a:cubicBezTo>
                      <a:pt x="9" y="241"/>
                      <a:pt x="9" y="240"/>
                      <a:pt x="8" y="240"/>
                    </a:cubicBezTo>
                    <a:close/>
                    <a:moveTo>
                      <a:pt x="10" y="242"/>
                    </a:moveTo>
                    <a:cubicBezTo>
                      <a:pt x="11" y="244"/>
                      <a:pt x="11" y="243"/>
                      <a:pt x="11" y="242"/>
                    </a:cubicBezTo>
                    <a:cubicBezTo>
                      <a:pt x="10" y="241"/>
                      <a:pt x="9" y="240"/>
                      <a:pt x="9" y="241"/>
                    </a:cubicBezTo>
                    <a:cubicBezTo>
                      <a:pt x="9" y="242"/>
                      <a:pt x="9" y="241"/>
                      <a:pt x="10" y="242"/>
                    </a:cubicBezTo>
                    <a:close/>
                    <a:moveTo>
                      <a:pt x="10" y="244"/>
                    </a:moveTo>
                    <a:cubicBezTo>
                      <a:pt x="10" y="244"/>
                      <a:pt x="10" y="243"/>
                      <a:pt x="9" y="242"/>
                    </a:cubicBezTo>
                    <a:cubicBezTo>
                      <a:pt x="8" y="242"/>
                      <a:pt x="7" y="242"/>
                      <a:pt x="8" y="242"/>
                    </a:cubicBezTo>
                    <a:cubicBezTo>
                      <a:pt x="8" y="243"/>
                      <a:pt x="8" y="242"/>
                      <a:pt x="8" y="243"/>
                    </a:cubicBezTo>
                    <a:cubicBezTo>
                      <a:pt x="9" y="243"/>
                      <a:pt x="8" y="243"/>
                      <a:pt x="9" y="244"/>
                    </a:cubicBezTo>
                    <a:cubicBezTo>
                      <a:pt x="9" y="245"/>
                      <a:pt x="9" y="244"/>
                      <a:pt x="10" y="244"/>
                    </a:cubicBezTo>
                    <a:close/>
                    <a:moveTo>
                      <a:pt x="6" y="241"/>
                    </a:moveTo>
                    <a:cubicBezTo>
                      <a:pt x="7" y="240"/>
                      <a:pt x="6" y="240"/>
                      <a:pt x="6" y="241"/>
                    </a:cubicBezTo>
                    <a:cubicBezTo>
                      <a:pt x="5" y="242"/>
                      <a:pt x="5" y="243"/>
                      <a:pt x="5" y="242"/>
                    </a:cubicBezTo>
                    <a:cubicBezTo>
                      <a:pt x="6" y="242"/>
                      <a:pt x="6" y="242"/>
                      <a:pt x="6" y="241"/>
                    </a:cubicBezTo>
                    <a:close/>
                    <a:moveTo>
                      <a:pt x="6" y="244"/>
                    </a:moveTo>
                    <a:cubicBezTo>
                      <a:pt x="6" y="244"/>
                      <a:pt x="7" y="243"/>
                      <a:pt x="6" y="243"/>
                    </a:cubicBezTo>
                    <a:cubicBezTo>
                      <a:pt x="6" y="243"/>
                      <a:pt x="5" y="243"/>
                      <a:pt x="5" y="243"/>
                    </a:cubicBezTo>
                    <a:cubicBezTo>
                      <a:pt x="5" y="243"/>
                      <a:pt x="5" y="243"/>
                      <a:pt x="6" y="244"/>
                    </a:cubicBezTo>
                    <a:close/>
                    <a:moveTo>
                      <a:pt x="4" y="237"/>
                    </a:moveTo>
                    <a:cubicBezTo>
                      <a:pt x="4" y="236"/>
                      <a:pt x="4" y="236"/>
                      <a:pt x="4" y="236"/>
                    </a:cubicBezTo>
                    <a:cubicBezTo>
                      <a:pt x="3" y="235"/>
                      <a:pt x="3" y="236"/>
                      <a:pt x="3" y="237"/>
                    </a:cubicBezTo>
                    <a:cubicBezTo>
                      <a:pt x="3" y="238"/>
                      <a:pt x="2" y="239"/>
                      <a:pt x="3" y="238"/>
                    </a:cubicBezTo>
                    <a:cubicBezTo>
                      <a:pt x="4" y="238"/>
                      <a:pt x="3" y="237"/>
                      <a:pt x="4" y="237"/>
                    </a:cubicBezTo>
                    <a:close/>
                    <a:moveTo>
                      <a:pt x="8" y="236"/>
                    </a:moveTo>
                    <a:cubicBezTo>
                      <a:pt x="8" y="236"/>
                      <a:pt x="8" y="237"/>
                      <a:pt x="9" y="237"/>
                    </a:cubicBezTo>
                    <a:cubicBezTo>
                      <a:pt x="9" y="237"/>
                      <a:pt x="9" y="236"/>
                      <a:pt x="8" y="236"/>
                    </a:cubicBezTo>
                    <a:close/>
                    <a:moveTo>
                      <a:pt x="10" y="236"/>
                    </a:moveTo>
                    <a:cubicBezTo>
                      <a:pt x="10" y="235"/>
                      <a:pt x="9" y="235"/>
                      <a:pt x="9" y="236"/>
                    </a:cubicBezTo>
                    <a:cubicBezTo>
                      <a:pt x="9" y="237"/>
                      <a:pt x="10" y="236"/>
                      <a:pt x="10" y="236"/>
                    </a:cubicBezTo>
                    <a:close/>
                    <a:moveTo>
                      <a:pt x="6" y="236"/>
                    </a:moveTo>
                    <a:cubicBezTo>
                      <a:pt x="6" y="237"/>
                      <a:pt x="7" y="237"/>
                      <a:pt x="7" y="236"/>
                    </a:cubicBezTo>
                    <a:cubicBezTo>
                      <a:pt x="6" y="236"/>
                      <a:pt x="7" y="235"/>
                      <a:pt x="6" y="235"/>
                    </a:cubicBezTo>
                    <a:cubicBezTo>
                      <a:pt x="5" y="235"/>
                      <a:pt x="5" y="236"/>
                      <a:pt x="5" y="236"/>
                    </a:cubicBezTo>
                    <a:cubicBezTo>
                      <a:pt x="4" y="237"/>
                      <a:pt x="4" y="237"/>
                      <a:pt x="5" y="237"/>
                    </a:cubicBezTo>
                    <a:cubicBezTo>
                      <a:pt x="6" y="237"/>
                      <a:pt x="6" y="236"/>
                      <a:pt x="6" y="236"/>
                    </a:cubicBezTo>
                    <a:close/>
                    <a:moveTo>
                      <a:pt x="8" y="233"/>
                    </a:moveTo>
                    <a:cubicBezTo>
                      <a:pt x="8" y="233"/>
                      <a:pt x="8" y="235"/>
                      <a:pt x="8" y="235"/>
                    </a:cubicBezTo>
                    <a:cubicBezTo>
                      <a:pt x="9" y="235"/>
                      <a:pt x="8" y="233"/>
                      <a:pt x="8" y="233"/>
                    </a:cubicBezTo>
                    <a:close/>
                    <a:moveTo>
                      <a:pt x="7" y="224"/>
                    </a:moveTo>
                    <a:cubicBezTo>
                      <a:pt x="8" y="224"/>
                      <a:pt x="7" y="223"/>
                      <a:pt x="7" y="223"/>
                    </a:cubicBezTo>
                    <a:cubicBezTo>
                      <a:pt x="7" y="224"/>
                      <a:pt x="6" y="223"/>
                      <a:pt x="7" y="223"/>
                    </a:cubicBezTo>
                    <a:cubicBezTo>
                      <a:pt x="7" y="222"/>
                      <a:pt x="7" y="221"/>
                      <a:pt x="7" y="219"/>
                    </a:cubicBezTo>
                    <a:cubicBezTo>
                      <a:pt x="7" y="217"/>
                      <a:pt x="7" y="216"/>
                      <a:pt x="7" y="216"/>
                    </a:cubicBezTo>
                    <a:cubicBezTo>
                      <a:pt x="6" y="216"/>
                      <a:pt x="6" y="216"/>
                      <a:pt x="5" y="216"/>
                    </a:cubicBezTo>
                    <a:cubicBezTo>
                      <a:pt x="4" y="217"/>
                      <a:pt x="4" y="217"/>
                      <a:pt x="4" y="217"/>
                    </a:cubicBezTo>
                    <a:cubicBezTo>
                      <a:pt x="5" y="218"/>
                      <a:pt x="4" y="218"/>
                      <a:pt x="5" y="218"/>
                    </a:cubicBezTo>
                    <a:cubicBezTo>
                      <a:pt x="5" y="219"/>
                      <a:pt x="5" y="220"/>
                      <a:pt x="5" y="221"/>
                    </a:cubicBezTo>
                    <a:cubicBezTo>
                      <a:pt x="5" y="221"/>
                      <a:pt x="4" y="220"/>
                      <a:pt x="4" y="220"/>
                    </a:cubicBezTo>
                    <a:cubicBezTo>
                      <a:pt x="3" y="221"/>
                      <a:pt x="3" y="220"/>
                      <a:pt x="3" y="220"/>
                    </a:cubicBezTo>
                    <a:cubicBezTo>
                      <a:pt x="2" y="221"/>
                      <a:pt x="2" y="221"/>
                      <a:pt x="3" y="222"/>
                    </a:cubicBezTo>
                    <a:cubicBezTo>
                      <a:pt x="3" y="223"/>
                      <a:pt x="3" y="224"/>
                      <a:pt x="4" y="225"/>
                    </a:cubicBezTo>
                    <a:cubicBezTo>
                      <a:pt x="5" y="226"/>
                      <a:pt x="5" y="224"/>
                      <a:pt x="4" y="223"/>
                    </a:cubicBezTo>
                    <a:cubicBezTo>
                      <a:pt x="4" y="222"/>
                      <a:pt x="4" y="222"/>
                      <a:pt x="5" y="223"/>
                    </a:cubicBezTo>
                    <a:cubicBezTo>
                      <a:pt x="6" y="223"/>
                      <a:pt x="5" y="223"/>
                      <a:pt x="5" y="224"/>
                    </a:cubicBezTo>
                    <a:cubicBezTo>
                      <a:pt x="5" y="225"/>
                      <a:pt x="5" y="224"/>
                      <a:pt x="5" y="225"/>
                    </a:cubicBezTo>
                    <a:cubicBezTo>
                      <a:pt x="5" y="226"/>
                      <a:pt x="5" y="226"/>
                      <a:pt x="6" y="226"/>
                    </a:cubicBezTo>
                    <a:cubicBezTo>
                      <a:pt x="8" y="226"/>
                      <a:pt x="7" y="224"/>
                      <a:pt x="7" y="224"/>
                    </a:cubicBezTo>
                    <a:close/>
                    <a:moveTo>
                      <a:pt x="3" y="231"/>
                    </a:moveTo>
                    <a:cubicBezTo>
                      <a:pt x="4" y="230"/>
                      <a:pt x="4" y="230"/>
                      <a:pt x="3" y="230"/>
                    </a:cubicBezTo>
                    <a:cubicBezTo>
                      <a:pt x="1" y="229"/>
                      <a:pt x="3" y="230"/>
                      <a:pt x="2" y="231"/>
                    </a:cubicBezTo>
                    <a:cubicBezTo>
                      <a:pt x="2" y="231"/>
                      <a:pt x="1" y="232"/>
                      <a:pt x="2" y="232"/>
                    </a:cubicBezTo>
                    <a:cubicBezTo>
                      <a:pt x="3" y="232"/>
                      <a:pt x="3" y="231"/>
                      <a:pt x="3" y="231"/>
                    </a:cubicBezTo>
                    <a:close/>
                    <a:moveTo>
                      <a:pt x="8" y="232"/>
                    </a:moveTo>
                    <a:cubicBezTo>
                      <a:pt x="9" y="232"/>
                      <a:pt x="9" y="232"/>
                      <a:pt x="8" y="231"/>
                    </a:cubicBezTo>
                    <a:cubicBezTo>
                      <a:pt x="8" y="230"/>
                      <a:pt x="8" y="230"/>
                      <a:pt x="7" y="229"/>
                    </a:cubicBezTo>
                    <a:cubicBezTo>
                      <a:pt x="7" y="229"/>
                      <a:pt x="6" y="229"/>
                      <a:pt x="7" y="230"/>
                    </a:cubicBezTo>
                    <a:cubicBezTo>
                      <a:pt x="8" y="231"/>
                      <a:pt x="6" y="230"/>
                      <a:pt x="7" y="232"/>
                    </a:cubicBezTo>
                    <a:cubicBezTo>
                      <a:pt x="8" y="232"/>
                      <a:pt x="8" y="232"/>
                      <a:pt x="8" y="232"/>
                    </a:cubicBezTo>
                    <a:close/>
                    <a:moveTo>
                      <a:pt x="2" y="224"/>
                    </a:moveTo>
                    <a:cubicBezTo>
                      <a:pt x="3" y="224"/>
                      <a:pt x="2" y="225"/>
                      <a:pt x="3" y="225"/>
                    </a:cubicBezTo>
                    <a:cubicBezTo>
                      <a:pt x="3" y="225"/>
                      <a:pt x="3" y="225"/>
                      <a:pt x="3" y="224"/>
                    </a:cubicBezTo>
                    <a:cubicBezTo>
                      <a:pt x="3" y="223"/>
                      <a:pt x="3" y="223"/>
                      <a:pt x="2" y="223"/>
                    </a:cubicBezTo>
                    <a:cubicBezTo>
                      <a:pt x="1" y="223"/>
                      <a:pt x="1" y="223"/>
                      <a:pt x="1" y="225"/>
                    </a:cubicBezTo>
                    <a:cubicBezTo>
                      <a:pt x="1" y="225"/>
                      <a:pt x="2" y="225"/>
                      <a:pt x="2" y="224"/>
                    </a:cubicBezTo>
                    <a:close/>
                    <a:moveTo>
                      <a:pt x="3" y="229"/>
                    </a:moveTo>
                    <a:cubicBezTo>
                      <a:pt x="3" y="229"/>
                      <a:pt x="3" y="230"/>
                      <a:pt x="4" y="229"/>
                    </a:cubicBezTo>
                    <a:cubicBezTo>
                      <a:pt x="4" y="228"/>
                      <a:pt x="4" y="229"/>
                      <a:pt x="5" y="229"/>
                    </a:cubicBezTo>
                    <a:cubicBezTo>
                      <a:pt x="5" y="228"/>
                      <a:pt x="4" y="228"/>
                      <a:pt x="5" y="228"/>
                    </a:cubicBezTo>
                    <a:cubicBezTo>
                      <a:pt x="6" y="227"/>
                      <a:pt x="5" y="227"/>
                      <a:pt x="5" y="227"/>
                    </a:cubicBezTo>
                    <a:cubicBezTo>
                      <a:pt x="4" y="228"/>
                      <a:pt x="5" y="226"/>
                      <a:pt x="4" y="227"/>
                    </a:cubicBezTo>
                    <a:cubicBezTo>
                      <a:pt x="4" y="227"/>
                      <a:pt x="3" y="226"/>
                      <a:pt x="2" y="226"/>
                    </a:cubicBezTo>
                    <a:cubicBezTo>
                      <a:pt x="1" y="226"/>
                      <a:pt x="4" y="227"/>
                      <a:pt x="3" y="227"/>
                    </a:cubicBezTo>
                    <a:cubicBezTo>
                      <a:pt x="3" y="228"/>
                      <a:pt x="2" y="226"/>
                      <a:pt x="2" y="228"/>
                    </a:cubicBezTo>
                    <a:cubicBezTo>
                      <a:pt x="2" y="229"/>
                      <a:pt x="3" y="228"/>
                      <a:pt x="3" y="229"/>
                    </a:cubicBezTo>
                    <a:close/>
                    <a:moveTo>
                      <a:pt x="7" y="234"/>
                    </a:moveTo>
                    <a:cubicBezTo>
                      <a:pt x="7" y="234"/>
                      <a:pt x="8" y="233"/>
                      <a:pt x="7" y="233"/>
                    </a:cubicBezTo>
                    <a:cubicBezTo>
                      <a:pt x="7" y="232"/>
                      <a:pt x="6" y="231"/>
                      <a:pt x="6" y="232"/>
                    </a:cubicBezTo>
                    <a:cubicBezTo>
                      <a:pt x="6" y="233"/>
                      <a:pt x="7" y="233"/>
                      <a:pt x="6" y="233"/>
                    </a:cubicBezTo>
                    <a:cubicBezTo>
                      <a:pt x="4" y="233"/>
                      <a:pt x="4" y="233"/>
                      <a:pt x="5" y="233"/>
                    </a:cubicBezTo>
                    <a:cubicBezTo>
                      <a:pt x="6" y="234"/>
                      <a:pt x="5" y="234"/>
                      <a:pt x="6" y="234"/>
                    </a:cubicBezTo>
                    <a:cubicBezTo>
                      <a:pt x="6" y="235"/>
                      <a:pt x="7" y="233"/>
                      <a:pt x="7" y="234"/>
                    </a:cubicBezTo>
                    <a:close/>
                    <a:moveTo>
                      <a:pt x="5" y="231"/>
                    </a:moveTo>
                    <a:cubicBezTo>
                      <a:pt x="4" y="232"/>
                      <a:pt x="5" y="232"/>
                      <a:pt x="6" y="233"/>
                    </a:cubicBezTo>
                    <a:cubicBezTo>
                      <a:pt x="6" y="233"/>
                      <a:pt x="5" y="231"/>
                      <a:pt x="5" y="231"/>
                    </a:cubicBezTo>
                    <a:close/>
                    <a:moveTo>
                      <a:pt x="7" y="234"/>
                    </a:moveTo>
                    <a:cubicBezTo>
                      <a:pt x="7" y="234"/>
                      <a:pt x="6" y="235"/>
                      <a:pt x="7" y="235"/>
                    </a:cubicBezTo>
                    <a:cubicBezTo>
                      <a:pt x="8" y="236"/>
                      <a:pt x="7" y="235"/>
                      <a:pt x="7" y="234"/>
                    </a:cubicBezTo>
                    <a:close/>
                    <a:moveTo>
                      <a:pt x="5" y="219"/>
                    </a:moveTo>
                    <a:cubicBezTo>
                      <a:pt x="5" y="219"/>
                      <a:pt x="3" y="218"/>
                      <a:pt x="3" y="219"/>
                    </a:cubicBezTo>
                    <a:cubicBezTo>
                      <a:pt x="3" y="220"/>
                      <a:pt x="4" y="219"/>
                      <a:pt x="4" y="220"/>
                    </a:cubicBezTo>
                    <a:cubicBezTo>
                      <a:pt x="5" y="220"/>
                      <a:pt x="5" y="220"/>
                      <a:pt x="5" y="219"/>
                    </a:cubicBezTo>
                    <a:close/>
                    <a:moveTo>
                      <a:pt x="7" y="215"/>
                    </a:moveTo>
                    <a:cubicBezTo>
                      <a:pt x="7" y="215"/>
                      <a:pt x="7" y="216"/>
                      <a:pt x="7" y="215"/>
                    </a:cubicBezTo>
                    <a:cubicBezTo>
                      <a:pt x="6" y="214"/>
                      <a:pt x="7" y="214"/>
                      <a:pt x="7" y="213"/>
                    </a:cubicBezTo>
                    <a:cubicBezTo>
                      <a:pt x="6" y="212"/>
                      <a:pt x="6" y="211"/>
                      <a:pt x="6" y="212"/>
                    </a:cubicBezTo>
                    <a:cubicBezTo>
                      <a:pt x="5" y="213"/>
                      <a:pt x="6" y="213"/>
                      <a:pt x="6" y="214"/>
                    </a:cubicBezTo>
                    <a:cubicBezTo>
                      <a:pt x="6" y="215"/>
                      <a:pt x="5" y="213"/>
                      <a:pt x="4" y="214"/>
                    </a:cubicBezTo>
                    <a:cubicBezTo>
                      <a:pt x="4" y="215"/>
                      <a:pt x="5" y="215"/>
                      <a:pt x="6" y="216"/>
                    </a:cubicBezTo>
                    <a:cubicBezTo>
                      <a:pt x="7" y="216"/>
                      <a:pt x="7" y="216"/>
                      <a:pt x="7" y="215"/>
                    </a:cubicBezTo>
                    <a:close/>
                    <a:moveTo>
                      <a:pt x="10" y="210"/>
                    </a:moveTo>
                    <a:cubicBezTo>
                      <a:pt x="10" y="211"/>
                      <a:pt x="10" y="210"/>
                      <a:pt x="11" y="210"/>
                    </a:cubicBezTo>
                    <a:cubicBezTo>
                      <a:pt x="11" y="210"/>
                      <a:pt x="10" y="210"/>
                      <a:pt x="9" y="209"/>
                    </a:cubicBezTo>
                    <a:cubicBezTo>
                      <a:pt x="9" y="209"/>
                      <a:pt x="7" y="209"/>
                      <a:pt x="7" y="210"/>
                    </a:cubicBezTo>
                    <a:cubicBezTo>
                      <a:pt x="7" y="211"/>
                      <a:pt x="9" y="210"/>
                      <a:pt x="10" y="210"/>
                    </a:cubicBezTo>
                    <a:close/>
                    <a:moveTo>
                      <a:pt x="5" y="214"/>
                    </a:moveTo>
                    <a:cubicBezTo>
                      <a:pt x="5" y="213"/>
                      <a:pt x="5" y="213"/>
                      <a:pt x="5" y="212"/>
                    </a:cubicBezTo>
                    <a:cubicBezTo>
                      <a:pt x="5" y="212"/>
                      <a:pt x="4" y="212"/>
                      <a:pt x="4" y="211"/>
                    </a:cubicBezTo>
                    <a:cubicBezTo>
                      <a:pt x="3" y="211"/>
                      <a:pt x="3" y="213"/>
                      <a:pt x="4" y="214"/>
                    </a:cubicBezTo>
                    <a:cubicBezTo>
                      <a:pt x="4" y="214"/>
                      <a:pt x="5" y="214"/>
                      <a:pt x="5" y="214"/>
                    </a:cubicBezTo>
                    <a:close/>
                    <a:moveTo>
                      <a:pt x="2" y="220"/>
                    </a:moveTo>
                    <a:cubicBezTo>
                      <a:pt x="2" y="219"/>
                      <a:pt x="3" y="220"/>
                      <a:pt x="2" y="219"/>
                    </a:cubicBezTo>
                    <a:cubicBezTo>
                      <a:pt x="2" y="218"/>
                      <a:pt x="2" y="219"/>
                      <a:pt x="2" y="219"/>
                    </a:cubicBezTo>
                    <a:cubicBezTo>
                      <a:pt x="1" y="219"/>
                      <a:pt x="1" y="220"/>
                      <a:pt x="1" y="220"/>
                    </a:cubicBezTo>
                    <a:cubicBezTo>
                      <a:pt x="2" y="221"/>
                      <a:pt x="2" y="221"/>
                      <a:pt x="2" y="220"/>
                    </a:cubicBezTo>
                    <a:close/>
                    <a:moveTo>
                      <a:pt x="5" y="209"/>
                    </a:moveTo>
                    <a:cubicBezTo>
                      <a:pt x="5" y="209"/>
                      <a:pt x="5" y="210"/>
                      <a:pt x="4" y="210"/>
                    </a:cubicBezTo>
                    <a:cubicBezTo>
                      <a:pt x="3" y="210"/>
                      <a:pt x="3" y="211"/>
                      <a:pt x="4" y="211"/>
                    </a:cubicBezTo>
                    <a:cubicBezTo>
                      <a:pt x="5" y="211"/>
                      <a:pt x="4" y="211"/>
                      <a:pt x="5" y="211"/>
                    </a:cubicBezTo>
                    <a:cubicBezTo>
                      <a:pt x="5" y="211"/>
                      <a:pt x="6" y="209"/>
                      <a:pt x="5" y="209"/>
                    </a:cubicBezTo>
                    <a:close/>
                    <a:moveTo>
                      <a:pt x="4" y="215"/>
                    </a:moveTo>
                    <a:cubicBezTo>
                      <a:pt x="4" y="214"/>
                      <a:pt x="3" y="213"/>
                      <a:pt x="3" y="212"/>
                    </a:cubicBezTo>
                    <a:cubicBezTo>
                      <a:pt x="2" y="211"/>
                      <a:pt x="2" y="211"/>
                      <a:pt x="2" y="211"/>
                    </a:cubicBezTo>
                    <a:cubicBezTo>
                      <a:pt x="1" y="212"/>
                      <a:pt x="2" y="212"/>
                      <a:pt x="2" y="213"/>
                    </a:cubicBezTo>
                    <a:cubicBezTo>
                      <a:pt x="1" y="213"/>
                      <a:pt x="1" y="214"/>
                      <a:pt x="2" y="214"/>
                    </a:cubicBezTo>
                    <a:cubicBezTo>
                      <a:pt x="3" y="213"/>
                      <a:pt x="3" y="214"/>
                      <a:pt x="3" y="215"/>
                    </a:cubicBezTo>
                    <a:cubicBezTo>
                      <a:pt x="3" y="215"/>
                      <a:pt x="3" y="216"/>
                      <a:pt x="3" y="216"/>
                    </a:cubicBezTo>
                    <a:cubicBezTo>
                      <a:pt x="4" y="215"/>
                      <a:pt x="4" y="215"/>
                      <a:pt x="4" y="215"/>
                    </a:cubicBezTo>
                    <a:close/>
                    <a:moveTo>
                      <a:pt x="2" y="216"/>
                    </a:moveTo>
                    <a:cubicBezTo>
                      <a:pt x="3" y="215"/>
                      <a:pt x="2" y="214"/>
                      <a:pt x="2" y="214"/>
                    </a:cubicBezTo>
                    <a:cubicBezTo>
                      <a:pt x="1" y="215"/>
                      <a:pt x="1" y="214"/>
                      <a:pt x="1" y="215"/>
                    </a:cubicBezTo>
                    <a:cubicBezTo>
                      <a:pt x="1" y="216"/>
                      <a:pt x="1" y="216"/>
                      <a:pt x="2" y="216"/>
                    </a:cubicBezTo>
                    <a:close/>
                    <a:moveTo>
                      <a:pt x="2" y="218"/>
                    </a:moveTo>
                    <a:cubicBezTo>
                      <a:pt x="3" y="218"/>
                      <a:pt x="3" y="219"/>
                      <a:pt x="3" y="218"/>
                    </a:cubicBezTo>
                    <a:cubicBezTo>
                      <a:pt x="3" y="218"/>
                      <a:pt x="3" y="217"/>
                      <a:pt x="2" y="217"/>
                    </a:cubicBezTo>
                    <a:cubicBezTo>
                      <a:pt x="2" y="217"/>
                      <a:pt x="0" y="217"/>
                      <a:pt x="1" y="218"/>
                    </a:cubicBezTo>
                    <a:cubicBezTo>
                      <a:pt x="1" y="218"/>
                      <a:pt x="2" y="218"/>
                      <a:pt x="2" y="218"/>
                    </a:cubicBezTo>
                    <a:close/>
                    <a:moveTo>
                      <a:pt x="4" y="209"/>
                    </a:moveTo>
                    <a:cubicBezTo>
                      <a:pt x="4" y="208"/>
                      <a:pt x="3" y="209"/>
                      <a:pt x="3" y="209"/>
                    </a:cubicBezTo>
                    <a:cubicBezTo>
                      <a:pt x="3" y="210"/>
                      <a:pt x="4" y="209"/>
                      <a:pt x="4" y="209"/>
                    </a:cubicBezTo>
                    <a:close/>
                    <a:moveTo>
                      <a:pt x="9" y="204"/>
                    </a:moveTo>
                    <a:cubicBezTo>
                      <a:pt x="10" y="203"/>
                      <a:pt x="8" y="203"/>
                      <a:pt x="8" y="204"/>
                    </a:cubicBezTo>
                    <a:cubicBezTo>
                      <a:pt x="8" y="204"/>
                      <a:pt x="9" y="204"/>
                      <a:pt x="9" y="204"/>
                    </a:cubicBezTo>
                    <a:close/>
                    <a:moveTo>
                      <a:pt x="2" y="216"/>
                    </a:moveTo>
                    <a:cubicBezTo>
                      <a:pt x="3" y="216"/>
                      <a:pt x="3" y="216"/>
                      <a:pt x="2" y="216"/>
                    </a:cubicBezTo>
                    <a:cubicBezTo>
                      <a:pt x="1" y="216"/>
                      <a:pt x="1" y="216"/>
                      <a:pt x="1" y="217"/>
                    </a:cubicBezTo>
                    <a:cubicBezTo>
                      <a:pt x="1" y="217"/>
                      <a:pt x="1" y="217"/>
                      <a:pt x="2" y="216"/>
                    </a:cubicBezTo>
                    <a:close/>
                    <a:moveTo>
                      <a:pt x="4" y="218"/>
                    </a:moveTo>
                    <a:cubicBezTo>
                      <a:pt x="4" y="218"/>
                      <a:pt x="4" y="217"/>
                      <a:pt x="3" y="217"/>
                    </a:cubicBezTo>
                    <a:cubicBezTo>
                      <a:pt x="3" y="217"/>
                      <a:pt x="3" y="217"/>
                      <a:pt x="3" y="218"/>
                    </a:cubicBezTo>
                    <a:cubicBezTo>
                      <a:pt x="3" y="218"/>
                      <a:pt x="3" y="218"/>
                      <a:pt x="4" y="218"/>
                    </a:cubicBezTo>
                    <a:close/>
                    <a:moveTo>
                      <a:pt x="9" y="214"/>
                    </a:moveTo>
                    <a:cubicBezTo>
                      <a:pt x="9" y="214"/>
                      <a:pt x="8" y="213"/>
                      <a:pt x="7" y="213"/>
                    </a:cubicBezTo>
                    <a:cubicBezTo>
                      <a:pt x="7" y="212"/>
                      <a:pt x="7" y="211"/>
                      <a:pt x="7" y="212"/>
                    </a:cubicBezTo>
                    <a:cubicBezTo>
                      <a:pt x="7" y="214"/>
                      <a:pt x="7" y="213"/>
                      <a:pt x="7" y="214"/>
                    </a:cubicBezTo>
                    <a:cubicBezTo>
                      <a:pt x="8" y="214"/>
                      <a:pt x="9" y="214"/>
                      <a:pt x="9" y="2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0" name="Freeform 20267">
                <a:extLst>
                  <a:ext uri="{FF2B5EF4-FFF2-40B4-BE49-F238E27FC236}">
                    <a16:creationId xmlns:a16="http://schemas.microsoft.com/office/drawing/2014/main" id="{FA93F120-52CD-24F7-5BE9-F038C32577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88533" y="4867810"/>
                <a:ext cx="473241" cy="1083874"/>
              </a:xfrm>
              <a:custGeom>
                <a:avLst/>
                <a:gdLst/>
                <a:ahLst/>
                <a:cxnLst>
                  <a:cxn ang="0">
                    <a:pos x="81" y="67"/>
                  </a:cxn>
                  <a:cxn ang="0">
                    <a:pos x="85" y="90"/>
                  </a:cxn>
                  <a:cxn ang="0">
                    <a:pos x="86" y="107"/>
                  </a:cxn>
                  <a:cxn ang="0">
                    <a:pos x="61" y="116"/>
                  </a:cxn>
                  <a:cxn ang="0">
                    <a:pos x="60" y="128"/>
                  </a:cxn>
                  <a:cxn ang="0">
                    <a:pos x="45" y="130"/>
                  </a:cxn>
                  <a:cxn ang="0">
                    <a:pos x="53" y="143"/>
                  </a:cxn>
                  <a:cxn ang="0">
                    <a:pos x="48" y="146"/>
                  </a:cxn>
                  <a:cxn ang="0">
                    <a:pos x="38" y="161"/>
                  </a:cxn>
                  <a:cxn ang="0">
                    <a:pos x="42" y="177"/>
                  </a:cxn>
                  <a:cxn ang="0">
                    <a:pos x="32" y="192"/>
                  </a:cxn>
                  <a:cxn ang="0">
                    <a:pos x="28" y="216"/>
                  </a:cxn>
                  <a:cxn ang="0">
                    <a:pos x="8" y="211"/>
                  </a:cxn>
                  <a:cxn ang="0">
                    <a:pos x="1" y="197"/>
                  </a:cxn>
                  <a:cxn ang="0">
                    <a:pos x="7" y="181"/>
                  </a:cxn>
                  <a:cxn ang="0">
                    <a:pos x="10" y="168"/>
                  </a:cxn>
                  <a:cxn ang="0">
                    <a:pos x="11" y="159"/>
                  </a:cxn>
                  <a:cxn ang="0">
                    <a:pos x="10" y="147"/>
                  </a:cxn>
                  <a:cxn ang="0">
                    <a:pos x="10" y="133"/>
                  </a:cxn>
                  <a:cxn ang="0">
                    <a:pos x="14" y="115"/>
                  </a:cxn>
                  <a:cxn ang="0">
                    <a:pos x="17" y="97"/>
                  </a:cxn>
                  <a:cxn ang="0">
                    <a:pos x="20" y="77"/>
                  </a:cxn>
                  <a:cxn ang="0">
                    <a:pos x="18" y="59"/>
                  </a:cxn>
                  <a:cxn ang="0">
                    <a:pos x="22" y="43"/>
                  </a:cxn>
                  <a:cxn ang="0">
                    <a:pos x="27" y="21"/>
                  </a:cxn>
                  <a:cxn ang="0">
                    <a:pos x="34" y="7"/>
                  </a:cxn>
                  <a:cxn ang="0">
                    <a:pos x="43" y="3"/>
                  </a:cxn>
                  <a:cxn ang="0">
                    <a:pos x="56" y="2"/>
                  </a:cxn>
                  <a:cxn ang="0">
                    <a:pos x="66" y="13"/>
                  </a:cxn>
                  <a:cxn ang="0">
                    <a:pos x="84" y="25"/>
                  </a:cxn>
                  <a:cxn ang="0">
                    <a:pos x="79" y="36"/>
                  </a:cxn>
                  <a:cxn ang="0">
                    <a:pos x="95" y="37"/>
                  </a:cxn>
                  <a:cxn ang="0">
                    <a:pos x="104" y="27"/>
                  </a:cxn>
                  <a:cxn ang="0">
                    <a:pos x="87" y="53"/>
                  </a:cxn>
                  <a:cxn ang="0">
                    <a:pos x="29" y="236"/>
                  </a:cxn>
                  <a:cxn ang="0">
                    <a:pos x="42" y="236"/>
                  </a:cxn>
                  <a:cxn ang="0">
                    <a:pos x="43" y="234"/>
                  </a:cxn>
                  <a:cxn ang="0">
                    <a:pos x="30" y="225"/>
                  </a:cxn>
                  <a:cxn ang="0">
                    <a:pos x="28" y="222"/>
                  </a:cxn>
                  <a:cxn ang="0">
                    <a:pos x="27" y="236"/>
                  </a:cxn>
                  <a:cxn ang="0">
                    <a:pos x="51" y="235"/>
                  </a:cxn>
                  <a:cxn ang="0">
                    <a:pos x="47" y="236"/>
                  </a:cxn>
                  <a:cxn ang="0">
                    <a:pos x="32" y="238"/>
                  </a:cxn>
                  <a:cxn ang="0">
                    <a:pos x="33" y="237"/>
                  </a:cxn>
                  <a:cxn ang="0">
                    <a:pos x="29" y="239"/>
                  </a:cxn>
                  <a:cxn ang="0">
                    <a:pos x="35" y="239"/>
                  </a:cxn>
                  <a:cxn ang="0">
                    <a:pos x="37" y="239"/>
                  </a:cxn>
                </a:cxnLst>
                <a:rect l="0" t="0" r="r" b="b"/>
                <a:pathLst>
                  <a:path w="105" h="240">
                    <a:moveTo>
                      <a:pt x="84" y="56"/>
                    </a:moveTo>
                    <a:cubicBezTo>
                      <a:pt x="82" y="59"/>
                      <a:pt x="84" y="60"/>
                      <a:pt x="82" y="63"/>
                    </a:cubicBezTo>
                    <a:cubicBezTo>
                      <a:pt x="80" y="66"/>
                      <a:pt x="83" y="66"/>
                      <a:pt x="81" y="67"/>
                    </a:cubicBezTo>
                    <a:cubicBezTo>
                      <a:pt x="80" y="69"/>
                      <a:pt x="83" y="75"/>
                      <a:pt x="81" y="76"/>
                    </a:cubicBezTo>
                    <a:cubicBezTo>
                      <a:pt x="79" y="77"/>
                      <a:pt x="79" y="81"/>
                      <a:pt x="80" y="83"/>
                    </a:cubicBezTo>
                    <a:cubicBezTo>
                      <a:pt x="77" y="87"/>
                      <a:pt x="83" y="87"/>
                      <a:pt x="85" y="90"/>
                    </a:cubicBezTo>
                    <a:cubicBezTo>
                      <a:pt x="88" y="94"/>
                      <a:pt x="84" y="93"/>
                      <a:pt x="85" y="96"/>
                    </a:cubicBezTo>
                    <a:cubicBezTo>
                      <a:pt x="87" y="100"/>
                      <a:pt x="89" y="96"/>
                      <a:pt x="89" y="100"/>
                    </a:cubicBezTo>
                    <a:cubicBezTo>
                      <a:pt x="89" y="103"/>
                      <a:pt x="88" y="105"/>
                      <a:pt x="86" y="107"/>
                    </a:cubicBezTo>
                    <a:cubicBezTo>
                      <a:pt x="84" y="110"/>
                      <a:pt x="86" y="110"/>
                      <a:pt x="83" y="112"/>
                    </a:cubicBezTo>
                    <a:cubicBezTo>
                      <a:pt x="79" y="114"/>
                      <a:pt x="72" y="116"/>
                      <a:pt x="67" y="117"/>
                    </a:cubicBezTo>
                    <a:cubicBezTo>
                      <a:pt x="62" y="117"/>
                      <a:pt x="63" y="118"/>
                      <a:pt x="61" y="116"/>
                    </a:cubicBezTo>
                    <a:cubicBezTo>
                      <a:pt x="58" y="115"/>
                      <a:pt x="59" y="118"/>
                      <a:pt x="60" y="119"/>
                    </a:cubicBezTo>
                    <a:cubicBezTo>
                      <a:pt x="62" y="120"/>
                      <a:pt x="61" y="122"/>
                      <a:pt x="60" y="124"/>
                    </a:cubicBezTo>
                    <a:cubicBezTo>
                      <a:pt x="59" y="125"/>
                      <a:pt x="58" y="127"/>
                      <a:pt x="60" y="128"/>
                    </a:cubicBezTo>
                    <a:cubicBezTo>
                      <a:pt x="61" y="129"/>
                      <a:pt x="61" y="130"/>
                      <a:pt x="57" y="132"/>
                    </a:cubicBezTo>
                    <a:cubicBezTo>
                      <a:pt x="54" y="133"/>
                      <a:pt x="56" y="132"/>
                      <a:pt x="53" y="132"/>
                    </a:cubicBezTo>
                    <a:cubicBezTo>
                      <a:pt x="50" y="133"/>
                      <a:pt x="48" y="129"/>
                      <a:pt x="45" y="130"/>
                    </a:cubicBezTo>
                    <a:cubicBezTo>
                      <a:pt x="43" y="131"/>
                      <a:pt x="46" y="134"/>
                      <a:pt x="45" y="137"/>
                    </a:cubicBezTo>
                    <a:cubicBezTo>
                      <a:pt x="45" y="141"/>
                      <a:pt x="47" y="141"/>
                      <a:pt x="51" y="139"/>
                    </a:cubicBezTo>
                    <a:cubicBezTo>
                      <a:pt x="53" y="139"/>
                      <a:pt x="53" y="142"/>
                      <a:pt x="53" y="143"/>
                    </a:cubicBezTo>
                    <a:cubicBezTo>
                      <a:pt x="52" y="146"/>
                      <a:pt x="50" y="146"/>
                      <a:pt x="49" y="144"/>
                    </a:cubicBezTo>
                    <a:cubicBezTo>
                      <a:pt x="48" y="142"/>
                      <a:pt x="44" y="143"/>
                      <a:pt x="46" y="145"/>
                    </a:cubicBezTo>
                    <a:cubicBezTo>
                      <a:pt x="48" y="146"/>
                      <a:pt x="50" y="145"/>
                      <a:pt x="48" y="146"/>
                    </a:cubicBezTo>
                    <a:cubicBezTo>
                      <a:pt x="44" y="147"/>
                      <a:pt x="43" y="151"/>
                      <a:pt x="44" y="153"/>
                    </a:cubicBezTo>
                    <a:cubicBezTo>
                      <a:pt x="46" y="158"/>
                      <a:pt x="41" y="157"/>
                      <a:pt x="42" y="159"/>
                    </a:cubicBezTo>
                    <a:cubicBezTo>
                      <a:pt x="44" y="161"/>
                      <a:pt x="39" y="160"/>
                      <a:pt x="38" y="161"/>
                    </a:cubicBezTo>
                    <a:cubicBezTo>
                      <a:pt x="37" y="163"/>
                      <a:pt x="36" y="160"/>
                      <a:pt x="34" y="165"/>
                    </a:cubicBezTo>
                    <a:cubicBezTo>
                      <a:pt x="31" y="169"/>
                      <a:pt x="31" y="169"/>
                      <a:pt x="34" y="173"/>
                    </a:cubicBezTo>
                    <a:cubicBezTo>
                      <a:pt x="38" y="178"/>
                      <a:pt x="41" y="174"/>
                      <a:pt x="42" y="177"/>
                    </a:cubicBezTo>
                    <a:cubicBezTo>
                      <a:pt x="42" y="181"/>
                      <a:pt x="40" y="180"/>
                      <a:pt x="41" y="181"/>
                    </a:cubicBezTo>
                    <a:cubicBezTo>
                      <a:pt x="42" y="183"/>
                      <a:pt x="39" y="183"/>
                      <a:pt x="39" y="185"/>
                    </a:cubicBezTo>
                    <a:cubicBezTo>
                      <a:pt x="39" y="186"/>
                      <a:pt x="33" y="187"/>
                      <a:pt x="32" y="192"/>
                    </a:cubicBezTo>
                    <a:cubicBezTo>
                      <a:pt x="31" y="196"/>
                      <a:pt x="32" y="198"/>
                      <a:pt x="28" y="199"/>
                    </a:cubicBezTo>
                    <a:cubicBezTo>
                      <a:pt x="23" y="201"/>
                      <a:pt x="24" y="205"/>
                      <a:pt x="24" y="208"/>
                    </a:cubicBezTo>
                    <a:cubicBezTo>
                      <a:pt x="25" y="213"/>
                      <a:pt x="29" y="216"/>
                      <a:pt x="28" y="216"/>
                    </a:cubicBezTo>
                    <a:cubicBezTo>
                      <a:pt x="27" y="214"/>
                      <a:pt x="22" y="215"/>
                      <a:pt x="19" y="213"/>
                    </a:cubicBezTo>
                    <a:cubicBezTo>
                      <a:pt x="19" y="213"/>
                      <a:pt x="14" y="213"/>
                      <a:pt x="11" y="213"/>
                    </a:cubicBezTo>
                    <a:cubicBezTo>
                      <a:pt x="8" y="213"/>
                      <a:pt x="10" y="212"/>
                      <a:pt x="8" y="211"/>
                    </a:cubicBezTo>
                    <a:cubicBezTo>
                      <a:pt x="6" y="210"/>
                      <a:pt x="8" y="202"/>
                      <a:pt x="6" y="202"/>
                    </a:cubicBezTo>
                    <a:cubicBezTo>
                      <a:pt x="4" y="202"/>
                      <a:pt x="3" y="205"/>
                      <a:pt x="3" y="202"/>
                    </a:cubicBezTo>
                    <a:cubicBezTo>
                      <a:pt x="2" y="198"/>
                      <a:pt x="0" y="200"/>
                      <a:pt x="1" y="197"/>
                    </a:cubicBezTo>
                    <a:cubicBezTo>
                      <a:pt x="2" y="195"/>
                      <a:pt x="0" y="192"/>
                      <a:pt x="2" y="193"/>
                    </a:cubicBezTo>
                    <a:cubicBezTo>
                      <a:pt x="4" y="193"/>
                      <a:pt x="5" y="187"/>
                      <a:pt x="7" y="186"/>
                    </a:cubicBezTo>
                    <a:cubicBezTo>
                      <a:pt x="9" y="184"/>
                      <a:pt x="5" y="183"/>
                      <a:pt x="7" y="181"/>
                    </a:cubicBezTo>
                    <a:cubicBezTo>
                      <a:pt x="8" y="180"/>
                      <a:pt x="6" y="180"/>
                      <a:pt x="9" y="177"/>
                    </a:cubicBezTo>
                    <a:cubicBezTo>
                      <a:pt x="12" y="175"/>
                      <a:pt x="7" y="175"/>
                      <a:pt x="10" y="173"/>
                    </a:cubicBezTo>
                    <a:cubicBezTo>
                      <a:pt x="12" y="172"/>
                      <a:pt x="9" y="169"/>
                      <a:pt x="10" y="168"/>
                    </a:cubicBezTo>
                    <a:cubicBezTo>
                      <a:pt x="12" y="167"/>
                      <a:pt x="8" y="165"/>
                      <a:pt x="11" y="164"/>
                    </a:cubicBezTo>
                    <a:cubicBezTo>
                      <a:pt x="13" y="163"/>
                      <a:pt x="13" y="160"/>
                      <a:pt x="10" y="160"/>
                    </a:cubicBezTo>
                    <a:cubicBezTo>
                      <a:pt x="8" y="159"/>
                      <a:pt x="8" y="158"/>
                      <a:pt x="11" y="159"/>
                    </a:cubicBezTo>
                    <a:cubicBezTo>
                      <a:pt x="14" y="159"/>
                      <a:pt x="15" y="155"/>
                      <a:pt x="11" y="156"/>
                    </a:cubicBezTo>
                    <a:cubicBezTo>
                      <a:pt x="8" y="157"/>
                      <a:pt x="12" y="153"/>
                      <a:pt x="11" y="152"/>
                    </a:cubicBezTo>
                    <a:cubicBezTo>
                      <a:pt x="9" y="151"/>
                      <a:pt x="11" y="148"/>
                      <a:pt x="10" y="147"/>
                    </a:cubicBezTo>
                    <a:cubicBezTo>
                      <a:pt x="10" y="146"/>
                      <a:pt x="8" y="146"/>
                      <a:pt x="8" y="142"/>
                    </a:cubicBezTo>
                    <a:cubicBezTo>
                      <a:pt x="9" y="138"/>
                      <a:pt x="10" y="141"/>
                      <a:pt x="10" y="139"/>
                    </a:cubicBezTo>
                    <a:cubicBezTo>
                      <a:pt x="11" y="138"/>
                      <a:pt x="9" y="137"/>
                      <a:pt x="10" y="133"/>
                    </a:cubicBezTo>
                    <a:cubicBezTo>
                      <a:pt x="10" y="129"/>
                      <a:pt x="8" y="130"/>
                      <a:pt x="10" y="128"/>
                    </a:cubicBezTo>
                    <a:cubicBezTo>
                      <a:pt x="12" y="126"/>
                      <a:pt x="9" y="123"/>
                      <a:pt x="11" y="121"/>
                    </a:cubicBezTo>
                    <a:cubicBezTo>
                      <a:pt x="13" y="120"/>
                      <a:pt x="10" y="118"/>
                      <a:pt x="14" y="115"/>
                    </a:cubicBezTo>
                    <a:cubicBezTo>
                      <a:pt x="16" y="114"/>
                      <a:pt x="13" y="109"/>
                      <a:pt x="13" y="107"/>
                    </a:cubicBezTo>
                    <a:cubicBezTo>
                      <a:pt x="14" y="105"/>
                      <a:pt x="13" y="102"/>
                      <a:pt x="14" y="100"/>
                    </a:cubicBezTo>
                    <a:cubicBezTo>
                      <a:pt x="14" y="98"/>
                      <a:pt x="15" y="100"/>
                      <a:pt x="17" y="97"/>
                    </a:cubicBezTo>
                    <a:cubicBezTo>
                      <a:pt x="18" y="95"/>
                      <a:pt x="17" y="94"/>
                      <a:pt x="18" y="88"/>
                    </a:cubicBezTo>
                    <a:cubicBezTo>
                      <a:pt x="18" y="83"/>
                      <a:pt x="21" y="85"/>
                      <a:pt x="20" y="82"/>
                    </a:cubicBezTo>
                    <a:cubicBezTo>
                      <a:pt x="20" y="79"/>
                      <a:pt x="22" y="77"/>
                      <a:pt x="20" y="77"/>
                    </a:cubicBezTo>
                    <a:cubicBezTo>
                      <a:pt x="18" y="77"/>
                      <a:pt x="20" y="76"/>
                      <a:pt x="19" y="73"/>
                    </a:cubicBezTo>
                    <a:cubicBezTo>
                      <a:pt x="18" y="70"/>
                      <a:pt x="18" y="68"/>
                      <a:pt x="17" y="66"/>
                    </a:cubicBezTo>
                    <a:cubicBezTo>
                      <a:pt x="16" y="65"/>
                      <a:pt x="17" y="62"/>
                      <a:pt x="18" y="59"/>
                    </a:cubicBezTo>
                    <a:cubicBezTo>
                      <a:pt x="19" y="56"/>
                      <a:pt x="19" y="58"/>
                      <a:pt x="20" y="57"/>
                    </a:cubicBezTo>
                    <a:cubicBezTo>
                      <a:pt x="21" y="55"/>
                      <a:pt x="18" y="51"/>
                      <a:pt x="20" y="49"/>
                    </a:cubicBezTo>
                    <a:cubicBezTo>
                      <a:pt x="21" y="48"/>
                      <a:pt x="21" y="44"/>
                      <a:pt x="22" y="43"/>
                    </a:cubicBezTo>
                    <a:cubicBezTo>
                      <a:pt x="24" y="42"/>
                      <a:pt x="23" y="43"/>
                      <a:pt x="25" y="38"/>
                    </a:cubicBezTo>
                    <a:cubicBezTo>
                      <a:pt x="26" y="33"/>
                      <a:pt x="30" y="38"/>
                      <a:pt x="28" y="33"/>
                    </a:cubicBezTo>
                    <a:cubicBezTo>
                      <a:pt x="26" y="30"/>
                      <a:pt x="28" y="22"/>
                      <a:pt x="27" y="21"/>
                    </a:cubicBezTo>
                    <a:cubicBezTo>
                      <a:pt x="26" y="18"/>
                      <a:pt x="31" y="16"/>
                      <a:pt x="32" y="16"/>
                    </a:cubicBezTo>
                    <a:cubicBezTo>
                      <a:pt x="34" y="15"/>
                      <a:pt x="34" y="12"/>
                      <a:pt x="34" y="10"/>
                    </a:cubicBezTo>
                    <a:cubicBezTo>
                      <a:pt x="35" y="9"/>
                      <a:pt x="35" y="8"/>
                      <a:pt x="34" y="7"/>
                    </a:cubicBezTo>
                    <a:cubicBezTo>
                      <a:pt x="36" y="6"/>
                      <a:pt x="36" y="4"/>
                      <a:pt x="37" y="3"/>
                    </a:cubicBezTo>
                    <a:cubicBezTo>
                      <a:pt x="39" y="2"/>
                      <a:pt x="38" y="1"/>
                      <a:pt x="39" y="0"/>
                    </a:cubicBezTo>
                    <a:cubicBezTo>
                      <a:pt x="40" y="0"/>
                      <a:pt x="40" y="3"/>
                      <a:pt x="43" y="3"/>
                    </a:cubicBezTo>
                    <a:cubicBezTo>
                      <a:pt x="46" y="2"/>
                      <a:pt x="48" y="2"/>
                      <a:pt x="49" y="7"/>
                    </a:cubicBezTo>
                    <a:cubicBezTo>
                      <a:pt x="50" y="3"/>
                      <a:pt x="51" y="2"/>
                      <a:pt x="52" y="2"/>
                    </a:cubicBezTo>
                    <a:cubicBezTo>
                      <a:pt x="54" y="2"/>
                      <a:pt x="55" y="2"/>
                      <a:pt x="56" y="2"/>
                    </a:cubicBezTo>
                    <a:cubicBezTo>
                      <a:pt x="57" y="2"/>
                      <a:pt x="57" y="3"/>
                      <a:pt x="58" y="4"/>
                    </a:cubicBezTo>
                    <a:cubicBezTo>
                      <a:pt x="59" y="5"/>
                      <a:pt x="59" y="4"/>
                      <a:pt x="60" y="7"/>
                    </a:cubicBezTo>
                    <a:cubicBezTo>
                      <a:pt x="62" y="11"/>
                      <a:pt x="65" y="11"/>
                      <a:pt x="66" y="13"/>
                    </a:cubicBezTo>
                    <a:cubicBezTo>
                      <a:pt x="67" y="15"/>
                      <a:pt x="70" y="14"/>
                      <a:pt x="73" y="17"/>
                    </a:cubicBezTo>
                    <a:cubicBezTo>
                      <a:pt x="77" y="20"/>
                      <a:pt x="79" y="21"/>
                      <a:pt x="81" y="21"/>
                    </a:cubicBezTo>
                    <a:cubicBezTo>
                      <a:pt x="82" y="21"/>
                      <a:pt x="85" y="24"/>
                      <a:pt x="84" y="25"/>
                    </a:cubicBezTo>
                    <a:cubicBezTo>
                      <a:pt x="82" y="28"/>
                      <a:pt x="84" y="28"/>
                      <a:pt x="82" y="29"/>
                    </a:cubicBezTo>
                    <a:cubicBezTo>
                      <a:pt x="80" y="30"/>
                      <a:pt x="82" y="31"/>
                      <a:pt x="81" y="33"/>
                    </a:cubicBezTo>
                    <a:cubicBezTo>
                      <a:pt x="80" y="35"/>
                      <a:pt x="78" y="35"/>
                      <a:pt x="79" y="36"/>
                    </a:cubicBezTo>
                    <a:cubicBezTo>
                      <a:pt x="79" y="38"/>
                      <a:pt x="79" y="37"/>
                      <a:pt x="82" y="37"/>
                    </a:cubicBezTo>
                    <a:cubicBezTo>
                      <a:pt x="86" y="37"/>
                      <a:pt x="88" y="40"/>
                      <a:pt x="91" y="38"/>
                    </a:cubicBezTo>
                    <a:cubicBezTo>
                      <a:pt x="93" y="35"/>
                      <a:pt x="94" y="40"/>
                      <a:pt x="95" y="37"/>
                    </a:cubicBezTo>
                    <a:cubicBezTo>
                      <a:pt x="95" y="34"/>
                      <a:pt x="98" y="34"/>
                      <a:pt x="99" y="31"/>
                    </a:cubicBezTo>
                    <a:cubicBezTo>
                      <a:pt x="99" y="28"/>
                      <a:pt x="100" y="29"/>
                      <a:pt x="99" y="25"/>
                    </a:cubicBezTo>
                    <a:cubicBezTo>
                      <a:pt x="101" y="26"/>
                      <a:pt x="102" y="22"/>
                      <a:pt x="104" y="27"/>
                    </a:cubicBezTo>
                    <a:cubicBezTo>
                      <a:pt x="105" y="31"/>
                      <a:pt x="105" y="35"/>
                      <a:pt x="102" y="37"/>
                    </a:cubicBezTo>
                    <a:cubicBezTo>
                      <a:pt x="99" y="39"/>
                      <a:pt x="95" y="41"/>
                      <a:pt x="92" y="46"/>
                    </a:cubicBezTo>
                    <a:cubicBezTo>
                      <a:pt x="88" y="51"/>
                      <a:pt x="88" y="53"/>
                      <a:pt x="87" y="53"/>
                    </a:cubicBezTo>
                    <a:cubicBezTo>
                      <a:pt x="85" y="54"/>
                      <a:pt x="85" y="55"/>
                      <a:pt x="84" y="56"/>
                    </a:cubicBezTo>
                    <a:close/>
                    <a:moveTo>
                      <a:pt x="27" y="236"/>
                    </a:moveTo>
                    <a:cubicBezTo>
                      <a:pt x="29" y="236"/>
                      <a:pt x="27" y="235"/>
                      <a:pt x="29" y="236"/>
                    </a:cubicBezTo>
                    <a:cubicBezTo>
                      <a:pt x="31" y="236"/>
                      <a:pt x="35" y="236"/>
                      <a:pt x="37" y="237"/>
                    </a:cubicBezTo>
                    <a:cubicBezTo>
                      <a:pt x="39" y="238"/>
                      <a:pt x="38" y="237"/>
                      <a:pt x="39" y="237"/>
                    </a:cubicBezTo>
                    <a:cubicBezTo>
                      <a:pt x="41" y="237"/>
                      <a:pt x="41" y="235"/>
                      <a:pt x="42" y="236"/>
                    </a:cubicBezTo>
                    <a:cubicBezTo>
                      <a:pt x="42" y="237"/>
                      <a:pt x="42" y="236"/>
                      <a:pt x="43" y="236"/>
                    </a:cubicBezTo>
                    <a:cubicBezTo>
                      <a:pt x="44" y="236"/>
                      <a:pt x="44" y="236"/>
                      <a:pt x="44" y="235"/>
                    </a:cubicBezTo>
                    <a:cubicBezTo>
                      <a:pt x="45" y="234"/>
                      <a:pt x="44" y="234"/>
                      <a:pt x="43" y="234"/>
                    </a:cubicBezTo>
                    <a:cubicBezTo>
                      <a:pt x="41" y="235"/>
                      <a:pt x="41" y="234"/>
                      <a:pt x="39" y="233"/>
                    </a:cubicBezTo>
                    <a:cubicBezTo>
                      <a:pt x="38" y="233"/>
                      <a:pt x="37" y="231"/>
                      <a:pt x="35" y="230"/>
                    </a:cubicBezTo>
                    <a:cubicBezTo>
                      <a:pt x="33" y="229"/>
                      <a:pt x="30" y="226"/>
                      <a:pt x="30" y="225"/>
                    </a:cubicBezTo>
                    <a:cubicBezTo>
                      <a:pt x="29" y="224"/>
                      <a:pt x="30" y="223"/>
                      <a:pt x="28" y="223"/>
                    </a:cubicBezTo>
                    <a:cubicBezTo>
                      <a:pt x="27" y="223"/>
                      <a:pt x="27" y="223"/>
                      <a:pt x="27" y="222"/>
                    </a:cubicBezTo>
                    <a:cubicBezTo>
                      <a:pt x="28" y="221"/>
                      <a:pt x="28" y="221"/>
                      <a:pt x="28" y="222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29" y="221"/>
                      <a:pt x="28" y="220"/>
                      <a:pt x="27" y="218"/>
                    </a:cubicBezTo>
                    <a:lnTo>
                      <a:pt x="27" y="236"/>
                    </a:lnTo>
                    <a:close/>
                    <a:moveTo>
                      <a:pt x="48" y="236"/>
                    </a:moveTo>
                    <a:cubicBezTo>
                      <a:pt x="49" y="235"/>
                      <a:pt x="49" y="236"/>
                      <a:pt x="50" y="236"/>
                    </a:cubicBezTo>
                    <a:cubicBezTo>
                      <a:pt x="51" y="235"/>
                      <a:pt x="50" y="236"/>
                      <a:pt x="51" y="235"/>
                    </a:cubicBezTo>
                    <a:cubicBezTo>
                      <a:pt x="52" y="235"/>
                      <a:pt x="52" y="234"/>
                      <a:pt x="51" y="235"/>
                    </a:cubicBezTo>
                    <a:cubicBezTo>
                      <a:pt x="50" y="235"/>
                      <a:pt x="50" y="234"/>
                      <a:pt x="48" y="235"/>
                    </a:cubicBezTo>
                    <a:cubicBezTo>
                      <a:pt x="48" y="235"/>
                      <a:pt x="46" y="235"/>
                      <a:pt x="47" y="236"/>
                    </a:cubicBezTo>
                    <a:cubicBezTo>
                      <a:pt x="48" y="236"/>
                      <a:pt x="48" y="236"/>
                      <a:pt x="48" y="236"/>
                    </a:cubicBezTo>
                    <a:close/>
                    <a:moveTo>
                      <a:pt x="31" y="239"/>
                    </a:moveTo>
                    <a:cubicBezTo>
                      <a:pt x="32" y="239"/>
                      <a:pt x="31" y="238"/>
                      <a:pt x="32" y="238"/>
                    </a:cubicBezTo>
                    <a:cubicBezTo>
                      <a:pt x="33" y="238"/>
                      <a:pt x="32" y="239"/>
                      <a:pt x="33" y="239"/>
                    </a:cubicBezTo>
                    <a:cubicBezTo>
                      <a:pt x="34" y="239"/>
                      <a:pt x="34" y="239"/>
                      <a:pt x="35" y="238"/>
                    </a:cubicBezTo>
                    <a:cubicBezTo>
                      <a:pt x="35" y="237"/>
                      <a:pt x="34" y="237"/>
                      <a:pt x="33" y="237"/>
                    </a:cubicBezTo>
                    <a:cubicBezTo>
                      <a:pt x="32" y="237"/>
                      <a:pt x="31" y="236"/>
                      <a:pt x="29" y="236"/>
                    </a:cubicBezTo>
                    <a:cubicBezTo>
                      <a:pt x="28" y="236"/>
                      <a:pt x="28" y="237"/>
                      <a:pt x="29" y="237"/>
                    </a:cubicBezTo>
                    <a:cubicBezTo>
                      <a:pt x="29" y="237"/>
                      <a:pt x="29" y="237"/>
                      <a:pt x="29" y="239"/>
                    </a:cubicBezTo>
                    <a:cubicBezTo>
                      <a:pt x="29" y="239"/>
                      <a:pt x="30" y="239"/>
                      <a:pt x="31" y="239"/>
                    </a:cubicBezTo>
                    <a:close/>
                    <a:moveTo>
                      <a:pt x="36" y="239"/>
                    </a:moveTo>
                    <a:cubicBezTo>
                      <a:pt x="36" y="238"/>
                      <a:pt x="35" y="239"/>
                      <a:pt x="35" y="239"/>
                    </a:cubicBezTo>
                    <a:cubicBezTo>
                      <a:pt x="35" y="240"/>
                      <a:pt x="36" y="240"/>
                      <a:pt x="36" y="239"/>
                    </a:cubicBezTo>
                    <a:close/>
                    <a:moveTo>
                      <a:pt x="38" y="238"/>
                    </a:moveTo>
                    <a:cubicBezTo>
                      <a:pt x="37" y="238"/>
                      <a:pt x="36" y="239"/>
                      <a:pt x="37" y="239"/>
                    </a:cubicBezTo>
                    <a:cubicBezTo>
                      <a:pt x="38" y="239"/>
                      <a:pt x="38" y="239"/>
                      <a:pt x="38" y="23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1" name="Freeform 20268">
                <a:extLst>
                  <a:ext uri="{FF2B5EF4-FFF2-40B4-BE49-F238E27FC236}">
                    <a16:creationId xmlns:a16="http://schemas.microsoft.com/office/drawing/2014/main" id="{29B999C9-5FBD-17D5-E65A-31C9EC103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7474" y="5711247"/>
                <a:ext cx="45797" cy="41981"/>
              </a:xfrm>
              <a:custGeom>
                <a:avLst/>
                <a:gdLst/>
                <a:ahLst/>
                <a:cxnLst>
                  <a:cxn ang="0">
                    <a:pos x="1" y="9"/>
                  </a:cxn>
                  <a:cxn ang="0">
                    <a:pos x="1" y="6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4"/>
                  </a:cxn>
                  <a:cxn ang="0">
                    <a:pos x="5" y="3"/>
                  </a:cxn>
                  <a:cxn ang="0">
                    <a:pos x="5" y="5"/>
                  </a:cxn>
                  <a:cxn ang="0">
                    <a:pos x="9" y="4"/>
                  </a:cxn>
                  <a:cxn ang="0">
                    <a:pos x="8" y="6"/>
                  </a:cxn>
                  <a:cxn ang="0">
                    <a:pos x="6" y="7"/>
                  </a:cxn>
                  <a:cxn ang="0">
                    <a:pos x="8" y="9"/>
                  </a:cxn>
                  <a:cxn ang="0">
                    <a:pos x="2" y="8"/>
                  </a:cxn>
                  <a:cxn ang="0">
                    <a:pos x="1" y="9"/>
                  </a:cxn>
                </a:cxnLst>
                <a:rect l="0" t="0" r="r" b="b"/>
                <a:pathLst>
                  <a:path w="10" h="9">
                    <a:moveTo>
                      <a:pt x="1" y="9"/>
                    </a:moveTo>
                    <a:cubicBezTo>
                      <a:pt x="0" y="8"/>
                      <a:pt x="2" y="7"/>
                      <a:pt x="1" y="6"/>
                    </a:cubicBezTo>
                    <a:cubicBezTo>
                      <a:pt x="0" y="5"/>
                      <a:pt x="0" y="3"/>
                      <a:pt x="1" y="2"/>
                    </a:cubicBezTo>
                    <a:cubicBezTo>
                      <a:pt x="1" y="1"/>
                      <a:pt x="1" y="0"/>
                      <a:pt x="2" y="1"/>
                    </a:cubicBezTo>
                    <a:cubicBezTo>
                      <a:pt x="3" y="2"/>
                      <a:pt x="1" y="3"/>
                      <a:pt x="2" y="4"/>
                    </a:cubicBezTo>
                    <a:cubicBezTo>
                      <a:pt x="4" y="5"/>
                      <a:pt x="5" y="1"/>
                      <a:pt x="5" y="3"/>
                    </a:cubicBezTo>
                    <a:cubicBezTo>
                      <a:pt x="5" y="5"/>
                      <a:pt x="3" y="5"/>
                      <a:pt x="5" y="5"/>
                    </a:cubicBezTo>
                    <a:cubicBezTo>
                      <a:pt x="7" y="5"/>
                      <a:pt x="8" y="3"/>
                      <a:pt x="9" y="4"/>
                    </a:cubicBezTo>
                    <a:cubicBezTo>
                      <a:pt x="10" y="4"/>
                      <a:pt x="10" y="7"/>
                      <a:pt x="8" y="6"/>
                    </a:cubicBezTo>
                    <a:cubicBezTo>
                      <a:pt x="6" y="6"/>
                      <a:pt x="5" y="7"/>
                      <a:pt x="6" y="7"/>
                    </a:cubicBezTo>
                    <a:cubicBezTo>
                      <a:pt x="6" y="7"/>
                      <a:pt x="10" y="8"/>
                      <a:pt x="8" y="9"/>
                    </a:cubicBezTo>
                    <a:cubicBezTo>
                      <a:pt x="5" y="9"/>
                      <a:pt x="3" y="7"/>
                      <a:pt x="2" y="8"/>
                    </a:cubicBezTo>
                    <a:cubicBezTo>
                      <a:pt x="2" y="9"/>
                      <a:pt x="1" y="9"/>
                      <a:pt x="1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2" name="Freeform 20269">
                <a:extLst>
                  <a:ext uri="{FF2B5EF4-FFF2-40B4-BE49-F238E27FC236}">
                    <a16:creationId xmlns:a16="http://schemas.microsoft.com/office/drawing/2014/main" id="{1D12C461-9D19-5455-F4AC-F5268163B6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3161" y="2873710"/>
                <a:ext cx="519038" cy="669789"/>
              </a:xfrm>
              <a:custGeom>
                <a:avLst/>
                <a:gdLst/>
                <a:ahLst/>
                <a:cxnLst>
                  <a:cxn ang="0">
                    <a:pos x="35" y="108"/>
                  </a:cxn>
                  <a:cxn ang="0">
                    <a:pos x="26" y="92"/>
                  </a:cxn>
                  <a:cxn ang="0">
                    <a:pos x="34" y="93"/>
                  </a:cxn>
                  <a:cxn ang="0">
                    <a:pos x="67" y="79"/>
                  </a:cxn>
                  <a:cxn ang="0">
                    <a:pos x="73" y="78"/>
                  </a:cxn>
                  <a:cxn ang="0">
                    <a:pos x="80" y="76"/>
                  </a:cxn>
                  <a:cxn ang="0">
                    <a:pos x="84" y="72"/>
                  </a:cxn>
                  <a:cxn ang="0">
                    <a:pos x="88" y="69"/>
                  </a:cxn>
                  <a:cxn ang="0">
                    <a:pos x="93" y="48"/>
                  </a:cxn>
                  <a:cxn ang="0">
                    <a:pos x="90" y="30"/>
                  </a:cxn>
                  <a:cxn ang="0">
                    <a:pos x="88" y="34"/>
                  </a:cxn>
                  <a:cxn ang="0">
                    <a:pos x="83" y="41"/>
                  </a:cxn>
                  <a:cxn ang="0">
                    <a:pos x="70" y="63"/>
                  </a:cxn>
                  <a:cxn ang="0">
                    <a:pos x="67" y="61"/>
                  </a:cxn>
                  <a:cxn ang="0">
                    <a:pos x="59" y="70"/>
                  </a:cxn>
                  <a:cxn ang="0">
                    <a:pos x="40" y="79"/>
                  </a:cxn>
                  <a:cxn ang="0">
                    <a:pos x="44" y="80"/>
                  </a:cxn>
                  <a:cxn ang="0">
                    <a:pos x="57" y="78"/>
                  </a:cxn>
                  <a:cxn ang="0">
                    <a:pos x="59" y="84"/>
                  </a:cxn>
                  <a:cxn ang="0">
                    <a:pos x="34" y="90"/>
                  </a:cxn>
                  <a:cxn ang="0">
                    <a:pos x="34" y="99"/>
                  </a:cxn>
                  <a:cxn ang="0">
                    <a:pos x="38" y="100"/>
                  </a:cxn>
                  <a:cxn ang="0">
                    <a:pos x="41" y="88"/>
                  </a:cxn>
                  <a:cxn ang="0">
                    <a:pos x="35" y="84"/>
                  </a:cxn>
                  <a:cxn ang="0">
                    <a:pos x="30" y="88"/>
                  </a:cxn>
                  <a:cxn ang="0">
                    <a:pos x="34" y="92"/>
                  </a:cxn>
                  <a:cxn ang="0">
                    <a:pos x="54" y="87"/>
                  </a:cxn>
                  <a:cxn ang="0">
                    <a:pos x="52" y="81"/>
                  </a:cxn>
                  <a:cxn ang="0">
                    <a:pos x="46" y="84"/>
                  </a:cxn>
                  <a:cxn ang="0">
                    <a:pos x="47" y="91"/>
                  </a:cxn>
                  <a:cxn ang="0">
                    <a:pos x="76" y="54"/>
                  </a:cxn>
                  <a:cxn ang="0">
                    <a:pos x="90" y="28"/>
                  </a:cxn>
                  <a:cxn ang="0">
                    <a:pos x="100" y="26"/>
                  </a:cxn>
                  <a:cxn ang="0">
                    <a:pos x="115" y="16"/>
                  </a:cxn>
                  <a:cxn ang="0">
                    <a:pos x="108" y="12"/>
                  </a:cxn>
                  <a:cxn ang="0">
                    <a:pos x="93" y="4"/>
                  </a:cxn>
                  <a:cxn ang="0">
                    <a:pos x="89" y="18"/>
                  </a:cxn>
                  <a:cxn ang="0">
                    <a:pos x="85" y="31"/>
                  </a:cxn>
                  <a:cxn ang="0">
                    <a:pos x="57" y="81"/>
                  </a:cxn>
                  <a:cxn ang="0">
                    <a:pos x="50" y="66"/>
                  </a:cxn>
                  <a:cxn ang="0">
                    <a:pos x="23" y="132"/>
                  </a:cxn>
                  <a:cxn ang="0">
                    <a:pos x="21" y="135"/>
                  </a:cxn>
                  <a:cxn ang="0">
                    <a:pos x="27" y="124"/>
                  </a:cxn>
                  <a:cxn ang="0">
                    <a:pos x="31" y="120"/>
                  </a:cxn>
                  <a:cxn ang="0">
                    <a:pos x="1" y="148"/>
                  </a:cxn>
                  <a:cxn ang="0">
                    <a:pos x="3" y="146"/>
                  </a:cxn>
                  <a:cxn ang="0">
                    <a:pos x="9" y="144"/>
                  </a:cxn>
                </a:cxnLst>
                <a:rect l="0" t="0" r="r" b="b"/>
                <a:pathLst>
                  <a:path w="115" h="148">
                    <a:moveTo>
                      <a:pt x="35" y="108"/>
                    </a:moveTo>
                    <a:cubicBezTo>
                      <a:pt x="34" y="108"/>
                      <a:pt x="35" y="106"/>
                      <a:pt x="35" y="107"/>
                    </a:cubicBezTo>
                    <a:cubicBezTo>
                      <a:pt x="36" y="107"/>
                      <a:pt x="36" y="108"/>
                      <a:pt x="35" y="108"/>
                    </a:cubicBezTo>
                    <a:close/>
                    <a:moveTo>
                      <a:pt x="26" y="92"/>
                    </a:moveTo>
                    <a:cubicBezTo>
                      <a:pt x="27" y="92"/>
                      <a:pt x="27" y="91"/>
                      <a:pt x="26" y="91"/>
                    </a:cubicBezTo>
                    <a:cubicBezTo>
                      <a:pt x="26" y="91"/>
                      <a:pt x="25" y="92"/>
                      <a:pt x="26" y="92"/>
                    </a:cubicBezTo>
                    <a:close/>
                    <a:moveTo>
                      <a:pt x="34" y="93"/>
                    </a:moveTo>
                    <a:cubicBezTo>
                      <a:pt x="34" y="92"/>
                      <a:pt x="32" y="93"/>
                      <a:pt x="32" y="94"/>
                    </a:cubicBezTo>
                    <a:cubicBezTo>
                      <a:pt x="33" y="95"/>
                      <a:pt x="34" y="94"/>
                      <a:pt x="34" y="93"/>
                    </a:cubicBezTo>
                    <a:close/>
                    <a:moveTo>
                      <a:pt x="61" y="86"/>
                    </a:moveTo>
                    <a:cubicBezTo>
                      <a:pt x="63" y="88"/>
                      <a:pt x="64" y="84"/>
                      <a:pt x="65" y="82"/>
                    </a:cubicBezTo>
                    <a:cubicBezTo>
                      <a:pt x="67" y="80"/>
                      <a:pt x="70" y="81"/>
                      <a:pt x="67" y="79"/>
                    </a:cubicBezTo>
                    <a:cubicBezTo>
                      <a:pt x="65" y="78"/>
                      <a:pt x="68" y="74"/>
                      <a:pt x="68" y="76"/>
                    </a:cubicBezTo>
                    <a:cubicBezTo>
                      <a:pt x="68" y="79"/>
                      <a:pt x="71" y="76"/>
                      <a:pt x="69" y="78"/>
                    </a:cubicBezTo>
                    <a:cubicBezTo>
                      <a:pt x="68" y="80"/>
                      <a:pt x="71" y="78"/>
                      <a:pt x="73" y="78"/>
                    </a:cubicBezTo>
                    <a:cubicBezTo>
                      <a:pt x="75" y="79"/>
                      <a:pt x="74" y="79"/>
                      <a:pt x="76" y="77"/>
                    </a:cubicBezTo>
                    <a:cubicBezTo>
                      <a:pt x="77" y="75"/>
                      <a:pt x="78" y="74"/>
                      <a:pt x="78" y="77"/>
                    </a:cubicBezTo>
                    <a:cubicBezTo>
                      <a:pt x="77" y="80"/>
                      <a:pt x="79" y="79"/>
                      <a:pt x="80" y="76"/>
                    </a:cubicBezTo>
                    <a:cubicBezTo>
                      <a:pt x="80" y="74"/>
                      <a:pt x="80" y="73"/>
                      <a:pt x="82" y="74"/>
                    </a:cubicBezTo>
                    <a:cubicBezTo>
                      <a:pt x="84" y="76"/>
                      <a:pt x="82" y="74"/>
                      <a:pt x="83" y="72"/>
                    </a:cubicBezTo>
                    <a:cubicBezTo>
                      <a:pt x="84" y="71"/>
                      <a:pt x="85" y="71"/>
                      <a:pt x="84" y="72"/>
                    </a:cubicBezTo>
                    <a:cubicBezTo>
                      <a:pt x="84" y="74"/>
                      <a:pt x="83" y="78"/>
                      <a:pt x="84" y="76"/>
                    </a:cubicBezTo>
                    <a:cubicBezTo>
                      <a:pt x="85" y="74"/>
                      <a:pt x="86" y="76"/>
                      <a:pt x="87" y="73"/>
                    </a:cubicBezTo>
                    <a:cubicBezTo>
                      <a:pt x="87" y="69"/>
                      <a:pt x="91" y="74"/>
                      <a:pt x="88" y="69"/>
                    </a:cubicBezTo>
                    <a:cubicBezTo>
                      <a:pt x="85" y="65"/>
                      <a:pt x="91" y="62"/>
                      <a:pt x="89" y="57"/>
                    </a:cubicBezTo>
                    <a:cubicBezTo>
                      <a:pt x="89" y="54"/>
                      <a:pt x="90" y="51"/>
                      <a:pt x="92" y="53"/>
                    </a:cubicBezTo>
                    <a:cubicBezTo>
                      <a:pt x="94" y="54"/>
                      <a:pt x="91" y="51"/>
                      <a:pt x="93" y="48"/>
                    </a:cubicBezTo>
                    <a:cubicBezTo>
                      <a:pt x="95" y="45"/>
                      <a:pt x="96" y="41"/>
                      <a:pt x="93" y="39"/>
                    </a:cubicBezTo>
                    <a:cubicBezTo>
                      <a:pt x="91" y="36"/>
                      <a:pt x="91" y="33"/>
                      <a:pt x="92" y="32"/>
                    </a:cubicBezTo>
                    <a:cubicBezTo>
                      <a:pt x="92" y="30"/>
                      <a:pt x="91" y="31"/>
                      <a:pt x="90" y="30"/>
                    </a:cubicBezTo>
                    <a:cubicBezTo>
                      <a:pt x="89" y="29"/>
                      <a:pt x="88" y="33"/>
                      <a:pt x="90" y="32"/>
                    </a:cubicBezTo>
                    <a:cubicBezTo>
                      <a:pt x="92" y="31"/>
                      <a:pt x="91" y="35"/>
                      <a:pt x="90" y="34"/>
                    </a:cubicBezTo>
                    <a:cubicBezTo>
                      <a:pt x="89" y="33"/>
                      <a:pt x="88" y="36"/>
                      <a:pt x="88" y="34"/>
                    </a:cubicBezTo>
                    <a:cubicBezTo>
                      <a:pt x="88" y="31"/>
                      <a:pt x="86" y="31"/>
                      <a:pt x="86" y="34"/>
                    </a:cubicBezTo>
                    <a:cubicBezTo>
                      <a:pt x="86" y="37"/>
                      <a:pt x="83" y="34"/>
                      <a:pt x="84" y="37"/>
                    </a:cubicBezTo>
                    <a:cubicBezTo>
                      <a:pt x="85" y="41"/>
                      <a:pt x="83" y="40"/>
                      <a:pt x="83" y="41"/>
                    </a:cubicBezTo>
                    <a:cubicBezTo>
                      <a:pt x="83" y="42"/>
                      <a:pt x="86" y="40"/>
                      <a:pt x="83" y="48"/>
                    </a:cubicBezTo>
                    <a:cubicBezTo>
                      <a:pt x="82" y="54"/>
                      <a:pt x="80" y="54"/>
                      <a:pt x="78" y="58"/>
                    </a:cubicBezTo>
                    <a:cubicBezTo>
                      <a:pt x="75" y="62"/>
                      <a:pt x="73" y="61"/>
                      <a:pt x="70" y="63"/>
                    </a:cubicBezTo>
                    <a:cubicBezTo>
                      <a:pt x="68" y="65"/>
                      <a:pt x="70" y="62"/>
                      <a:pt x="69" y="61"/>
                    </a:cubicBezTo>
                    <a:cubicBezTo>
                      <a:pt x="68" y="61"/>
                      <a:pt x="72" y="60"/>
                      <a:pt x="71" y="58"/>
                    </a:cubicBezTo>
                    <a:cubicBezTo>
                      <a:pt x="70" y="57"/>
                      <a:pt x="67" y="59"/>
                      <a:pt x="67" y="61"/>
                    </a:cubicBezTo>
                    <a:cubicBezTo>
                      <a:pt x="68" y="64"/>
                      <a:pt x="63" y="68"/>
                      <a:pt x="63" y="69"/>
                    </a:cubicBezTo>
                    <a:cubicBezTo>
                      <a:pt x="64" y="70"/>
                      <a:pt x="64" y="72"/>
                      <a:pt x="61" y="72"/>
                    </a:cubicBezTo>
                    <a:cubicBezTo>
                      <a:pt x="58" y="73"/>
                      <a:pt x="61" y="71"/>
                      <a:pt x="59" y="70"/>
                    </a:cubicBezTo>
                    <a:cubicBezTo>
                      <a:pt x="58" y="70"/>
                      <a:pt x="50" y="74"/>
                      <a:pt x="49" y="72"/>
                    </a:cubicBezTo>
                    <a:cubicBezTo>
                      <a:pt x="48" y="70"/>
                      <a:pt x="47" y="72"/>
                      <a:pt x="44" y="75"/>
                    </a:cubicBezTo>
                    <a:cubicBezTo>
                      <a:pt x="41" y="79"/>
                      <a:pt x="41" y="76"/>
                      <a:pt x="40" y="79"/>
                    </a:cubicBezTo>
                    <a:cubicBezTo>
                      <a:pt x="39" y="81"/>
                      <a:pt x="37" y="79"/>
                      <a:pt x="37" y="81"/>
                    </a:cubicBezTo>
                    <a:cubicBezTo>
                      <a:pt x="37" y="84"/>
                      <a:pt x="40" y="82"/>
                      <a:pt x="42" y="83"/>
                    </a:cubicBezTo>
                    <a:cubicBezTo>
                      <a:pt x="45" y="84"/>
                      <a:pt x="43" y="81"/>
                      <a:pt x="44" y="80"/>
                    </a:cubicBezTo>
                    <a:cubicBezTo>
                      <a:pt x="46" y="80"/>
                      <a:pt x="45" y="81"/>
                      <a:pt x="47" y="81"/>
                    </a:cubicBezTo>
                    <a:cubicBezTo>
                      <a:pt x="49" y="80"/>
                      <a:pt x="51" y="80"/>
                      <a:pt x="53" y="79"/>
                    </a:cubicBezTo>
                    <a:cubicBezTo>
                      <a:pt x="56" y="78"/>
                      <a:pt x="53" y="77"/>
                      <a:pt x="57" y="78"/>
                    </a:cubicBezTo>
                    <a:cubicBezTo>
                      <a:pt x="60" y="79"/>
                      <a:pt x="60" y="77"/>
                      <a:pt x="61" y="78"/>
                    </a:cubicBezTo>
                    <a:cubicBezTo>
                      <a:pt x="61" y="80"/>
                      <a:pt x="59" y="80"/>
                      <a:pt x="59" y="81"/>
                    </a:cubicBezTo>
                    <a:cubicBezTo>
                      <a:pt x="59" y="82"/>
                      <a:pt x="58" y="83"/>
                      <a:pt x="59" y="84"/>
                    </a:cubicBezTo>
                    <a:cubicBezTo>
                      <a:pt x="61" y="85"/>
                      <a:pt x="59" y="85"/>
                      <a:pt x="62" y="86"/>
                    </a:cubicBezTo>
                    <a:lnTo>
                      <a:pt x="61" y="86"/>
                    </a:lnTo>
                    <a:close/>
                    <a:moveTo>
                      <a:pt x="34" y="90"/>
                    </a:moveTo>
                    <a:cubicBezTo>
                      <a:pt x="33" y="90"/>
                      <a:pt x="33" y="87"/>
                      <a:pt x="34" y="89"/>
                    </a:cubicBezTo>
                    <a:cubicBezTo>
                      <a:pt x="35" y="91"/>
                      <a:pt x="36" y="93"/>
                      <a:pt x="34" y="95"/>
                    </a:cubicBezTo>
                    <a:cubicBezTo>
                      <a:pt x="33" y="97"/>
                      <a:pt x="33" y="96"/>
                      <a:pt x="34" y="99"/>
                    </a:cubicBezTo>
                    <a:cubicBezTo>
                      <a:pt x="34" y="101"/>
                      <a:pt x="32" y="100"/>
                      <a:pt x="35" y="101"/>
                    </a:cubicBezTo>
                    <a:cubicBezTo>
                      <a:pt x="37" y="102"/>
                      <a:pt x="35" y="104"/>
                      <a:pt x="37" y="102"/>
                    </a:cubicBezTo>
                    <a:cubicBezTo>
                      <a:pt x="39" y="101"/>
                      <a:pt x="37" y="101"/>
                      <a:pt x="38" y="100"/>
                    </a:cubicBezTo>
                    <a:cubicBezTo>
                      <a:pt x="39" y="99"/>
                      <a:pt x="38" y="101"/>
                      <a:pt x="39" y="100"/>
                    </a:cubicBezTo>
                    <a:cubicBezTo>
                      <a:pt x="40" y="100"/>
                      <a:pt x="40" y="91"/>
                      <a:pt x="42" y="91"/>
                    </a:cubicBezTo>
                    <a:cubicBezTo>
                      <a:pt x="44" y="90"/>
                      <a:pt x="43" y="88"/>
                      <a:pt x="41" y="88"/>
                    </a:cubicBezTo>
                    <a:cubicBezTo>
                      <a:pt x="39" y="88"/>
                      <a:pt x="42" y="86"/>
                      <a:pt x="41" y="85"/>
                    </a:cubicBezTo>
                    <a:cubicBezTo>
                      <a:pt x="40" y="84"/>
                      <a:pt x="38" y="87"/>
                      <a:pt x="38" y="84"/>
                    </a:cubicBezTo>
                    <a:cubicBezTo>
                      <a:pt x="37" y="83"/>
                      <a:pt x="35" y="82"/>
                      <a:pt x="35" y="84"/>
                    </a:cubicBezTo>
                    <a:cubicBezTo>
                      <a:pt x="34" y="86"/>
                      <a:pt x="34" y="84"/>
                      <a:pt x="33" y="86"/>
                    </a:cubicBezTo>
                    <a:cubicBezTo>
                      <a:pt x="32" y="88"/>
                      <a:pt x="32" y="84"/>
                      <a:pt x="31" y="86"/>
                    </a:cubicBezTo>
                    <a:cubicBezTo>
                      <a:pt x="31" y="88"/>
                      <a:pt x="29" y="86"/>
                      <a:pt x="30" y="88"/>
                    </a:cubicBezTo>
                    <a:cubicBezTo>
                      <a:pt x="31" y="90"/>
                      <a:pt x="30" y="89"/>
                      <a:pt x="31" y="90"/>
                    </a:cubicBezTo>
                    <a:cubicBezTo>
                      <a:pt x="32" y="92"/>
                      <a:pt x="30" y="93"/>
                      <a:pt x="32" y="92"/>
                    </a:cubicBezTo>
                    <a:cubicBezTo>
                      <a:pt x="34" y="90"/>
                      <a:pt x="32" y="93"/>
                      <a:pt x="34" y="92"/>
                    </a:cubicBezTo>
                    <a:cubicBezTo>
                      <a:pt x="35" y="91"/>
                      <a:pt x="35" y="91"/>
                      <a:pt x="34" y="90"/>
                    </a:cubicBezTo>
                    <a:close/>
                    <a:moveTo>
                      <a:pt x="51" y="86"/>
                    </a:moveTo>
                    <a:cubicBezTo>
                      <a:pt x="53" y="85"/>
                      <a:pt x="54" y="89"/>
                      <a:pt x="54" y="87"/>
                    </a:cubicBezTo>
                    <a:cubicBezTo>
                      <a:pt x="55" y="84"/>
                      <a:pt x="57" y="85"/>
                      <a:pt x="57" y="83"/>
                    </a:cubicBezTo>
                    <a:cubicBezTo>
                      <a:pt x="56" y="82"/>
                      <a:pt x="57" y="82"/>
                      <a:pt x="56" y="81"/>
                    </a:cubicBezTo>
                    <a:cubicBezTo>
                      <a:pt x="55" y="80"/>
                      <a:pt x="54" y="80"/>
                      <a:pt x="52" y="81"/>
                    </a:cubicBezTo>
                    <a:cubicBezTo>
                      <a:pt x="50" y="82"/>
                      <a:pt x="51" y="83"/>
                      <a:pt x="50" y="83"/>
                    </a:cubicBezTo>
                    <a:cubicBezTo>
                      <a:pt x="49" y="82"/>
                      <a:pt x="48" y="84"/>
                      <a:pt x="48" y="83"/>
                    </a:cubicBezTo>
                    <a:cubicBezTo>
                      <a:pt x="48" y="81"/>
                      <a:pt x="48" y="81"/>
                      <a:pt x="46" y="84"/>
                    </a:cubicBezTo>
                    <a:cubicBezTo>
                      <a:pt x="45" y="86"/>
                      <a:pt x="42" y="87"/>
                      <a:pt x="44" y="87"/>
                    </a:cubicBezTo>
                    <a:cubicBezTo>
                      <a:pt x="46" y="87"/>
                      <a:pt x="44" y="88"/>
                      <a:pt x="46" y="90"/>
                    </a:cubicBezTo>
                    <a:cubicBezTo>
                      <a:pt x="47" y="91"/>
                      <a:pt x="44" y="91"/>
                      <a:pt x="47" y="91"/>
                    </a:cubicBezTo>
                    <a:cubicBezTo>
                      <a:pt x="49" y="92"/>
                      <a:pt x="48" y="87"/>
                      <a:pt x="51" y="86"/>
                    </a:cubicBezTo>
                    <a:close/>
                    <a:moveTo>
                      <a:pt x="77" y="55"/>
                    </a:moveTo>
                    <a:cubicBezTo>
                      <a:pt x="77" y="54"/>
                      <a:pt x="77" y="52"/>
                      <a:pt x="76" y="54"/>
                    </a:cubicBezTo>
                    <a:cubicBezTo>
                      <a:pt x="75" y="55"/>
                      <a:pt x="76" y="56"/>
                      <a:pt x="77" y="55"/>
                    </a:cubicBezTo>
                    <a:close/>
                    <a:moveTo>
                      <a:pt x="87" y="29"/>
                    </a:moveTo>
                    <a:cubicBezTo>
                      <a:pt x="88" y="26"/>
                      <a:pt x="88" y="29"/>
                      <a:pt x="90" y="28"/>
                    </a:cubicBezTo>
                    <a:cubicBezTo>
                      <a:pt x="93" y="27"/>
                      <a:pt x="85" y="26"/>
                      <a:pt x="86" y="23"/>
                    </a:cubicBezTo>
                    <a:cubicBezTo>
                      <a:pt x="88" y="20"/>
                      <a:pt x="88" y="25"/>
                      <a:pt x="91" y="23"/>
                    </a:cubicBezTo>
                    <a:cubicBezTo>
                      <a:pt x="93" y="21"/>
                      <a:pt x="94" y="22"/>
                      <a:pt x="100" y="26"/>
                    </a:cubicBezTo>
                    <a:cubicBezTo>
                      <a:pt x="103" y="28"/>
                      <a:pt x="102" y="21"/>
                      <a:pt x="105" y="20"/>
                    </a:cubicBezTo>
                    <a:cubicBezTo>
                      <a:pt x="107" y="19"/>
                      <a:pt x="109" y="20"/>
                      <a:pt x="111" y="19"/>
                    </a:cubicBezTo>
                    <a:cubicBezTo>
                      <a:pt x="114" y="17"/>
                      <a:pt x="115" y="17"/>
                      <a:pt x="115" y="16"/>
                    </a:cubicBezTo>
                    <a:cubicBezTo>
                      <a:pt x="114" y="15"/>
                      <a:pt x="113" y="18"/>
                      <a:pt x="111" y="15"/>
                    </a:cubicBezTo>
                    <a:cubicBezTo>
                      <a:pt x="110" y="12"/>
                      <a:pt x="113" y="9"/>
                      <a:pt x="112" y="9"/>
                    </a:cubicBezTo>
                    <a:cubicBezTo>
                      <a:pt x="111" y="10"/>
                      <a:pt x="110" y="13"/>
                      <a:pt x="108" y="12"/>
                    </a:cubicBezTo>
                    <a:cubicBezTo>
                      <a:pt x="106" y="12"/>
                      <a:pt x="108" y="11"/>
                      <a:pt x="105" y="11"/>
                    </a:cubicBezTo>
                    <a:cubicBezTo>
                      <a:pt x="102" y="10"/>
                      <a:pt x="98" y="5"/>
                      <a:pt x="96" y="3"/>
                    </a:cubicBezTo>
                    <a:cubicBezTo>
                      <a:pt x="94" y="0"/>
                      <a:pt x="91" y="1"/>
                      <a:pt x="93" y="4"/>
                    </a:cubicBezTo>
                    <a:cubicBezTo>
                      <a:pt x="95" y="8"/>
                      <a:pt x="92" y="8"/>
                      <a:pt x="93" y="10"/>
                    </a:cubicBezTo>
                    <a:cubicBezTo>
                      <a:pt x="94" y="12"/>
                      <a:pt x="91" y="13"/>
                      <a:pt x="91" y="15"/>
                    </a:cubicBezTo>
                    <a:cubicBezTo>
                      <a:pt x="92" y="16"/>
                      <a:pt x="92" y="19"/>
                      <a:pt x="89" y="18"/>
                    </a:cubicBezTo>
                    <a:cubicBezTo>
                      <a:pt x="87" y="16"/>
                      <a:pt x="85" y="16"/>
                      <a:pt x="87" y="18"/>
                    </a:cubicBezTo>
                    <a:cubicBezTo>
                      <a:pt x="88" y="20"/>
                      <a:pt x="81" y="23"/>
                      <a:pt x="84" y="25"/>
                    </a:cubicBezTo>
                    <a:cubicBezTo>
                      <a:pt x="87" y="27"/>
                      <a:pt x="83" y="29"/>
                      <a:pt x="85" y="31"/>
                    </a:cubicBezTo>
                    <a:cubicBezTo>
                      <a:pt x="85" y="31"/>
                      <a:pt x="85" y="32"/>
                      <a:pt x="87" y="29"/>
                    </a:cubicBezTo>
                    <a:close/>
                    <a:moveTo>
                      <a:pt x="59" y="79"/>
                    </a:moveTo>
                    <a:cubicBezTo>
                      <a:pt x="59" y="78"/>
                      <a:pt x="57" y="80"/>
                      <a:pt x="57" y="81"/>
                    </a:cubicBezTo>
                    <a:cubicBezTo>
                      <a:pt x="58" y="82"/>
                      <a:pt x="59" y="80"/>
                      <a:pt x="59" y="79"/>
                    </a:cubicBezTo>
                    <a:close/>
                    <a:moveTo>
                      <a:pt x="50" y="68"/>
                    </a:moveTo>
                    <a:cubicBezTo>
                      <a:pt x="50" y="68"/>
                      <a:pt x="50" y="66"/>
                      <a:pt x="50" y="66"/>
                    </a:cubicBezTo>
                    <a:cubicBezTo>
                      <a:pt x="49" y="67"/>
                      <a:pt x="49" y="68"/>
                      <a:pt x="50" y="68"/>
                    </a:cubicBezTo>
                    <a:close/>
                    <a:moveTo>
                      <a:pt x="21" y="135"/>
                    </a:moveTo>
                    <a:cubicBezTo>
                      <a:pt x="21" y="134"/>
                      <a:pt x="21" y="134"/>
                      <a:pt x="23" y="132"/>
                    </a:cubicBezTo>
                    <a:cubicBezTo>
                      <a:pt x="25" y="131"/>
                      <a:pt x="24" y="130"/>
                      <a:pt x="23" y="131"/>
                    </a:cubicBezTo>
                    <a:cubicBezTo>
                      <a:pt x="22" y="133"/>
                      <a:pt x="21" y="133"/>
                      <a:pt x="20" y="135"/>
                    </a:cubicBezTo>
                    <a:cubicBezTo>
                      <a:pt x="20" y="136"/>
                      <a:pt x="21" y="136"/>
                      <a:pt x="21" y="135"/>
                    </a:cubicBezTo>
                    <a:close/>
                    <a:moveTo>
                      <a:pt x="27" y="124"/>
                    </a:moveTo>
                    <a:cubicBezTo>
                      <a:pt x="27" y="123"/>
                      <a:pt x="26" y="124"/>
                      <a:pt x="27" y="125"/>
                    </a:cubicBezTo>
                    <a:cubicBezTo>
                      <a:pt x="27" y="126"/>
                      <a:pt x="28" y="125"/>
                      <a:pt x="27" y="124"/>
                    </a:cubicBezTo>
                    <a:close/>
                    <a:moveTo>
                      <a:pt x="31" y="120"/>
                    </a:moveTo>
                    <a:cubicBezTo>
                      <a:pt x="31" y="119"/>
                      <a:pt x="29" y="120"/>
                      <a:pt x="29" y="122"/>
                    </a:cubicBezTo>
                    <a:cubicBezTo>
                      <a:pt x="29" y="123"/>
                      <a:pt x="31" y="120"/>
                      <a:pt x="31" y="120"/>
                    </a:cubicBezTo>
                    <a:close/>
                    <a:moveTo>
                      <a:pt x="1" y="148"/>
                    </a:moveTo>
                    <a:cubicBezTo>
                      <a:pt x="1" y="147"/>
                      <a:pt x="0" y="146"/>
                      <a:pt x="0" y="147"/>
                    </a:cubicBezTo>
                    <a:cubicBezTo>
                      <a:pt x="0" y="148"/>
                      <a:pt x="1" y="148"/>
                      <a:pt x="1" y="148"/>
                    </a:cubicBezTo>
                    <a:close/>
                    <a:moveTo>
                      <a:pt x="3" y="146"/>
                    </a:moveTo>
                    <a:cubicBezTo>
                      <a:pt x="3" y="145"/>
                      <a:pt x="1" y="147"/>
                      <a:pt x="2" y="147"/>
                    </a:cubicBezTo>
                    <a:cubicBezTo>
                      <a:pt x="3" y="148"/>
                      <a:pt x="3" y="147"/>
                      <a:pt x="3" y="146"/>
                    </a:cubicBezTo>
                    <a:close/>
                    <a:moveTo>
                      <a:pt x="9" y="144"/>
                    </a:moveTo>
                    <a:cubicBezTo>
                      <a:pt x="8" y="144"/>
                      <a:pt x="7" y="144"/>
                      <a:pt x="8" y="145"/>
                    </a:cubicBezTo>
                    <a:cubicBezTo>
                      <a:pt x="8" y="145"/>
                      <a:pt x="9" y="145"/>
                      <a:pt x="9" y="14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3" name="Freeform 20270">
                <a:extLst>
                  <a:ext uri="{FF2B5EF4-FFF2-40B4-BE49-F238E27FC236}">
                    <a16:creationId xmlns:a16="http://schemas.microsoft.com/office/drawing/2014/main" id="{0426CB86-7602-68E3-28CE-FE2EB1F3DD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1413916"/>
                <a:ext cx="4026362" cy="1608637"/>
              </a:xfrm>
              <a:custGeom>
                <a:avLst/>
                <a:gdLst/>
                <a:ahLst/>
                <a:cxnLst>
                  <a:cxn ang="0">
                    <a:pos x="752" y="210"/>
                  </a:cxn>
                  <a:cxn ang="0">
                    <a:pos x="736" y="212"/>
                  </a:cxn>
                  <a:cxn ang="0">
                    <a:pos x="665" y="215"/>
                  </a:cxn>
                  <a:cxn ang="0">
                    <a:pos x="628" y="258"/>
                  </a:cxn>
                  <a:cxn ang="0">
                    <a:pos x="591" y="344"/>
                  </a:cxn>
                  <a:cxn ang="0">
                    <a:pos x="590" y="327"/>
                  </a:cxn>
                  <a:cxn ang="0">
                    <a:pos x="524" y="270"/>
                  </a:cxn>
                  <a:cxn ang="0">
                    <a:pos x="409" y="279"/>
                  </a:cxn>
                  <a:cxn ang="0">
                    <a:pos x="310" y="274"/>
                  </a:cxn>
                  <a:cxn ang="0">
                    <a:pos x="216" y="278"/>
                  </a:cxn>
                  <a:cxn ang="0">
                    <a:pos x="142" y="302"/>
                  </a:cxn>
                  <a:cxn ang="0">
                    <a:pos x="144" y="353"/>
                  </a:cxn>
                  <a:cxn ang="0">
                    <a:pos x="113" y="340"/>
                  </a:cxn>
                  <a:cxn ang="0">
                    <a:pos x="97" y="317"/>
                  </a:cxn>
                  <a:cxn ang="0">
                    <a:pos x="107" y="293"/>
                  </a:cxn>
                  <a:cxn ang="0">
                    <a:pos x="71" y="272"/>
                  </a:cxn>
                  <a:cxn ang="0">
                    <a:pos x="57" y="245"/>
                  </a:cxn>
                  <a:cxn ang="0">
                    <a:pos x="44" y="214"/>
                  </a:cxn>
                  <a:cxn ang="0">
                    <a:pos x="52" y="197"/>
                  </a:cxn>
                  <a:cxn ang="0">
                    <a:pos x="55" y="161"/>
                  </a:cxn>
                  <a:cxn ang="0">
                    <a:pos x="59" y="123"/>
                  </a:cxn>
                  <a:cxn ang="0">
                    <a:pos x="94" y="177"/>
                  </a:cxn>
                  <a:cxn ang="0">
                    <a:pos x="140" y="150"/>
                  </a:cxn>
                  <a:cxn ang="0">
                    <a:pos x="250" y="109"/>
                  </a:cxn>
                  <a:cxn ang="0">
                    <a:pos x="300" y="140"/>
                  </a:cxn>
                  <a:cxn ang="0">
                    <a:pos x="311" y="99"/>
                  </a:cxn>
                  <a:cxn ang="0">
                    <a:pos x="374" y="67"/>
                  </a:cxn>
                  <a:cxn ang="0">
                    <a:pos x="482" y="75"/>
                  </a:cxn>
                  <a:cxn ang="0">
                    <a:pos x="592" y="106"/>
                  </a:cxn>
                  <a:cxn ang="0">
                    <a:pos x="777" y="129"/>
                  </a:cxn>
                  <a:cxn ang="0">
                    <a:pos x="204" y="118"/>
                  </a:cxn>
                  <a:cxn ang="0">
                    <a:pos x="173" y="94"/>
                  </a:cxn>
                  <a:cxn ang="0">
                    <a:pos x="200" y="84"/>
                  </a:cxn>
                  <a:cxn ang="0">
                    <a:pos x="194" y="70"/>
                  </a:cxn>
                  <a:cxn ang="0">
                    <a:pos x="149" y="14"/>
                  </a:cxn>
                  <a:cxn ang="0">
                    <a:pos x="163" y="13"/>
                  </a:cxn>
                  <a:cxn ang="0">
                    <a:pos x="163" y="9"/>
                  </a:cxn>
                  <a:cxn ang="0">
                    <a:pos x="208" y="2"/>
                  </a:cxn>
                  <a:cxn ang="0">
                    <a:pos x="159" y="20"/>
                  </a:cxn>
                  <a:cxn ang="0">
                    <a:pos x="204" y="18"/>
                  </a:cxn>
                  <a:cxn ang="0">
                    <a:pos x="195" y="5"/>
                  </a:cxn>
                  <a:cxn ang="0">
                    <a:pos x="205" y="13"/>
                  </a:cxn>
                  <a:cxn ang="0">
                    <a:pos x="196" y="12"/>
                  </a:cxn>
                  <a:cxn ang="0">
                    <a:pos x="191" y="13"/>
                  </a:cxn>
                  <a:cxn ang="0">
                    <a:pos x="837" y="159"/>
                  </a:cxn>
                  <a:cxn ang="0">
                    <a:pos x="836" y="165"/>
                  </a:cxn>
                  <a:cxn ang="0">
                    <a:pos x="637" y="299"/>
                  </a:cxn>
                  <a:cxn ang="0">
                    <a:pos x="642" y="299"/>
                  </a:cxn>
                  <a:cxn ang="0">
                    <a:pos x="643" y="262"/>
                  </a:cxn>
                  <a:cxn ang="0">
                    <a:pos x="659" y="332"/>
                  </a:cxn>
                  <a:cxn ang="0">
                    <a:pos x="677" y="322"/>
                  </a:cxn>
                  <a:cxn ang="0">
                    <a:pos x="693" y="310"/>
                  </a:cxn>
                  <a:cxn ang="0">
                    <a:pos x="766" y="253"/>
                  </a:cxn>
                  <a:cxn ang="0">
                    <a:pos x="3" y="251"/>
                  </a:cxn>
                  <a:cxn ang="0">
                    <a:pos x="772" y="122"/>
                  </a:cxn>
                  <a:cxn ang="0">
                    <a:pos x="661" y="68"/>
                  </a:cxn>
                  <a:cxn ang="0">
                    <a:pos x="628" y="74"/>
                  </a:cxn>
                  <a:cxn ang="0">
                    <a:pos x="570" y="93"/>
                  </a:cxn>
                  <a:cxn ang="0">
                    <a:pos x="420" y="42"/>
                  </a:cxn>
                  <a:cxn ang="0">
                    <a:pos x="411" y="22"/>
                  </a:cxn>
                  <a:cxn ang="0">
                    <a:pos x="404" y="16"/>
                  </a:cxn>
                  <a:cxn ang="0">
                    <a:pos x="375" y="9"/>
                  </a:cxn>
                </a:cxnLst>
                <a:rect l="0" t="0" r="r" b="b"/>
                <a:pathLst>
                  <a:path w="892" h="356">
                    <a:moveTo>
                      <a:pt x="836" y="165"/>
                    </a:moveTo>
                    <a:cubicBezTo>
                      <a:pt x="836" y="166"/>
                      <a:pt x="835" y="166"/>
                      <a:pt x="834" y="167"/>
                    </a:cubicBezTo>
                    <a:cubicBezTo>
                      <a:pt x="830" y="173"/>
                      <a:pt x="821" y="167"/>
                      <a:pt x="822" y="171"/>
                    </a:cubicBezTo>
                    <a:cubicBezTo>
                      <a:pt x="824" y="177"/>
                      <a:pt x="826" y="169"/>
                      <a:pt x="829" y="177"/>
                    </a:cubicBezTo>
                    <a:cubicBezTo>
                      <a:pt x="831" y="184"/>
                      <a:pt x="836" y="185"/>
                      <a:pt x="832" y="189"/>
                    </a:cubicBezTo>
                    <a:cubicBezTo>
                      <a:pt x="829" y="192"/>
                      <a:pt x="829" y="185"/>
                      <a:pt x="815" y="190"/>
                    </a:cubicBezTo>
                    <a:cubicBezTo>
                      <a:pt x="807" y="192"/>
                      <a:pt x="802" y="198"/>
                      <a:pt x="796" y="201"/>
                    </a:cubicBezTo>
                    <a:cubicBezTo>
                      <a:pt x="781" y="209"/>
                      <a:pt x="788" y="214"/>
                      <a:pt x="784" y="210"/>
                    </a:cubicBezTo>
                    <a:cubicBezTo>
                      <a:pt x="780" y="205"/>
                      <a:pt x="775" y="202"/>
                      <a:pt x="766" y="210"/>
                    </a:cubicBezTo>
                    <a:cubicBezTo>
                      <a:pt x="758" y="217"/>
                      <a:pt x="769" y="201"/>
                      <a:pt x="760" y="208"/>
                    </a:cubicBezTo>
                    <a:cubicBezTo>
                      <a:pt x="753" y="213"/>
                      <a:pt x="758" y="208"/>
                      <a:pt x="752" y="210"/>
                    </a:cubicBezTo>
                    <a:cubicBezTo>
                      <a:pt x="747" y="212"/>
                      <a:pt x="752" y="215"/>
                      <a:pt x="744" y="222"/>
                    </a:cubicBezTo>
                    <a:cubicBezTo>
                      <a:pt x="736" y="228"/>
                      <a:pt x="753" y="224"/>
                      <a:pt x="746" y="232"/>
                    </a:cubicBezTo>
                    <a:cubicBezTo>
                      <a:pt x="742" y="237"/>
                      <a:pt x="750" y="235"/>
                      <a:pt x="749" y="241"/>
                    </a:cubicBezTo>
                    <a:cubicBezTo>
                      <a:pt x="748" y="246"/>
                      <a:pt x="744" y="238"/>
                      <a:pt x="741" y="244"/>
                    </a:cubicBezTo>
                    <a:cubicBezTo>
                      <a:pt x="738" y="249"/>
                      <a:pt x="748" y="254"/>
                      <a:pt x="736" y="255"/>
                    </a:cubicBezTo>
                    <a:cubicBezTo>
                      <a:pt x="728" y="255"/>
                      <a:pt x="735" y="265"/>
                      <a:pt x="729" y="265"/>
                    </a:cubicBezTo>
                    <a:cubicBezTo>
                      <a:pt x="721" y="265"/>
                      <a:pt x="727" y="268"/>
                      <a:pt x="721" y="276"/>
                    </a:cubicBezTo>
                    <a:cubicBezTo>
                      <a:pt x="712" y="289"/>
                      <a:pt x="713" y="277"/>
                      <a:pt x="712" y="271"/>
                    </a:cubicBezTo>
                    <a:cubicBezTo>
                      <a:pt x="709" y="256"/>
                      <a:pt x="707" y="239"/>
                      <a:pt x="713" y="235"/>
                    </a:cubicBezTo>
                    <a:cubicBezTo>
                      <a:pt x="718" y="231"/>
                      <a:pt x="713" y="229"/>
                      <a:pt x="719" y="227"/>
                    </a:cubicBezTo>
                    <a:cubicBezTo>
                      <a:pt x="724" y="226"/>
                      <a:pt x="728" y="222"/>
                      <a:pt x="736" y="212"/>
                    </a:cubicBezTo>
                    <a:cubicBezTo>
                      <a:pt x="744" y="202"/>
                      <a:pt x="750" y="205"/>
                      <a:pt x="752" y="196"/>
                    </a:cubicBezTo>
                    <a:cubicBezTo>
                      <a:pt x="753" y="187"/>
                      <a:pt x="761" y="188"/>
                      <a:pt x="752" y="187"/>
                    </a:cubicBezTo>
                    <a:cubicBezTo>
                      <a:pt x="743" y="187"/>
                      <a:pt x="751" y="198"/>
                      <a:pt x="746" y="197"/>
                    </a:cubicBezTo>
                    <a:cubicBezTo>
                      <a:pt x="741" y="195"/>
                      <a:pt x="743" y="200"/>
                      <a:pt x="735" y="204"/>
                    </a:cubicBezTo>
                    <a:cubicBezTo>
                      <a:pt x="727" y="208"/>
                      <a:pt x="736" y="193"/>
                      <a:pt x="725" y="195"/>
                    </a:cubicBezTo>
                    <a:cubicBezTo>
                      <a:pt x="712" y="196"/>
                      <a:pt x="717" y="199"/>
                      <a:pt x="706" y="206"/>
                    </a:cubicBezTo>
                    <a:cubicBezTo>
                      <a:pt x="695" y="214"/>
                      <a:pt x="710" y="214"/>
                      <a:pt x="705" y="217"/>
                    </a:cubicBezTo>
                    <a:cubicBezTo>
                      <a:pt x="700" y="221"/>
                      <a:pt x="698" y="214"/>
                      <a:pt x="696" y="217"/>
                    </a:cubicBezTo>
                    <a:cubicBezTo>
                      <a:pt x="695" y="218"/>
                      <a:pt x="682" y="221"/>
                      <a:pt x="687" y="217"/>
                    </a:cubicBezTo>
                    <a:cubicBezTo>
                      <a:pt x="693" y="212"/>
                      <a:pt x="675" y="212"/>
                      <a:pt x="675" y="213"/>
                    </a:cubicBezTo>
                    <a:cubicBezTo>
                      <a:pt x="673" y="218"/>
                      <a:pt x="673" y="216"/>
                      <a:pt x="665" y="215"/>
                    </a:cubicBezTo>
                    <a:cubicBezTo>
                      <a:pt x="658" y="214"/>
                      <a:pt x="661" y="218"/>
                      <a:pt x="658" y="216"/>
                    </a:cubicBezTo>
                    <a:cubicBezTo>
                      <a:pt x="655" y="214"/>
                      <a:pt x="653" y="217"/>
                      <a:pt x="648" y="215"/>
                    </a:cubicBezTo>
                    <a:cubicBezTo>
                      <a:pt x="643" y="214"/>
                      <a:pt x="633" y="220"/>
                      <a:pt x="630" y="226"/>
                    </a:cubicBezTo>
                    <a:cubicBezTo>
                      <a:pt x="628" y="232"/>
                      <a:pt x="621" y="232"/>
                      <a:pt x="619" y="237"/>
                    </a:cubicBezTo>
                    <a:cubicBezTo>
                      <a:pt x="617" y="242"/>
                      <a:pt x="616" y="242"/>
                      <a:pt x="607" y="248"/>
                    </a:cubicBezTo>
                    <a:cubicBezTo>
                      <a:pt x="599" y="253"/>
                      <a:pt x="602" y="254"/>
                      <a:pt x="608" y="254"/>
                    </a:cubicBezTo>
                    <a:cubicBezTo>
                      <a:pt x="615" y="254"/>
                      <a:pt x="607" y="260"/>
                      <a:pt x="611" y="260"/>
                    </a:cubicBezTo>
                    <a:cubicBezTo>
                      <a:pt x="615" y="260"/>
                      <a:pt x="610" y="258"/>
                      <a:pt x="614" y="257"/>
                    </a:cubicBezTo>
                    <a:cubicBezTo>
                      <a:pt x="619" y="255"/>
                      <a:pt x="610" y="264"/>
                      <a:pt x="617" y="262"/>
                    </a:cubicBezTo>
                    <a:cubicBezTo>
                      <a:pt x="622" y="261"/>
                      <a:pt x="620" y="256"/>
                      <a:pt x="622" y="257"/>
                    </a:cubicBezTo>
                    <a:cubicBezTo>
                      <a:pt x="624" y="258"/>
                      <a:pt x="626" y="256"/>
                      <a:pt x="628" y="258"/>
                    </a:cubicBezTo>
                    <a:cubicBezTo>
                      <a:pt x="629" y="259"/>
                      <a:pt x="630" y="261"/>
                      <a:pt x="634" y="263"/>
                    </a:cubicBezTo>
                    <a:cubicBezTo>
                      <a:pt x="637" y="266"/>
                      <a:pt x="632" y="265"/>
                      <a:pt x="633" y="268"/>
                    </a:cubicBezTo>
                    <a:cubicBezTo>
                      <a:pt x="635" y="270"/>
                      <a:pt x="632" y="270"/>
                      <a:pt x="634" y="272"/>
                    </a:cubicBezTo>
                    <a:cubicBezTo>
                      <a:pt x="637" y="275"/>
                      <a:pt x="633" y="276"/>
                      <a:pt x="632" y="280"/>
                    </a:cubicBezTo>
                    <a:cubicBezTo>
                      <a:pt x="631" y="283"/>
                      <a:pt x="629" y="283"/>
                      <a:pt x="630" y="286"/>
                    </a:cubicBezTo>
                    <a:cubicBezTo>
                      <a:pt x="631" y="289"/>
                      <a:pt x="631" y="300"/>
                      <a:pt x="626" y="304"/>
                    </a:cubicBezTo>
                    <a:cubicBezTo>
                      <a:pt x="622" y="308"/>
                      <a:pt x="625" y="308"/>
                      <a:pt x="621" y="311"/>
                    </a:cubicBezTo>
                    <a:cubicBezTo>
                      <a:pt x="618" y="313"/>
                      <a:pt x="620" y="317"/>
                      <a:pt x="613" y="325"/>
                    </a:cubicBezTo>
                    <a:cubicBezTo>
                      <a:pt x="605" y="332"/>
                      <a:pt x="603" y="338"/>
                      <a:pt x="600" y="340"/>
                    </a:cubicBezTo>
                    <a:cubicBezTo>
                      <a:pt x="596" y="342"/>
                      <a:pt x="597" y="343"/>
                      <a:pt x="595" y="343"/>
                    </a:cubicBezTo>
                    <a:cubicBezTo>
                      <a:pt x="592" y="344"/>
                      <a:pt x="592" y="345"/>
                      <a:pt x="591" y="344"/>
                    </a:cubicBezTo>
                    <a:cubicBezTo>
                      <a:pt x="590" y="344"/>
                      <a:pt x="589" y="343"/>
                      <a:pt x="588" y="343"/>
                    </a:cubicBezTo>
                    <a:cubicBezTo>
                      <a:pt x="586" y="343"/>
                      <a:pt x="588" y="340"/>
                      <a:pt x="586" y="341"/>
                    </a:cubicBezTo>
                    <a:cubicBezTo>
                      <a:pt x="584" y="343"/>
                      <a:pt x="586" y="340"/>
                      <a:pt x="585" y="340"/>
                    </a:cubicBezTo>
                    <a:cubicBezTo>
                      <a:pt x="583" y="340"/>
                      <a:pt x="584" y="341"/>
                      <a:pt x="583" y="343"/>
                    </a:cubicBezTo>
                    <a:cubicBezTo>
                      <a:pt x="582" y="345"/>
                      <a:pt x="582" y="345"/>
                      <a:pt x="580" y="345"/>
                    </a:cubicBezTo>
                    <a:cubicBezTo>
                      <a:pt x="579" y="344"/>
                      <a:pt x="581" y="345"/>
                      <a:pt x="579" y="347"/>
                    </a:cubicBezTo>
                    <a:cubicBezTo>
                      <a:pt x="578" y="345"/>
                      <a:pt x="578" y="345"/>
                      <a:pt x="578" y="345"/>
                    </a:cubicBezTo>
                    <a:cubicBezTo>
                      <a:pt x="579" y="341"/>
                      <a:pt x="580" y="345"/>
                      <a:pt x="581" y="341"/>
                    </a:cubicBezTo>
                    <a:cubicBezTo>
                      <a:pt x="583" y="338"/>
                      <a:pt x="582" y="334"/>
                      <a:pt x="581" y="330"/>
                    </a:cubicBezTo>
                    <a:cubicBezTo>
                      <a:pt x="579" y="326"/>
                      <a:pt x="583" y="329"/>
                      <a:pt x="584" y="326"/>
                    </a:cubicBezTo>
                    <a:cubicBezTo>
                      <a:pt x="585" y="324"/>
                      <a:pt x="586" y="325"/>
                      <a:pt x="590" y="327"/>
                    </a:cubicBezTo>
                    <a:cubicBezTo>
                      <a:pt x="594" y="329"/>
                      <a:pt x="596" y="314"/>
                      <a:pt x="599" y="309"/>
                    </a:cubicBezTo>
                    <a:cubicBezTo>
                      <a:pt x="602" y="305"/>
                      <a:pt x="599" y="300"/>
                      <a:pt x="596" y="303"/>
                    </a:cubicBezTo>
                    <a:cubicBezTo>
                      <a:pt x="593" y="306"/>
                      <a:pt x="593" y="303"/>
                      <a:pt x="590" y="305"/>
                    </a:cubicBezTo>
                    <a:cubicBezTo>
                      <a:pt x="587" y="308"/>
                      <a:pt x="583" y="309"/>
                      <a:pt x="580" y="306"/>
                    </a:cubicBezTo>
                    <a:cubicBezTo>
                      <a:pt x="577" y="304"/>
                      <a:pt x="581" y="303"/>
                      <a:pt x="579" y="302"/>
                    </a:cubicBezTo>
                    <a:cubicBezTo>
                      <a:pt x="577" y="301"/>
                      <a:pt x="580" y="299"/>
                      <a:pt x="577" y="298"/>
                    </a:cubicBezTo>
                    <a:cubicBezTo>
                      <a:pt x="574" y="298"/>
                      <a:pt x="576" y="295"/>
                      <a:pt x="570" y="294"/>
                    </a:cubicBezTo>
                    <a:cubicBezTo>
                      <a:pt x="564" y="293"/>
                      <a:pt x="562" y="294"/>
                      <a:pt x="561" y="283"/>
                    </a:cubicBezTo>
                    <a:cubicBezTo>
                      <a:pt x="559" y="273"/>
                      <a:pt x="553" y="265"/>
                      <a:pt x="550" y="265"/>
                    </a:cubicBezTo>
                    <a:cubicBezTo>
                      <a:pt x="547" y="265"/>
                      <a:pt x="544" y="262"/>
                      <a:pt x="535" y="263"/>
                    </a:cubicBezTo>
                    <a:cubicBezTo>
                      <a:pt x="525" y="264"/>
                      <a:pt x="521" y="270"/>
                      <a:pt x="524" y="270"/>
                    </a:cubicBezTo>
                    <a:cubicBezTo>
                      <a:pt x="527" y="270"/>
                      <a:pt x="529" y="272"/>
                      <a:pt x="525" y="277"/>
                    </a:cubicBezTo>
                    <a:cubicBezTo>
                      <a:pt x="520" y="283"/>
                      <a:pt x="521" y="286"/>
                      <a:pt x="517" y="290"/>
                    </a:cubicBezTo>
                    <a:cubicBezTo>
                      <a:pt x="513" y="294"/>
                      <a:pt x="511" y="294"/>
                      <a:pt x="506" y="291"/>
                    </a:cubicBezTo>
                    <a:cubicBezTo>
                      <a:pt x="502" y="288"/>
                      <a:pt x="502" y="292"/>
                      <a:pt x="496" y="288"/>
                    </a:cubicBezTo>
                    <a:cubicBezTo>
                      <a:pt x="489" y="284"/>
                      <a:pt x="491" y="294"/>
                      <a:pt x="483" y="294"/>
                    </a:cubicBezTo>
                    <a:cubicBezTo>
                      <a:pt x="475" y="293"/>
                      <a:pt x="480" y="298"/>
                      <a:pt x="467" y="295"/>
                    </a:cubicBezTo>
                    <a:cubicBezTo>
                      <a:pt x="458" y="293"/>
                      <a:pt x="462" y="291"/>
                      <a:pt x="455" y="289"/>
                    </a:cubicBezTo>
                    <a:cubicBezTo>
                      <a:pt x="448" y="286"/>
                      <a:pt x="447" y="286"/>
                      <a:pt x="441" y="288"/>
                    </a:cubicBezTo>
                    <a:cubicBezTo>
                      <a:pt x="436" y="290"/>
                      <a:pt x="431" y="286"/>
                      <a:pt x="431" y="281"/>
                    </a:cubicBezTo>
                    <a:cubicBezTo>
                      <a:pt x="431" y="276"/>
                      <a:pt x="428" y="280"/>
                      <a:pt x="420" y="276"/>
                    </a:cubicBezTo>
                    <a:cubicBezTo>
                      <a:pt x="411" y="273"/>
                      <a:pt x="413" y="273"/>
                      <a:pt x="409" y="279"/>
                    </a:cubicBezTo>
                    <a:cubicBezTo>
                      <a:pt x="405" y="284"/>
                      <a:pt x="411" y="284"/>
                      <a:pt x="410" y="288"/>
                    </a:cubicBezTo>
                    <a:cubicBezTo>
                      <a:pt x="408" y="293"/>
                      <a:pt x="391" y="290"/>
                      <a:pt x="390" y="287"/>
                    </a:cubicBezTo>
                    <a:cubicBezTo>
                      <a:pt x="389" y="283"/>
                      <a:pt x="385" y="287"/>
                      <a:pt x="382" y="285"/>
                    </a:cubicBezTo>
                    <a:cubicBezTo>
                      <a:pt x="379" y="283"/>
                      <a:pt x="375" y="285"/>
                      <a:pt x="369" y="288"/>
                    </a:cubicBezTo>
                    <a:cubicBezTo>
                      <a:pt x="363" y="291"/>
                      <a:pt x="367" y="292"/>
                      <a:pt x="363" y="293"/>
                    </a:cubicBezTo>
                    <a:cubicBezTo>
                      <a:pt x="358" y="295"/>
                      <a:pt x="359" y="292"/>
                      <a:pt x="356" y="296"/>
                    </a:cubicBezTo>
                    <a:cubicBezTo>
                      <a:pt x="353" y="297"/>
                      <a:pt x="353" y="297"/>
                      <a:pt x="353" y="297"/>
                    </a:cubicBezTo>
                    <a:cubicBezTo>
                      <a:pt x="348" y="293"/>
                      <a:pt x="353" y="289"/>
                      <a:pt x="349" y="292"/>
                    </a:cubicBezTo>
                    <a:cubicBezTo>
                      <a:pt x="344" y="296"/>
                      <a:pt x="342" y="292"/>
                      <a:pt x="337" y="285"/>
                    </a:cubicBezTo>
                    <a:cubicBezTo>
                      <a:pt x="331" y="279"/>
                      <a:pt x="328" y="287"/>
                      <a:pt x="321" y="281"/>
                    </a:cubicBezTo>
                    <a:cubicBezTo>
                      <a:pt x="315" y="276"/>
                      <a:pt x="319" y="293"/>
                      <a:pt x="310" y="274"/>
                    </a:cubicBezTo>
                    <a:cubicBezTo>
                      <a:pt x="303" y="261"/>
                      <a:pt x="295" y="260"/>
                      <a:pt x="297" y="258"/>
                    </a:cubicBezTo>
                    <a:cubicBezTo>
                      <a:pt x="299" y="256"/>
                      <a:pt x="300" y="252"/>
                      <a:pt x="292" y="258"/>
                    </a:cubicBezTo>
                    <a:cubicBezTo>
                      <a:pt x="284" y="263"/>
                      <a:pt x="278" y="263"/>
                      <a:pt x="281" y="260"/>
                    </a:cubicBezTo>
                    <a:cubicBezTo>
                      <a:pt x="284" y="257"/>
                      <a:pt x="281" y="259"/>
                      <a:pt x="277" y="257"/>
                    </a:cubicBezTo>
                    <a:cubicBezTo>
                      <a:pt x="273" y="255"/>
                      <a:pt x="270" y="260"/>
                      <a:pt x="268" y="252"/>
                    </a:cubicBezTo>
                    <a:cubicBezTo>
                      <a:pt x="266" y="245"/>
                      <a:pt x="264" y="250"/>
                      <a:pt x="261" y="248"/>
                    </a:cubicBezTo>
                    <a:cubicBezTo>
                      <a:pt x="257" y="245"/>
                      <a:pt x="256" y="249"/>
                      <a:pt x="250" y="251"/>
                    </a:cubicBezTo>
                    <a:cubicBezTo>
                      <a:pt x="245" y="254"/>
                      <a:pt x="225" y="258"/>
                      <a:pt x="219" y="258"/>
                    </a:cubicBezTo>
                    <a:cubicBezTo>
                      <a:pt x="213" y="258"/>
                      <a:pt x="215" y="263"/>
                      <a:pt x="220" y="265"/>
                    </a:cubicBezTo>
                    <a:cubicBezTo>
                      <a:pt x="225" y="267"/>
                      <a:pt x="211" y="267"/>
                      <a:pt x="215" y="270"/>
                    </a:cubicBezTo>
                    <a:cubicBezTo>
                      <a:pt x="219" y="274"/>
                      <a:pt x="205" y="273"/>
                      <a:pt x="216" y="278"/>
                    </a:cubicBezTo>
                    <a:cubicBezTo>
                      <a:pt x="222" y="280"/>
                      <a:pt x="217" y="287"/>
                      <a:pt x="212" y="284"/>
                    </a:cubicBezTo>
                    <a:cubicBezTo>
                      <a:pt x="208" y="281"/>
                      <a:pt x="211" y="288"/>
                      <a:pt x="205" y="284"/>
                    </a:cubicBezTo>
                    <a:cubicBezTo>
                      <a:pt x="199" y="279"/>
                      <a:pt x="199" y="284"/>
                      <a:pt x="196" y="282"/>
                    </a:cubicBezTo>
                    <a:cubicBezTo>
                      <a:pt x="193" y="280"/>
                      <a:pt x="192" y="282"/>
                      <a:pt x="190" y="285"/>
                    </a:cubicBezTo>
                    <a:cubicBezTo>
                      <a:pt x="186" y="288"/>
                      <a:pt x="181" y="279"/>
                      <a:pt x="176" y="279"/>
                    </a:cubicBezTo>
                    <a:cubicBezTo>
                      <a:pt x="171" y="278"/>
                      <a:pt x="172" y="275"/>
                      <a:pt x="168" y="277"/>
                    </a:cubicBezTo>
                    <a:cubicBezTo>
                      <a:pt x="165" y="280"/>
                      <a:pt x="164" y="274"/>
                      <a:pt x="162" y="278"/>
                    </a:cubicBezTo>
                    <a:cubicBezTo>
                      <a:pt x="159" y="281"/>
                      <a:pt x="152" y="283"/>
                      <a:pt x="152" y="287"/>
                    </a:cubicBezTo>
                    <a:cubicBezTo>
                      <a:pt x="152" y="291"/>
                      <a:pt x="151" y="293"/>
                      <a:pt x="147" y="287"/>
                    </a:cubicBezTo>
                    <a:cubicBezTo>
                      <a:pt x="145" y="285"/>
                      <a:pt x="140" y="292"/>
                      <a:pt x="142" y="294"/>
                    </a:cubicBezTo>
                    <a:cubicBezTo>
                      <a:pt x="144" y="297"/>
                      <a:pt x="138" y="301"/>
                      <a:pt x="142" y="302"/>
                    </a:cubicBezTo>
                    <a:cubicBezTo>
                      <a:pt x="145" y="304"/>
                      <a:pt x="143" y="307"/>
                      <a:pt x="145" y="307"/>
                    </a:cubicBezTo>
                    <a:cubicBezTo>
                      <a:pt x="147" y="306"/>
                      <a:pt x="147" y="306"/>
                      <a:pt x="151" y="311"/>
                    </a:cubicBezTo>
                    <a:cubicBezTo>
                      <a:pt x="156" y="316"/>
                      <a:pt x="148" y="314"/>
                      <a:pt x="153" y="317"/>
                    </a:cubicBezTo>
                    <a:cubicBezTo>
                      <a:pt x="152" y="320"/>
                      <a:pt x="152" y="319"/>
                      <a:pt x="152" y="320"/>
                    </a:cubicBezTo>
                    <a:cubicBezTo>
                      <a:pt x="152" y="322"/>
                      <a:pt x="151" y="319"/>
                      <a:pt x="148" y="322"/>
                    </a:cubicBezTo>
                    <a:cubicBezTo>
                      <a:pt x="145" y="325"/>
                      <a:pt x="144" y="328"/>
                      <a:pt x="142" y="330"/>
                    </a:cubicBezTo>
                    <a:cubicBezTo>
                      <a:pt x="139" y="332"/>
                      <a:pt x="145" y="331"/>
                      <a:pt x="145" y="335"/>
                    </a:cubicBezTo>
                    <a:cubicBezTo>
                      <a:pt x="145" y="339"/>
                      <a:pt x="147" y="332"/>
                      <a:pt x="146" y="339"/>
                    </a:cubicBezTo>
                    <a:cubicBezTo>
                      <a:pt x="145" y="345"/>
                      <a:pt x="148" y="344"/>
                      <a:pt x="151" y="351"/>
                    </a:cubicBezTo>
                    <a:cubicBezTo>
                      <a:pt x="150" y="352"/>
                      <a:pt x="149" y="353"/>
                      <a:pt x="148" y="354"/>
                    </a:cubicBezTo>
                    <a:cubicBezTo>
                      <a:pt x="148" y="355"/>
                      <a:pt x="145" y="356"/>
                      <a:pt x="144" y="353"/>
                    </a:cubicBezTo>
                    <a:cubicBezTo>
                      <a:pt x="144" y="351"/>
                      <a:pt x="143" y="353"/>
                      <a:pt x="142" y="351"/>
                    </a:cubicBezTo>
                    <a:cubicBezTo>
                      <a:pt x="142" y="349"/>
                      <a:pt x="141" y="352"/>
                      <a:pt x="140" y="350"/>
                    </a:cubicBezTo>
                    <a:cubicBezTo>
                      <a:pt x="137" y="349"/>
                      <a:pt x="137" y="349"/>
                      <a:pt x="136" y="348"/>
                    </a:cubicBezTo>
                    <a:cubicBezTo>
                      <a:pt x="135" y="347"/>
                      <a:pt x="138" y="345"/>
                      <a:pt x="136" y="345"/>
                    </a:cubicBezTo>
                    <a:cubicBezTo>
                      <a:pt x="134" y="345"/>
                      <a:pt x="134" y="344"/>
                      <a:pt x="133" y="344"/>
                    </a:cubicBezTo>
                    <a:cubicBezTo>
                      <a:pt x="132" y="343"/>
                      <a:pt x="132" y="345"/>
                      <a:pt x="130" y="344"/>
                    </a:cubicBezTo>
                    <a:cubicBezTo>
                      <a:pt x="129" y="343"/>
                      <a:pt x="128" y="346"/>
                      <a:pt x="126" y="345"/>
                    </a:cubicBezTo>
                    <a:cubicBezTo>
                      <a:pt x="125" y="344"/>
                      <a:pt x="128" y="344"/>
                      <a:pt x="125" y="343"/>
                    </a:cubicBezTo>
                    <a:cubicBezTo>
                      <a:pt x="122" y="342"/>
                      <a:pt x="122" y="341"/>
                      <a:pt x="121" y="341"/>
                    </a:cubicBezTo>
                    <a:cubicBezTo>
                      <a:pt x="120" y="341"/>
                      <a:pt x="119" y="339"/>
                      <a:pt x="117" y="340"/>
                    </a:cubicBezTo>
                    <a:cubicBezTo>
                      <a:pt x="114" y="342"/>
                      <a:pt x="115" y="340"/>
                      <a:pt x="113" y="340"/>
                    </a:cubicBezTo>
                    <a:cubicBezTo>
                      <a:pt x="111" y="340"/>
                      <a:pt x="111" y="338"/>
                      <a:pt x="110" y="338"/>
                    </a:cubicBezTo>
                    <a:cubicBezTo>
                      <a:pt x="109" y="338"/>
                      <a:pt x="107" y="338"/>
                      <a:pt x="106" y="339"/>
                    </a:cubicBezTo>
                    <a:cubicBezTo>
                      <a:pt x="99" y="332"/>
                      <a:pt x="103" y="334"/>
                      <a:pt x="99" y="333"/>
                    </a:cubicBezTo>
                    <a:cubicBezTo>
                      <a:pt x="95" y="331"/>
                      <a:pt x="98" y="331"/>
                      <a:pt x="95" y="330"/>
                    </a:cubicBezTo>
                    <a:cubicBezTo>
                      <a:pt x="92" y="330"/>
                      <a:pt x="94" y="329"/>
                      <a:pt x="91" y="327"/>
                    </a:cubicBezTo>
                    <a:cubicBezTo>
                      <a:pt x="87" y="326"/>
                      <a:pt x="90" y="326"/>
                      <a:pt x="90" y="325"/>
                    </a:cubicBezTo>
                    <a:cubicBezTo>
                      <a:pt x="89" y="323"/>
                      <a:pt x="91" y="325"/>
                      <a:pt x="92" y="325"/>
                    </a:cubicBezTo>
                    <a:cubicBezTo>
                      <a:pt x="94" y="325"/>
                      <a:pt x="95" y="327"/>
                      <a:pt x="94" y="324"/>
                    </a:cubicBezTo>
                    <a:cubicBezTo>
                      <a:pt x="94" y="323"/>
                      <a:pt x="95" y="323"/>
                      <a:pt x="95" y="321"/>
                    </a:cubicBezTo>
                    <a:cubicBezTo>
                      <a:pt x="96" y="319"/>
                      <a:pt x="97" y="319"/>
                      <a:pt x="98" y="320"/>
                    </a:cubicBezTo>
                    <a:cubicBezTo>
                      <a:pt x="100" y="320"/>
                      <a:pt x="98" y="317"/>
                      <a:pt x="97" y="317"/>
                    </a:cubicBezTo>
                    <a:cubicBezTo>
                      <a:pt x="95" y="318"/>
                      <a:pt x="94" y="315"/>
                      <a:pt x="95" y="315"/>
                    </a:cubicBezTo>
                    <a:cubicBezTo>
                      <a:pt x="99" y="315"/>
                      <a:pt x="97" y="314"/>
                      <a:pt x="101" y="313"/>
                    </a:cubicBezTo>
                    <a:cubicBezTo>
                      <a:pt x="103" y="312"/>
                      <a:pt x="103" y="310"/>
                      <a:pt x="101" y="311"/>
                    </a:cubicBezTo>
                    <a:cubicBezTo>
                      <a:pt x="98" y="313"/>
                      <a:pt x="100" y="310"/>
                      <a:pt x="97" y="312"/>
                    </a:cubicBezTo>
                    <a:cubicBezTo>
                      <a:pt x="96" y="306"/>
                      <a:pt x="100" y="309"/>
                      <a:pt x="100" y="307"/>
                    </a:cubicBezTo>
                    <a:cubicBezTo>
                      <a:pt x="101" y="305"/>
                      <a:pt x="105" y="307"/>
                      <a:pt x="106" y="305"/>
                    </a:cubicBezTo>
                    <a:cubicBezTo>
                      <a:pt x="107" y="304"/>
                      <a:pt x="106" y="302"/>
                      <a:pt x="105" y="301"/>
                    </a:cubicBezTo>
                    <a:cubicBezTo>
                      <a:pt x="104" y="300"/>
                      <a:pt x="105" y="299"/>
                      <a:pt x="106" y="299"/>
                    </a:cubicBezTo>
                    <a:cubicBezTo>
                      <a:pt x="108" y="299"/>
                      <a:pt x="107" y="298"/>
                      <a:pt x="106" y="298"/>
                    </a:cubicBezTo>
                    <a:cubicBezTo>
                      <a:pt x="105" y="298"/>
                      <a:pt x="105" y="297"/>
                      <a:pt x="107" y="296"/>
                    </a:cubicBezTo>
                    <a:cubicBezTo>
                      <a:pt x="108" y="295"/>
                      <a:pt x="107" y="295"/>
                      <a:pt x="107" y="293"/>
                    </a:cubicBezTo>
                    <a:cubicBezTo>
                      <a:pt x="107" y="292"/>
                      <a:pt x="105" y="294"/>
                      <a:pt x="104" y="292"/>
                    </a:cubicBezTo>
                    <a:cubicBezTo>
                      <a:pt x="103" y="290"/>
                      <a:pt x="101" y="292"/>
                      <a:pt x="100" y="291"/>
                    </a:cubicBezTo>
                    <a:cubicBezTo>
                      <a:pt x="98" y="288"/>
                      <a:pt x="97" y="291"/>
                      <a:pt x="95" y="289"/>
                    </a:cubicBezTo>
                    <a:cubicBezTo>
                      <a:pt x="93" y="288"/>
                      <a:pt x="94" y="285"/>
                      <a:pt x="91" y="287"/>
                    </a:cubicBezTo>
                    <a:cubicBezTo>
                      <a:pt x="87" y="289"/>
                      <a:pt x="87" y="286"/>
                      <a:pt x="84" y="287"/>
                    </a:cubicBezTo>
                    <a:cubicBezTo>
                      <a:pt x="82" y="288"/>
                      <a:pt x="84" y="284"/>
                      <a:pt x="82" y="282"/>
                    </a:cubicBezTo>
                    <a:cubicBezTo>
                      <a:pt x="80" y="279"/>
                      <a:pt x="80" y="281"/>
                      <a:pt x="78" y="280"/>
                    </a:cubicBezTo>
                    <a:cubicBezTo>
                      <a:pt x="76" y="280"/>
                      <a:pt x="78" y="280"/>
                      <a:pt x="76" y="278"/>
                    </a:cubicBezTo>
                    <a:cubicBezTo>
                      <a:pt x="75" y="277"/>
                      <a:pt x="79" y="276"/>
                      <a:pt x="77" y="275"/>
                    </a:cubicBezTo>
                    <a:cubicBezTo>
                      <a:pt x="74" y="274"/>
                      <a:pt x="76" y="270"/>
                      <a:pt x="74" y="272"/>
                    </a:cubicBezTo>
                    <a:cubicBezTo>
                      <a:pt x="72" y="273"/>
                      <a:pt x="73" y="270"/>
                      <a:pt x="71" y="272"/>
                    </a:cubicBezTo>
                    <a:cubicBezTo>
                      <a:pt x="69" y="273"/>
                      <a:pt x="67" y="271"/>
                      <a:pt x="67" y="273"/>
                    </a:cubicBezTo>
                    <a:cubicBezTo>
                      <a:pt x="66" y="275"/>
                      <a:pt x="64" y="274"/>
                      <a:pt x="63" y="273"/>
                    </a:cubicBezTo>
                    <a:cubicBezTo>
                      <a:pt x="61" y="270"/>
                      <a:pt x="64" y="270"/>
                      <a:pt x="62" y="267"/>
                    </a:cubicBezTo>
                    <a:cubicBezTo>
                      <a:pt x="61" y="266"/>
                      <a:pt x="62" y="264"/>
                      <a:pt x="63" y="265"/>
                    </a:cubicBezTo>
                    <a:cubicBezTo>
                      <a:pt x="66" y="267"/>
                      <a:pt x="66" y="265"/>
                      <a:pt x="68" y="264"/>
                    </a:cubicBezTo>
                    <a:cubicBezTo>
                      <a:pt x="70" y="263"/>
                      <a:pt x="67" y="263"/>
                      <a:pt x="67" y="262"/>
                    </a:cubicBezTo>
                    <a:cubicBezTo>
                      <a:pt x="67" y="259"/>
                      <a:pt x="62" y="262"/>
                      <a:pt x="64" y="259"/>
                    </a:cubicBezTo>
                    <a:cubicBezTo>
                      <a:pt x="65" y="258"/>
                      <a:pt x="61" y="259"/>
                      <a:pt x="60" y="255"/>
                    </a:cubicBezTo>
                    <a:cubicBezTo>
                      <a:pt x="60" y="252"/>
                      <a:pt x="57" y="253"/>
                      <a:pt x="59" y="251"/>
                    </a:cubicBezTo>
                    <a:cubicBezTo>
                      <a:pt x="61" y="250"/>
                      <a:pt x="58" y="250"/>
                      <a:pt x="59" y="247"/>
                    </a:cubicBezTo>
                    <a:cubicBezTo>
                      <a:pt x="60" y="245"/>
                      <a:pt x="58" y="246"/>
                      <a:pt x="57" y="245"/>
                    </a:cubicBezTo>
                    <a:cubicBezTo>
                      <a:pt x="57" y="244"/>
                      <a:pt x="55" y="243"/>
                      <a:pt x="53" y="245"/>
                    </a:cubicBezTo>
                    <a:cubicBezTo>
                      <a:pt x="50" y="246"/>
                      <a:pt x="53" y="242"/>
                      <a:pt x="49" y="243"/>
                    </a:cubicBezTo>
                    <a:cubicBezTo>
                      <a:pt x="46" y="243"/>
                      <a:pt x="48" y="241"/>
                      <a:pt x="45" y="242"/>
                    </a:cubicBezTo>
                    <a:cubicBezTo>
                      <a:pt x="45" y="242"/>
                      <a:pt x="46" y="240"/>
                      <a:pt x="44" y="238"/>
                    </a:cubicBezTo>
                    <a:cubicBezTo>
                      <a:pt x="43" y="236"/>
                      <a:pt x="44" y="236"/>
                      <a:pt x="43" y="236"/>
                    </a:cubicBezTo>
                    <a:cubicBezTo>
                      <a:pt x="42" y="236"/>
                      <a:pt x="43" y="234"/>
                      <a:pt x="43" y="233"/>
                    </a:cubicBezTo>
                    <a:cubicBezTo>
                      <a:pt x="44" y="232"/>
                      <a:pt x="42" y="232"/>
                      <a:pt x="41" y="230"/>
                    </a:cubicBezTo>
                    <a:cubicBezTo>
                      <a:pt x="42" y="227"/>
                      <a:pt x="44" y="229"/>
                      <a:pt x="42" y="226"/>
                    </a:cubicBezTo>
                    <a:cubicBezTo>
                      <a:pt x="40" y="223"/>
                      <a:pt x="43" y="225"/>
                      <a:pt x="41" y="222"/>
                    </a:cubicBezTo>
                    <a:cubicBezTo>
                      <a:pt x="40" y="218"/>
                      <a:pt x="43" y="220"/>
                      <a:pt x="43" y="217"/>
                    </a:cubicBezTo>
                    <a:cubicBezTo>
                      <a:pt x="43" y="215"/>
                      <a:pt x="46" y="216"/>
                      <a:pt x="44" y="214"/>
                    </a:cubicBezTo>
                    <a:cubicBezTo>
                      <a:pt x="45" y="213"/>
                      <a:pt x="43" y="211"/>
                      <a:pt x="45" y="212"/>
                    </a:cubicBezTo>
                    <a:cubicBezTo>
                      <a:pt x="47" y="214"/>
                      <a:pt x="45" y="210"/>
                      <a:pt x="48" y="211"/>
                    </a:cubicBezTo>
                    <a:cubicBezTo>
                      <a:pt x="50" y="213"/>
                      <a:pt x="48" y="209"/>
                      <a:pt x="52" y="210"/>
                    </a:cubicBezTo>
                    <a:cubicBezTo>
                      <a:pt x="55" y="211"/>
                      <a:pt x="55" y="211"/>
                      <a:pt x="56" y="210"/>
                    </a:cubicBezTo>
                    <a:cubicBezTo>
                      <a:pt x="56" y="209"/>
                      <a:pt x="54" y="210"/>
                      <a:pt x="54" y="209"/>
                    </a:cubicBezTo>
                    <a:cubicBezTo>
                      <a:pt x="53" y="207"/>
                      <a:pt x="50" y="209"/>
                      <a:pt x="49" y="208"/>
                    </a:cubicBezTo>
                    <a:cubicBezTo>
                      <a:pt x="48" y="206"/>
                      <a:pt x="48" y="208"/>
                      <a:pt x="47" y="206"/>
                    </a:cubicBezTo>
                    <a:cubicBezTo>
                      <a:pt x="45" y="204"/>
                      <a:pt x="48" y="207"/>
                      <a:pt x="47" y="205"/>
                    </a:cubicBezTo>
                    <a:cubicBezTo>
                      <a:pt x="47" y="204"/>
                      <a:pt x="48" y="204"/>
                      <a:pt x="48" y="204"/>
                    </a:cubicBezTo>
                    <a:cubicBezTo>
                      <a:pt x="47" y="203"/>
                      <a:pt x="45" y="206"/>
                      <a:pt x="43" y="205"/>
                    </a:cubicBezTo>
                    <a:cubicBezTo>
                      <a:pt x="45" y="203"/>
                      <a:pt x="47" y="202"/>
                      <a:pt x="52" y="197"/>
                    </a:cubicBezTo>
                    <a:cubicBezTo>
                      <a:pt x="58" y="192"/>
                      <a:pt x="61" y="188"/>
                      <a:pt x="62" y="186"/>
                    </a:cubicBezTo>
                    <a:cubicBezTo>
                      <a:pt x="63" y="184"/>
                      <a:pt x="62" y="185"/>
                      <a:pt x="61" y="183"/>
                    </a:cubicBezTo>
                    <a:cubicBezTo>
                      <a:pt x="60" y="181"/>
                      <a:pt x="57" y="180"/>
                      <a:pt x="55" y="179"/>
                    </a:cubicBezTo>
                    <a:cubicBezTo>
                      <a:pt x="53" y="177"/>
                      <a:pt x="57" y="177"/>
                      <a:pt x="58" y="175"/>
                    </a:cubicBezTo>
                    <a:cubicBezTo>
                      <a:pt x="58" y="173"/>
                      <a:pt x="54" y="173"/>
                      <a:pt x="55" y="172"/>
                    </a:cubicBezTo>
                    <a:cubicBezTo>
                      <a:pt x="55" y="171"/>
                      <a:pt x="54" y="171"/>
                      <a:pt x="55" y="170"/>
                    </a:cubicBezTo>
                    <a:cubicBezTo>
                      <a:pt x="57" y="169"/>
                      <a:pt x="53" y="169"/>
                      <a:pt x="52" y="167"/>
                    </a:cubicBezTo>
                    <a:cubicBezTo>
                      <a:pt x="52" y="166"/>
                      <a:pt x="55" y="166"/>
                      <a:pt x="53" y="165"/>
                    </a:cubicBezTo>
                    <a:cubicBezTo>
                      <a:pt x="52" y="164"/>
                      <a:pt x="53" y="165"/>
                      <a:pt x="53" y="163"/>
                    </a:cubicBezTo>
                    <a:cubicBezTo>
                      <a:pt x="53" y="162"/>
                      <a:pt x="54" y="162"/>
                      <a:pt x="53" y="162"/>
                    </a:cubicBezTo>
                    <a:cubicBezTo>
                      <a:pt x="53" y="161"/>
                      <a:pt x="53" y="161"/>
                      <a:pt x="55" y="161"/>
                    </a:cubicBezTo>
                    <a:cubicBezTo>
                      <a:pt x="56" y="161"/>
                      <a:pt x="52" y="152"/>
                      <a:pt x="50" y="151"/>
                    </a:cubicBezTo>
                    <a:cubicBezTo>
                      <a:pt x="48" y="149"/>
                      <a:pt x="52" y="146"/>
                      <a:pt x="54" y="144"/>
                    </a:cubicBezTo>
                    <a:cubicBezTo>
                      <a:pt x="56" y="142"/>
                      <a:pt x="54" y="143"/>
                      <a:pt x="52" y="140"/>
                    </a:cubicBezTo>
                    <a:cubicBezTo>
                      <a:pt x="50" y="137"/>
                      <a:pt x="48" y="141"/>
                      <a:pt x="47" y="136"/>
                    </a:cubicBezTo>
                    <a:cubicBezTo>
                      <a:pt x="46" y="133"/>
                      <a:pt x="49" y="134"/>
                      <a:pt x="48" y="132"/>
                    </a:cubicBezTo>
                    <a:cubicBezTo>
                      <a:pt x="48" y="131"/>
                      <a:pt x="44" y="133"/>
                      <a:pt x="49" y="130"/>
                    </a:cubicBezTo>
                    <a:cubicBezTo>
                      <a:pt x="50" y="131"/>
                      <a:pt x="50" y="130"/>
                      <a:pt x="51" y="128"/>
                    </a:cubicBezTo>
                    <a:cubicBezTo>
                      <a:pt x="51" y="127"/>
                      <a:pt x="54" y="127"/>
                      <a:pt x="55" y="126"/>
                    </a:cubicBezTo>
                    <a:cubicBezTo>
                      <a:pt x="56" y="125"/>
                      <a:pt x="55" y="125"/>
                      <a:pt x="57" y="125"/>
                    </a:cubicBezTo>
                    <a:cubicBezTo>
                      <a:pt x="58" y="126"/>
                      <a:pt x="60" y="126"/>
                      <a:pt x="59" y="124"/>
                    </a:cubicBezTo>
                    <a:cubicBezTo>
                      <a:pt x="59" y="124"/>
                      <a:pt x="59" y="124"/>
                      <a:pt x="59" y="123"/>
                    </a:cubicBezTo>
                    <a:cubicBezTo>
                      <a:pt x="67" y="126"/>
                      <a:pt x="62" y="120"/>
                      <a:pt x="68" y="123"/>
                    </a:cubicBezTo>
                    <a:cubicBezTo>
                      <a:pt x="74" y="125"/>
                      <a:pt x="66" y="125"/>
                      <a:pt x="74" y="128"/>
                    </a:cubicBezTo>
                    <a:cubicBezTo>
                      <a:pt x="83" y="130"/>
                      <a:pt x="80" y="125"/>
                      <a:pt x="90" y="131"/>
                    </a:cubicBezTo>
                    <a:cubicBezTo>
                      <a:pt x="100" y="138"/>
                      <a:pt x="99" y="135"/>
                      <a:pt x="108" y="141"/>
                    </a:cubicBezTo>
                    <a:cubicBezTo>
                      <a:pt x="118" y="147"/>
                      <a:pt x="115" y="151"/>
                      <a:pt x="106" y="156"/>
                    </a:cubicBezTo>
                    <a:cubicBezTo>
                      <a:pt x="97" y="161"/>
                      <a:pt x="87" y="154"/>
                      <a:pt x="77" y="153"/>
                    </a:cubicBezTo>
                    <a:cubicBezTo>
                      <a:pt x="67" y="151"/>
                      <a:pt x="66" y="144"/>
                      <a:pt x="67" y="148"/>
                    </a:cubicBezTo>
                    <a:cubicBezTo>
                      <a:pt x="68" y="152"/>
                      <a:pt x="73" y="153"/>
                      <a:pt x="78" y="157"/>
                    </a:cubicBezTo>
                    <a:cubicBezTo>
                      <a:pt x="83" y="161"/>
                      <a:pt x="75" y="162"/>
                      <a:pt x="79" y="165"/>
                    </a:cubicBezTo>
                    <a:cubicBezTo>
                      <a:pt x="82" y="168"/>
                      <a:pt x="77" y="171"/>
                      <a:pt x="84" y="172"/>
                    </a:cubicBezTo>
                    <a:cubicBezTo>
                      <a:pt x="90" y="173"/>
                      <a:pt x="89" y="180"/>
                      <a:pt x="94" y="177"/>
                    </a:cubicBezTo>
                    <a:cubicBezTo>
                      <a:pt x="100" y="173"/>
                      <a:pt x="93" y="174"/>
                      <a:pt x="89" y="170"/>
                    </a:cubicBezTo>
                    <a:cubicBezTo>
                      <a:pt x="85" y="167"/>
                      <a:pt x="87" y="164"/>
                      <a:pt x="97" y="168"/>
                    </a:cubicBezTo>
                    <a:cubicBezTo>
                      <a:pt x="106" y="173"/>
                      <a:pt x="113" y="172"/>
                      <a:pt x="107" y="166"/>
                    </a:cubicBezTo>
                    <a:cubicBezTo>
                      <a:pt x="102" y="160"/>
                      <a:pt x="106" y="161"/>
                      <a:pt x="115" y="155"/>
                    </a:cubicBezTo>
                    <a:cubicBezTo>
                      <a:pt x="124" y="149"/>
                      <a:pt x="129" y="163"/>
                      <a:pt x="128" y="158"/>
                    </a:cubicBezTo>
                    <a:cubicBezTo>
                      <a:pt x="127" y="152"/>
                      <a:pt x="133" y="151"/>
                      <a:pt x="128" y="148"/>
                    </a:cubicBezTo>
                    <a:cubicBezTo>
                      <a:pt x="122" y="144"/>
                      <a:pt x="131" y="140"/>
                      <a:pt x="126" y="136"/>
                    </a:cubicBezTo>
                    <a:cubicBezTo>
                      <a:pt x="121" y="131"/>
                      <a:pt x="127" y="135"/>
                      <a:pt x="133" y="135"/>
                    </a:cubicBezTo>
                    <a:cubicBezTo>
                      <a:pt x="139" y="134"/>
                      <a:pt x="143" y="142"/>
                      <a:pt x="139" y="142"/>
                    </a:cubicBezTo>
                    <a:cubicBezTo>
                      <a:pt x="135" y="142"/>
                      <a:pt x="129" y="145"/>
                      <a:pt x="134" y="147"/>
                    </a:cubicBezTo>
                    <a:cubicBezTo>
                      <a:pt x="138" y="149"/>
                      <a:pt x="135" y="153"/>
                      <a:pt x="140" y="150"/>
                    </a:cubicBezTo>
                    <a:cubicBezTo>
                      <a:pt x="144" y="148"/>
                      <a:pt x="145" y="154"/>
                      <a:pt x="147" y="146"/>
                    </a:cubicBezTo>
                    <a:cubicBezTo>
                      <a:pt x="149" y="138"/>
                      <a:pt x="151" y="143"/>
                      <a:pt x="164" y="137"/>
                    </a:cubicBezTo>
                    <a:cubicBezTo>
                      <a:pt x="177" y="130"/>
                      <a:pt x="184" y="129"/>
                      <a:pt x="181" y="131"/>
                    </a:cubicBezTo>
                    <a:cubicBezTo>
                      <a:pt x="177" y="134"/>
                      <a:pt x="177" y="141"/>
                      <a:pt x="185" y="136"/>
                    </a:cubicBezTo>
                    <a:cubicBezTo>
                      <a:pt x="193" y="130"/>
                      <a:pt x="192" y="138"/>
                      <a:pt x="198" y="134"/>
                    </a:cubicBezTo>
                    <a:cubicBezTo>
                      <a:pt x="204" y="130"/>
                      <a:pt x="207" y="128"/>
                      <a:pt x="207" y="134"/>
                    </a:cubicBezTo>
                    <a:cubicBezTo>
                      <a:pt x="207" y="139"/>
                      <a:pt x="217" y="132"/>
                      <a:pt x="214" y="129"/>
                    </a:cubicBezTo>
                    <a:cubicBezTo>
                      <a:pt x="209" y="124"/>
                      <a:pt x="218" y="120"/>
                      <a:pt x="237" y="128"/>
                    </a:cubicBezTo>
                    <a:cubicBezTo>
                      <a:pt x="255" y="135"/>
                      <a:pt x="252" y="141"/>
                      <a:pt x="257" y="135"/>
                    </a:cubicBezTo>
                    <a:cubicBezTo>
                      <a:pt x="261" y="128"/>
                      <a:pt x="242" y="128"/>
                      <a:pt x="247" y="120"/>
                    </a:cubicBezTo>
                    <a:cubicBezTo>
                      <a:pt x="252" y="113"/>
                      <a:pt x="239" y="113"/>
                      <a:pt x="250" y="109"/>
                    </a:cubicBezTo>
                    <a:cubicBezTo>
                      <a:pt x="257" y="106"/>
                      <a:pt x="255" y="92"/>
                      <a:pt x="261" y="94"/>
                    </a:cubicBezTo>
                    <a:cubicBezTo>
                      <a:pt x="266" y="95"/>
                      <a:pt x="278" y="91"/>
                      <a:pt x="278" y="99"/>
                    </a:cubicBezTo>
                    <a:cubicBezTo>
                      <a:pt x="278" y="106"/>
                      <a:pt x="268" y="105"/>
                      <a:pt x="274" y="109"/>
                    </a:cubicBezTo>
                    <a:cubicBezTo>
                      <a:pt x="279" y="114"/>
                      <a:pt x="277" y="118"/>
                      <a:pt x="276" y="126"/>
                    </a:cubicBezTo>
                    <a:cubicBezTo>
                      <a:pt x="275" y="133"/>
                      <a:pt x="281" y="133"/>
                      <a:pt x="280" y="139"/>
                    </a:cubicBezTo>
                    <a:cubicBezTo>
                      <a:pt x="280" y="145"/>
                      <a:pt x="278" y="141"/>
                      <a:pt x="274" y="148"/>
                    </a:cubicBezTo>
                    <a:cubicBezTo>
                      <a:pt x="271" y="155"/>
                      <a:pt x="254" y="153"/>
                      <a:pt x="267" y="155"/>
                    </a:cubicBezTo>
                    <a:cubicBezTo>
                      <a:pt x="279" y="157"/>
                      <a:pt x="273" y="154"/>
                      <a:pt x="279" y="151"/>
                    </a:cubicBezTo>
                    <a:cubicBezTo>
                      <a:pt x="285" y="149"/>
                      <a:pt x="281" y="146"/>
                      <a:pt x="286" y="143"/>
                    </a:cubicBezTo>
                    <a:cubicBezTo>
                      <a:pt x="291" y="141"/>
                      <a:pt x="281" y="135"/>
                      <a:pt x="290" y="132"/>
                    </a:cubicBezTo>
                    <a:cubicBezTo>
                      <a:pt x="300" y="129"/>
                      <a:pt x="302" y="135"/>
                      <a:pt x="300" y="140"/>
                    </a:cubicBezTo>
                    <a:cubicBezTo>
                      <a:pt x="299" y="145"/>
                      <a:pt x="302" y="140"/>
                      <a:pt x="303" y="138"/>
                    </a:cubicBezTo>
                    <a:cubicBezTo>
                      <a:pt x="304" y="136"/>
                      <a:pt x="307" y="135"/>
                      <a:pt x="299" y="130"/>
                    </a:cubicBezTo>
                    <a:cubicBezTo>
                      <a:pt x="292" y="126"/>
                      <a:pt x="282" y="133"/>
                      <a:pt x="283" y="129"/>
                    </a:cubicBezTo>
                    <a:cubicBezTo>
                      <a:pt x="283" y="125"/>
                      <a:pt x="278" y="125"/>
                      <a:pt x="283" y="120"/>
                    </a:cubicBezTo>
                    <a:cubicBezTo>
                      <a:pt x="287" y="115"/>
                      <a:pt x="285" y="115"/>
                      <a:pt x="281" y="109"/>
                    </a:cubicBezTo>
                    <a:cubicBezTo>
                      <a:pt x="275" y="102"/>
                      <a:pt x="291" y="106"/>
                      <a:pt x="288" y="98"/>
                    </a:cubicBezTo>
                    <a:cubicBezTo>
                      <a:pt x="287" y="92"/>
                      <a:pt x="289" y="93"/>
                      <a:pt x="292" y="97"/>
                    </a:cubicBezTo>
                    <a:cubicBezTo>
                      <a:pt x="294" y="101"/>
                      <a:pt x="286" y="109"/>
                      <a:pt x="294" y="110"/>
                    </a:cubicBezTo>
                    <a:cubicBezTo>
                      <a:pt x="301" y="111"/>
                      <a:pt x="306" y="110"/>
                      <a:pt x="298" y="107"/>
                    </a:cubicBezTo>
                    <a:cubicBezTo>
                      <a:pt x="290" y="105"/>
                      <a:pt x="295" y="101"/>
                      <a:pt x="300" y="103"/>
                    </a:cubicBezTo>
                    <a:cubicBezTo>
                      <a:pt x="303" y="104"/>
                      <a:pt x="299" y="97"/>
                      <a:pt x="311" y="99"/>
                    </a:cubicBezTo>
                    <a:cubicBezTo>
                      <a:pt x="322" y="100"/>
                      <a:pt x="319" y="105"/>
                      <a:pt x="327" y="105"/>
                    </a:cubicBezTo>
                    <a:cubicBezTo>
                      <a:pt x="336" y="105"/>
                      <a:pt x="322" y="115"/>
                      <a:pt x="329" y="112"/>
                    </a:cubicBezTo>
                    <a:cubicBezTo>
                      <a:pt x="336" y="110"/>
                      <a:pt x="326" y="124"/>
                      <a:pt x="333" y="118"/>
                    </a:cubicBezTo>
                    <a:cubicBezTo>
                      <a:pt x="339" y="113"/>
                      <a:pt x="329" y="114"/>
                      <a:pt x="333" y="107"/>
                    </a:cubicBezTo>
                    <a:cubicBezTo>
                      <a:pt x="336" y="101"/>
                      <a:pt x="327" y="106"/>
                      <a:pt x="326" y="101"/>
                    </a:cubicBezTo>
                    <a:cubicBezTo>
                      <a:pt x="326" y="97"/>
                      <a:pt x="315" y="100"/>
                      <a:pt x="319" y="95"/>
                    </a:cubicBezTo>
                    <a:cubicBezTo>
                      <a:pt x="322" y="89"/>
                      <a:pt x="313" y="93"/>
                      <a:pt x="317" y="89"/>
                    </a:cubicBezTo>
                    <a:cubicBezTo>
                      <a:pt x="320" y="84"/>
                      <a:pt x="333" y="87"/>
                      <a:pt x="344" y="85"/>
                    </a:cubicBezTo>
                    <a:cubicBezTo>
                      <a:pt x="351" y="83"/>
                      <a:pt x="354" y="81"/>
                      <a:pt x="349" y="81"/>
                    </a:cubicBezTo>
                    <a:cubicBezTo>
                      <a:pt x="343" y="80"/>
                      <a:pt x="344" y="72"/>
                      <a:pt x="353" y="71"/>
                    </a:cubicBezTo>
                    <a:cubicBezTo>
                      <a:pt x="363" y="71"/>
                      <a:pt x="354" y="68"/>
                      <a:pt x="374" y="67"/>
                    </a:cubicBezTo>
                    <a:cubicBezTo>
                      <a:pt x="393" y="65"/>
                      <a:pt x="373" y="63"/>
                      <a:pt x="391" y="61"/>
                    </a:cubicBezTo>
                    <a:cubicBezTo>
                      <a:pt x="410" y="58"/>
                      <a:pt x="394" y="64"/>
                      <a:pt x="408" y="61"/>
                    </a:cubicBezTo>
                    <a:cubicBezTo>
                      <a:pt x="422" y="58"/>
                      <a:pt x="405" y="58"/>
                      <a:pt x="420" y="57"/>
                    </a:cubicBezTo>
                    <a:cubicBezTo>
                      <a:pt x="427" y="57"/>
                      <a:pt x="418" y="54"/>
                      <a:pt x="434" y="47"/>
                    </a:cubicBezTo>
                    <a:cubicBezTo>
                      <a:pt x="444" y="43"/>
                      <a:pt x="455" y="48"/>
                      <a:pt x="450" y="49"/>
                    </a:cubicBezTo>
                    <a:cubicBezTo>
                      <a:pt x="444" y="51"/>
                      <a:pt x="440" y="52"/>
                      <a:pt x="452" y="53"/>
                    </a:cubicBezTo>
                    <a:cubicBezTo>
                      <a:pt x="465" y="53"/>
                      <a:pt x="445" y="59"/>
                      <a:pt x="456" y="58"/>
                    </a:cubicBezTo>
                    <a:cubicBezTo>
                      <a:pt x="463" y="57"/>
                      <a:pt x="460" y="54"/>
                      <a:pt x="466" y="55"/>
                    </a:cubicBezTo>
                    <a:cubicBezTo>
                      <a:pt x="472" y="57"/>
                      <a:pt x="476" y="53"/>
                      <a:pt x="480" y="57"/>
                    </a:cubicBezTo>
                    <a:cubicBezTo>
                      <a:pt x="485" y="61"/>
                      <a:pt x="488" y="59"/>
                      <a:pt x="490" y="62"/>
                    </a:cubicBezTo>
                    <a:cubicBezTo>
                      <a:pt x="492" y="66"/>
                      <a:pt x="492" y="72"/>
                      <a:pt x="482" y="75"/>
                    </a:cubicBezTo>
                    <a:cubicBezTo>
                      <a:pt x="471" y="78"/>
                      <a:pt x="474" y="80"/>
                      <a:pt x="462" y="85"/>
                    </a:cubicBezTo>
                    <a:cubicBezTo>
                      <a:pt x="450" y="90"/>
                      <a:pt x="450" y="92"/>
                      <a:pt x="462" y="90"/>
                    </a:cubicBezTo>
                    <a:cubicBezTo>
                      <a:pt x="475" y="88"/>
                      <a:pt x="467" y="85"/>
                      <a:pt x="474" y="83"/>
                    </a:cubicBezTo>
                    <a:cubicBezTo>
                      <a:pt x="481" y="82"/>
                      <a:pt x="480" y="87"/>
                      <a:pt x="485" y="84"/>
                    </a:cubicBezTo>
                    <a:cubicBezTo>
                      <a:pt x="490" y="81"/>
                      <a:pt x="486" y="88"/>
                      <a:pt x="493" y="87"/>
                    </a:cubicBezTo>
                    <a:cubicBezTo>
                      <a:pt x="500" y="86"/>
                      <a:pt x="507" y="86"/>
                      <a:pt x="515" y="87"/>
                    </a:cubicBezTo>
                    <a:cubicBezTo>
                      <a:pt x="523" y="88"/>
                      <a:pt x="503" y="91"/>
                      <a:pt x="527" y="93"/>
                    </a:cubicBezTo>
                    <a:cubicBezTo>
                      <a:pt x="543" y="94"/>
                      <a:pt x="554" y="98"/>
                      <a:pt x="559" y="102"/>
                    </a:cubicBezTo>
                    <a:cubicBezTo>
                      <a:pt x="565" y="107"/>
                      <a:pt x="556" y="97"/>
                      <a:pt x="562" y="99"/>
                    </a:cubicBezTo>
                    <a:cubicBezTo>
                      <a:pt x="567" y="101"/>
                      <a:pt x="568" y="104"/>
                      <a:pt x="577" y="112"/>
                    </a:cubicBezTo>
                    <a:cubicBezTo>
                      <a:pt x="586" y="120"/>
                      <a:pt x="584" y="100"/>
                      <a:pt x="592" y="106"/>
                    </a:cubicBezTo>
                    <a:cubicBezTo>
                      <a:pt x="600" y="112"/>
                      <a:pt x="600" y="104"/>
                      <a:pt x="609" y="106"/>
                    </a:cubicBezTo>
                    <a:cubicBezTo>
                      <a:pt x="617" y="109"/>
                      <a:pt x="613" y="104"/>
                      <a:pt x="624" y="107"/>
                    </a:cubicBezTo>
                    <a:cubicBezTo>
                      <a:pt x="634" y="110"/>
                      <a:pt x="616" y="98"/>
                      <a:pt x="626" y="98"/>
                    </a:cubicBezTo>
                    <a:cubicBezTo>
                      <a:pt x="636" y="98"/>
                      <a:pt x="626" y="92"/>
                      <a:pt x="635" y="95"/>
                    </a:cubicBezTo>
                    <a:cubicBezTo>
                      <a:pt x="644" y="97"/>
                      <a:pt x="646" y="95"/>
                      <a:pt x="658" y="98"/>
                    </a:cubicBezTo>
                    <a:cubicBezTo>
                      <a:pt x="670" y="101"/>
                      <a:pt x="670" y="98"/>
                      <a:pt x="677" y="101"/>
                    </a:cubicBezTo>
                    <a:cubicBezTo>
                      <a:pt x="684" y="104"/>
                      <a:pt x="683" y="116"/>
                      <a:pt x="703" y="112"/>
                    </a:cubicBezTo>
                    <a:cubicBezTo>
                      <a:pt x="724" y="108"/>
                      <a:pt x="734" y="116"/>
                      <a:pt x="732" y="120"/>
                    </a:cubicBezTo>
                    <a:cubicBezTo>
                      <a:pt x="730" y="123"/>
                      <a:pt x="731" y="127"/>
                      <a:pt x="744" y="124"/>
                    </a:cubicBezTo>
                    <a:cubicBezTo>
                      <a:pt x="757" y="121"/>
                      <a:pt x="759" y="129"/>
                      <a:pt x="769" y="125"/>
                    </a:cubicBezTo>
                    <a:cubicBezTo>
                      <a:pt x="779" y="122"/>
                      <a:pt x="771" y="129"/>
                      <a:pt x="777" y="129"/>
                    </a:cubicBezTo>
                    <a:cubicBezTo>
                      <a:pt x="783" y="129"/>
                      <a:pt x="780" y="137"/>
                      <a:pt x="787" y="131"/>
                    </a:cubicBezTo>
                    <a:cubicBezTo>
                      <a:pt x="795" y="125"/>
                      <a:pt x="781" y="129"/>
                      <a:pt x="786" y="122"/>
                    </a:cubicBezTo>
                    <a:cubicBezTo>
                      <a:pt x="790" y="115"/>
                      <a:pt x="786" y="121"/>
                      <a:pt x="802" y="122"/>
                    </a:cubicBezTo>
                    <a:cubicBezTo>
                      <a:pt x="817" y="123"/>
                      <a:pt x="809" y="122"/>
                      <a:pt x="820" y="125"/>
                    </a:cubicBezTo>
                    <a:cubicBezTo>
                      <a:pt x="826" y="126"/>
                      <a:pt x="831" y="128"/>
                      <a:pt x="836" y="131"/>
                    </a:cubicBezTo>
                    <a:lnTo>
                      <a:pt x="836" y="165"/>
                    </a:lnTo>
                    <a:close/>
                    <a:moveTo>
                      <a:pt x="206" y="122"/>
                    </a:moveTo>
                    <a:cubicBezTo>
                      <a:pt x="206" y="122"/>
                      <a:pt x="209" y="122"/>
                      <a:pt x="208" y="124"/>
                    </a:cubicBezTo>
                    <a:cubicBezTo>
                      <a:pt x="208" y="125"/>
                      <a:pt x="213" y="124"/>
                      <a:pt x="213" y="123"/>
                    </a:cubicBezTo>
                    <a:cubicBezTo>
                      <a:pt x="214" y="122"/>
                      <a:pt x="210" y="121"/>
                      <a:pt x="207" y="118"/>
                    </a:cubicBezTo>
                    <a:cubicBezTo>
                      <a:pt x="205" y="116"/>
                      <a:pt x="205" y="117"/>
                      <a:pt x="204" y="118"/>
                    </a:cubicBezTo>
                    <a:cubicBezTo>
                      <a:pt x="202" y="118"/>
                      <a:pt x="205" y="120"/>
                      <a:pt x="203" y="119"/>
                    </a:cubicBezTo>
                    <a:cubicBezTo>
                      <a:pt x="202" y="119"/>
                      <a:pt x="202" y="120"/>
                      <a:pt x="204" y="122"/>
                    </a:cubicBezTo>
                    <a:cubicBezTo>
                      <a:pt x="205" y="123"/>
                      <a:pt x="206" y="123"/>
                      <a:pt x="206" y="122"/>
                    </a:cubicBezTo>
                    <a:close/>
                    <a:moveTo>
                      <a:pt x="265" y="88"/>
                    </a:moveTo>
                    <a:cubicBezTo>
                      <a:pt x="261" y="89"/>
                      <a:pt x="260" y="93"/>
                      <a:pt x="268" y="92"/>
                    </a:cubicBezTo>
                    <a:cubicBezTo>
                      <a:pt x="275" y="91"/>
                      <a:pt x="269" y="86"/>
                      <a:pt x="265" y="88"/>
                    </a:cubicBezTo>
                    <a:close/>
                    <a:moveTo>
                      <a:pt x="190" y="108"/>
                    </a:moveTo>
                    <a:cubicBezTo>
                      <a:pt x="188" y="105"/>
                      <a:pt x="185" y="106"/>
                      <a:pt x="187" y="99"/>
                    </a:cubicBezTo>
                    <a:cubicBezTo>
                      <a:pt x="188" y="93"/>
                      <a:pt x="195" y="93"/>
                      <a:pt x="190" y="90"/>
                    </a:cubicBezTo>
                    <a:cubicBezTo>
                      <a:pt x="185" y="88"/>
                      <a:pt x="189" y="89"/>
                      <a:pt x="180" y="90"/>
                    </a:cubicBezTo>
                    <a:cubicBezTo>
                      <a:pt x="171" y="91"/>
                      <a:pt x="178" y="92"/>
                      <a:pt x="173" y="94"/>
                    </a:cubicBezTo>
                    <a:cubicBezTo>
                      <a:pt x="169" y="96"/>
                      <a:pt x="174" y="95"/>
                      <a:pt x="172" y="99"/>
                    </a:cubicBezTo>
                    <a:cubicBezTo>
                      <a:pt x="170" y="103"/>
                      <a:pt x="168" y="98"/>
                      <a:pt x="167" y="102"/>
                    </a:cubicBezTo>
                    <a:cubicBezTo>
                      <a:pt x="165" y="106"/>
                      <a:pt x="165" y="107"/>
                      <a:pt x="170" y="107"/>
                    </a:cubicBezTo>
                    <a:cubicBezTo>
                      <a:pt x="176" y="107"/>
                      <a:pt x="167" y="108"/>
                      <a:pt x="173" y="111"/>
                    </a:cubicBezTo>
                    <a:cubicBezTo>
                      <a:pt x="178" y="114"/>
                      <a:pt x="174" y="105"/>
                      <a:pt x="177" y="109"/>
                    </a:cubicBezTo>
                    <a:cubicBezTo>
                      <a:pt x="180" y="113"/>
                      <a:pt x="172" y="113"/>
                      <a:pt x="179" y="114"/>
                    </a:cubicBezTo>
                    <a:cubicBezTo>
                      <a:pt x="185" y="115"/>
                      <a:pt x="181" y="116"/>
                      <a:pt x="187" y="116"/>
                    </a:cubicBezTo>
                    <a:cubicBezTo>
                      <a:pt x="192" y="116"/>
                      <a:pt x="193" y="118"/>
                      <a:pt x="198" y="115"/>
                    </a:cubicBezTo>
                    <a:cubicBezTo>
                      <a:pt x="200" y="114"/>
                      <a:pt x="191" y="112"/>
                      <a:pt x="190" y="108"/>
                    </a:cubicBezTo>
                    <a:close/>
                    <a:moveTo>
                      <a:pt x="196" y="88"/>
                    </a:moveTo>
                    <a:cubicBezTo>
                      <a:pt x="196" y="86"/>
                      <a:pt x="199" y="88"/>
                      <a:pt x="200" y="84"/>
                    </a:cubicBezTo>
                    <a:cubicBezTo>
                      <a:pt x="201" y="81"/>
                      <a:pt x="204" y="82"/>
                      <a:pt x="204" y="80"/>
                    </a:cubicBezTo>
                    <a:cubicBezTo>
                      <a:pt x="204" y="78"/>
                      <a:pt x="204" y="78"/>
                      <a:pt x="211" y="76"/>
                    </a:cubicBezTo>
                    <a:cubicBezTo>
                      <a:pt x="217" y="74"/>
                      <a:pt x="210" y="74"/>
                      <a:pt x="220" y="69"/>
                    </a:cubicBezTo>
                    <a:cubicBezTo>
                      <a:pt x="230" y="65"/>
                      <a:pt x="247" y="63"/>
                      <a:pt x="255" y="59"/>
                    </a:cubicBezTo>
                    <a:cubicBezTo>
                      <a:pt x="263" y="55"/>
                      <a:pt x="254" y="51"/>
                      <a:pt x="246" y="54"/>
                    </a:cubicBezTo>
                    <a:cubicBezTo>
                      <a:pt x="238" y="56"/>
                      <a:pt x="243" y="56"/>
                      <a:pt x="237" y="58"/>
                    </a:cubicBezTo>
                    <a:cubicBezTo>
                      <a:pt x="231" y="60"/>
                      <a:pt x="235" y="57"/>
                      <a:pt x="228" y="60"/>
                    </a:cubicBezTo>
                    <a:cubicBezTo>
                      <a:pt x="221" y="63"/>
                      <a:pt x="225" y="59"/>
                      <a:pt x="218" y="60"/>
                    </a:cubicBezTo>
                    <a:cubicBezTo>
                      <a:pt x="212" y="60"/>
                      <a:pt x="218" y="62"/>
                      <a:pt x="214" y="62"/>
                    </a:cubicBezTo>
                    <a:cubicBezTo>
                      <a:pt x="210" y="62"/>
                      <a:pt x="201" y="65"/>
                      <a:pt x="199" y="69"/>
                    </a:cubicBezTo>
                    <a:cubicBezTo>
                      <a:pt x="196" y="72"/>
                      <a:pt x="197" y="68"/>
                      <a:pt x="194" y="70"/>
                    </a:cubicBezTo>
                    <a:cubicBezTo>
                      <a:pt x="191" y="73"/>
                      <a:pt x="192" y="69"/>
                      <a:pt x="190" y="71"/>
                    </a:cubicBezTo>
                    <a:cubicBezTo>
                      <a:pt x="187" y="73"/>
                      <a:pt x="192" y="73"/>
                      <a:pt x="190" y="74"/>
                    </a:cubicBezTo>
                    <a:cubicBezTo>
                      <a:pt x="187" y="75"/>
                      <a:pt x="193" y="76"/>
                      <a:pt x="189" y="76"/>
                    </a:cubicBezTo>
                    <a:cubicBezTo>
                      <a:pt x="185" y="77"/>
                      <a:pt x="187" y="81"/>
                      <a:pt x="182" y="83"/>
                    </a:cubicBezTo>
                    <a:cubicBezTo>
                      <a:pt x="177" y="85"/>
                      <a:pt x="176" y="87"/>
                      <a:pt x="180" y="87"/>
                    </a:cubicBezTo>
                    <a:cubicBezTo>
                      <a:pt x="184" y="86"/>
                      <a:pt x="177" y="90"/>
                      <a:pt x="182" y="89"/>
                    </a:cubicBezTo>
                    <a:cubicBezTo>
                      <a:pt x="187" y="87"/>
                      <a:pt x="187" y="87"/>
                      <a:pt x="191" y="90"/>
                    </a:cubicBezTo>
                    <a:cubicBezTo>
                      <a:pt x="192" y="91"/>
                      <a:pt x="196" y="91"/>
                      <a:pt x="196" y="88"/>
                    </a:cubicBezTo>
                    <a:close/>
                    <a:moveTo>
                      <a:pt x="136" y="15"/>
                    </a:moveTo>
                    <a:cubicBezTo>
                      <a:pt x="138" y="15"/>
                      <a:pt x="138" y="17"/>
                      <a:pt x="141" y="16"/>
                    </a:cubicBezTo>
                    <a:cubicBezTo>
                      <a:pt x="145" y="14"/>
                      <a:pt x="145" y="13"/>
                      <a:pt x="149" y="14"/>
                    </a:cubicBezTo>
                    <a:cubicBezTo>
                      <a:pt x="152" y="15"/>
                      <a:pt x="154" y="14"/>
                      <a:pt x="148" y="12"/>
                    </a:cubicBezTo>
                    <a:cubicBezTo>
                      <a:pt x="141" y="11"/>
                      <a:pt x="146" y="13"/>
                      <a:pt x="141" y="13"/>
                    </a:cubicBezTo>
                    <a:cubicBezTo>
                      <a:pt x="135" y="14"/>
                      <a:pt x="130" y="15"/>
                      <a:pt x="134" y="16"/>
                    </a:cubicBezTo>
                    <a:cubicBezTo>
                      <a:pt x="136" y="16"/>
                      <a:pt x="135" y="16"/>
                      <a:pt x="136" y="15"/>
                    </a:cubicBezTo>
                    <a:close/>
                    <a:moveTo>
                      <a:pt x="146" y="19"/>
                    </a:moveTo>
                    <a:cubicBezTo>
                      <a:pt x="149" y="18"/>
                      <a:pt x="145" y="21"/>
                      <a:pt x="149" y="20"/>
                    </a:cubicBezTo>
                    <a:cubicBezTo>
                      <a:pt x="153" y="19"/>
                      <a:pt x="152" y="21"/>
                      <a:pt x="154" y="19"/>
                    </a:cubicBezTo>
                    <a:cubicBezTo>
                      <a:pt x="155" y="18"/>
                      <a:pt x="151" y="19"/>
                      <a:pt x="152" y="18"/>
                    </a:cubicBezTo>
                    <a:cubicBezTo>
                      <a:pt x="154" y="17"/>
                      <a:pt x="156" y="18"/>
                      <a:pt x="157" y="16"/>
                    </a:cubicBezTo>
                    <a:cubicBezTo>
                      <a:pt x="159" y="15"/>
                      <a:pt x="160" y="16"/>
                      <a:pt x="165" y="15"/>
                    </a:cubicBezTo>
                    <a:cubicBezTo>
                      <a:pt x="170" y="14"/>
                      <a:pt x="167" y="12"/>
                      <a:pt x="163" y="13"/>
                    </a:cubicBezTo>
                    <a:cubicBezTo>
                      <a:pt x="159" y="14"/>
                      <a:pt x="165" y="12"/>
                      <a:pt x="161" y="12"/>
                    </a:cubicBezTo>
                    <a:cubicBezTo>
                      <a:pt x="157" y="11"/>
                      <a:pt x="153" y="13"/>
                      <a:pt x="154" y="13"/>
                    </a:cubicBezTo>
                    <a:cubicBezTo>
                      <a:pt x="156" y="14"/>
                      <a:pt x="157" y="16"/>
                      <a:pt x="151" y="16"/>
                    </a:cubicBezTo>
                    <a:cubicBezTo>
                      <a:pt x="146" y="16"/>
                      <a:pt x="144" y="16"/>
                      <a:pt x="146" y="17"/>
                    </a:cubicBezTo>
                    <a:cubicBezTo>
                      <a:pt x="149" y="18"/>
                      <a:pt x="146" y="18"/>
                      <a:pt x="144" y="18"/>
                    </a:cubicBezTo>
                    <a:cubicBezTo>
                      <a:pt x="142" y="17"/>
                      <a:pt x="139" y="17"/>
                      <a:pt x="142" y="19"/>
                    </a:cubicBezTo>
                    <a:cubicBezTo>
                      <a:pt x="144" y="20"/>
                      <a:pt x="144" y="19"/>
                      <a:pt x="146" y="19"/>
                    </a:cubicBezTo>
                    <a:close/>
                    <a:moveTo>
                      <a:pt x="178" y="18"/>
                    </a:moveTo>
                    <a:cubicBezTo>
                      <a:pt x="176" y="16"/>
                      <a:pt x="175" y="16"/>
                      <a:pt x="171" y="18"/>
                    </a:cubicBezTo>
                    <a:cubicBezTo>
                      <a:pt x="168" y="19"/>
                      <a:pt x="181" y="21"/>
                      <a:pt x="178" y="18"/>
                    </a:cubicBezTo>
                    <a:close/>
                    <a:moveTo>
                      <a:pt x="163" y="9"/>
                    </a:moveTo>
                    <a:cubicBezTo>
                      <a:pt x="166" y="8"/>
                      <a:pt x="163" y="7"/>
                      <a:pt x="161" y="9"/>
                    </a:cubicBezTo>
                    <a:cubicBezTo>
                      <a:pt x="158" y="11"/>
                      <a:pt x="161" y="10"/>
                      <a:pt x="163" y="9"/>
                    </a:cubicBezTo>
                    <a:close/>
                    <a:moveTo>
                      <a:pt x="231" y="13"/>
                    </a:moveTo>
                    <a:cubicBezTo>
                      <a:pt x="236" y="12"/>
                      <a:pt x="239" y="13"/>
                      <a:pt x="239" y="10"/>
                    </a:cubicBezTo>
                    <a:cubicBezTo>
                      <a:pt x="239" y="8"/>
                      <a:pt x="234" y="7"/>
                      <a:pt x="232" y="9"/>
                    </a:cubicBezTo>
                    <a:cubicBezTo>
                      <a:pt x="231" y="11"/>
                      <a:pt x="229" y="9"/>
                      <a:pt x="225" y="12"/>
                    </a:cubicBezTo>
                    <a:cubicBezTo>
                      <a:pt x="222" y="13"/>
                      <a:pt x="226" y="14"/>
                      <a:pt x="231" y="13"/>
                    </a:cubicBezTo>
                    <a:close/>
                    <a:moveTo>
                      <a:pt x="231" y="3"/>
                    </a:moveTo>
                    <a:cubicBezTo>
                      <a:pt x="232" y="2"/>
                      <a:pt x="225" y="2"/>
                      <a:pt x="222" y="3"/>
                    </a:cubicBezTo>
                    <a:cubicBezTo>
                      <a:pt x="221" y="3"/>
                      <a:pt x="229" y="5"/>
                      <a:pt x="231" y="3"/>
                    </a:cubicBezTo>
                    <a:close/>
                    <a:moveTo>
                      <a:pt x="208" y="2"/>
                    </a:moveTo>
                    <a:cubicBezTo>
                      <a:pt x="208" y="0"/>
                      <a:pt x="201" y="0"/>
                      <a:pt x="200" y="2"/>
                    </a:cubicBezTo>
                    <a:cubicBezTo>
                      <a:pt x="199" y="4"/>
                      <a:pt x="207" y="3"/>
                      <a:pt x="208" y="2"/>
                    </a:cubicBezTo>
                    <a:close/>
                    <a:moveTo>
                      <a:pt x="216" y="11"/>
                    </a:moveTo>
                    <a:cubicBezTo>
                      <a:pt x="219" y="11"/>
                      <a:pt x="224" y="7"/>
                      <a:pt x="215" y="9"/>
                    </a:cubicBezTo>
                    <a:cubicBezTo>
                      <a:pt x="208" y="11"/>
                      <a:pt x="213" y="12"/>
                      <a:pt x="216" y="11"/>
                    </a:cubicBezTo>
                    <a:close/>
                    <a:moveTo>
                      <a:pt x="215" y="16"/>
                    </a:moveTo>
                    <a:cubicBezTo>
                      <a:pt x="219" y="17"/>
                      <a:pt x="218" y="15"/>
                      <a:pt x="221" y="15"/>
                    </a:cubicBezTo>
                    <a:cubicBezTo>
                      <a:pt x="224" y="15"/>
                      <a:pt x="223" y="9"/>
                      <a:pt x="217" y="12"/>
                    </a:cubicBezTo>
                    <a:cubicBezTo>
                      <a:pt x="211" y="14"/>
                      <a:pt x="209" y="9"/>
                      <a:pt x="207" y="14"/>
                    </a:cubicBezTo>
                    <a:cubicBezTo>
                      <a:pt x="205" y="19"/>
                      <a:pt x="211" y="15"/>
                      <a:pt x="215" y="16"/>
                    </a:cubicBezTo>
                    <a:close/>
                    <a:moveTo>
                      <a:pt x="159" y="20"/>
                    </a:moveTo>
                    <a:cubicBezTo>
                      <a:pt x="161" y="19"/>
                      <a:pt x="161" y="18"/>
                      <a:pt x="158" y="19"/>
                    </a:cubicBezTo>
                    <a:cubicBezTo>
                      <a:pt x="155" y="19"/>
                      <a:pt x="157" y="22"/>
                      <a:pt x="159" y="20"/>
                    </a:cubicBezTo>
                    <a:close/>
                    <a:moveTo>
                      <a:pt x="165" y="22"/>
                    </a:moveTo>
                    <a:cubicBezTo>
                      <a:pt x="169" y="22"/>
                      <a:pt x="164" y="19"/>
                      <a:pt x="161" y="21"/>
                    </a:cubicBezTo>
                    <a:cubicBezTo>
                      <a:pt x="157" y="22"/>
                      <a:pt x="161" y="22"/>
                      <a:pt x="165" y="22"/>
                    </a:cubicBezTo>
                    <a:close/>
                    <a:moveTo>
                      <a:pt x="195" y="21"/>
                    </a:moveTo>
                    <a:cubicBezTo>
                      <a:pt x="198" y="21"/>
                      <a:pt x="196" y="17"/>
                      <a:pt x="194" y="18"/>
                    </a:cubicBezTo>
                    <a:cubicBezTo>
                      <a:pt x="192" y="18"/>
                      <a:pt x="189" y="17"/>
                      <a:pt x="189" y="19"/>
                    </a:cubicBezTo>
                    <a:cubicBezTo>
                      <a:pt x="188" y="22"/>
                      <a:pt x="191" y="20"/>
                      <a:pt x="195" y="21"/>
                    </a:cubicBezTo>
                    <a:close/>
                    <a:moveTo>
                      <a:pt x="200" y="20"/>
                    </a:moveTo>
                    <a:cubicBezTo>
                      <a:pt x="203" y="21"/>
                      <a:pt x="199" y="18"/>
                      <a:pt x="204" y="18"/>
                    </a:cubicBezTo>
                    <a:cubicBezTo>
                      <a:pt x="208" y="18"/>
                      <a:pt x="208" y="17"/>
                      <a:pt x="203" y="16"/>
                    </a:cubicBezTo>
                    <a:cubicBezTo>
                      <a:pt x="199" y="16"/>
                      <a:pt x="194" y="16"/>
                      <a:pt x="196" y="18"/>
                    </a:cubicBezTo>
                    <a:cubicBezTo>
                      <a:pt x="197" y="19"/>
                      <a:pt x="197" y="19"/>
                      <a:pt x="200" y="20"/>
                    </a:cubicBezTo>
                    <a:close/>
                    <a:moveTo>
                      <a:pt x="205" y="20"/>
                    </a:moveTo>
                    <a:cubicBezTo>
                      <a:pt x="202" y="22"/>
                      <a:pt x="206" y="22"/>
                      <a:pt x="209" y="22"/>
                    </a:cubicBezTo>
                    <a:cubicBezTo>
                      <a:pt x="213" y="21"/>
                      <a:pt x="209" y="20"/>
                      <a:pt x="206" y="20"/>
                    </a:cubicBezTo>
                    <a:lnTo>
                      <a:pt x="205" y="20"/>
                    </a:lnTo>
                    <a:close/>
                    <a:moveTo>
                      <a:pt x="196" y="6"/>
                    </a:moveTo>
                    <a:cubicBezTo>
                      <a:pt x="198" y="6"/>
                      <a:pt x="199" y="6"/>
                      <a:pt x="202" y="6"/>
                    </a:cubicBezTo>
                    <a:cubicBezTo>
                      <a:pt x="205" y="6"/>
                      <a:pt x="203" y="6"/>
                      <a:pt x="200" y="5"/>
                    </a:cubicBezTo>
                    <a:cubicBezTo>
                      <a:pt x="197" y="4"/>
                      <a:pt x="198" y="4"/>
                      <a:pt x="195" y="5"/>
                    </a:cubicBezTo>
                    <a:cubicBezTo>
                      <a:pt x="193" y="6"/>
                      <a:pt x="193" y="6"/>
                      <a:pt x="196" y="6"/>
                    </a:cubicBezTo>
                    <a:close/>
                    <a:moveTo>
                      <a:pt x="192" y="8"/>
                    </a:moveTo>
                    <a:cubicBezTo>
                      <a:pt x="193" y="9"/>
                      <a:pt x="194" y="8"/>
                      <a:pt x="199" y="7"/>
                    </a:cubicBezTo>
                    <a:cubicBezTo>
                      <a:pt x="201" y="7"/>
                      <a:pt x="196" y="6"/>
                      <a:pt x="193" y="6"/>
                    </a:cubicBezTo>
                    <a:cubicBezTo>
                      <a:pt x="189" y="6"/>
                      <a:pt x="194" y="8"/>
                      <a:pt x="191" y="7"/>
                    </a:cubicBezTo>
                    <a:cubicBezTo>
                      <a:pt x="189" y="7"/>
                      <a:pt x="186" y="7"/>
                      <a:pt x="187" y="8"/>
                    </a:cubicBezTo>
                    <a:cubicBezTo>
                      <a:pt x="189" y="9"/>
                      <a:pt x="189" y="7"/>
                      <a:pt x="192" y="8"/>
                    </a:cubicBezTo>
                    <a:close/>
                    <a:moveTo>
                      <a:pt x="204" y="11"/>
                    </a:moveTo>
                    <a:cubicBezTo>
                      <a:pt x="205" y="10"/>
                      <a:pt x="201" y="9"/>
                      <a:pt x="200" y="9"/>
                    </a:cubicBezTo>
                    <a:cubicBezTo>
                      <a:pt x="199" y="10"/>
                      <a:pt x="202" y="11"/>
                      <a:pt x="204" y="11"/>
                    </a:cubicBezTo>
                    <a:close/>
                    <a:moveTo>
                      <a:pt x="205" y="13"/>
                    </a:moveTo>
                    <a:cubicBezTo>
                      <a:pt x="206" y="13"/>
                      <a:pt x="207" y="11"/>
                      <a:pt x="202" y="12"/>
                    </a:cubicBezTo>
                    <a:cubicBezTo>
                      <a:pt x="197" y="13"/>
                      <a:pt x="203" y="13"/>
                      <a:pt x="205" y="13"/>
                    </a:cubicBezTo>
                    <a:close/>
                    <a:moveTo>
                      <a:pt x="194" y="11"/>
                    </a:moveTo>
                    <a:cubicBezTo>
                      <a:pt x="196" y="11"/>
                      <a:pt x="196" y="12"/>
                      <a:pt x="200" y="12"/>
                    </a:cubicBezTo>
                    <a:cubicBezTo>
                      <a:pt x="204" y="11"/>
                      <a:pt x="201" y="11"/>
                      <a:pt x="199" y="10"/>
                    </a:cubicBezTo>
                    <a:cubicBezTo>
                      <a:pt x="196" y="10"/>
                      <a:pt x="192" y="9"/>
                      <a:pt x="191" y="9"/>
                    </a:cubicBezTo>
                    <a:cubicBezTo>
                      <a:pt x="190" y="10"/>
                      <a:pt x="193" y="10"/>
                      <a:pt x="194" y="11"/>
                    </a:cubicBezTo>
                    <a:close/>
                    <a:moveTo>
                      <a:pt x="186" y="11"/>
                    </a:moveTo>
                    <a:cubicBezTo>
                      <a:pt x="188" y="11"/>
                      <a:pt x="185" y="11"/>
                      <a:pt x="190" y="12"/>
                    </a:cubicBezTo>
                    <a:cubicBezTo>
                      <a:pt x="196" y="13"/>
                      <a:pt x="195" y="14"/>
                      <a:pt x="198" y="13"/>
                    </a:cubicBezTo>
                    <a:cubicBezTo>
                      <a:pt x="200" y="12"/>
                      <a:pt x="198" y="13"/>
                      <a:pt x="196" y="12"/>
                    </a:cubicBezTo>
                    <a:cubicBezTo>
                      <a:pt x="193" y="11"/>
                      <a:pt x="191" y="10"/>
                      <a:pt x="188" y="10"/>
                    </a:cubicBezTo>
                    <a:cubicBezTo>
                      <a:pt x="186" y="11"/>
                      <a:pt x="184" y="8"/>
                      <a:pt x="182" y="10"/>
                    </a:cubicBezTo>
                    <a:cubicBezTo>
                      <a:pt x="181" y="11"/>
                      <a:pt x="184" y="10"/>
                      <a:pt x="186" y="11"/>
                    </a:cubicBezTo>
                    <a:close/>
                    <a:moveTo>
                      <a:pt x="182" y="13"/>
                    </a:moveTo>
                    <a:cubicBezTo>
                      <a:pt x="184" y="13"/>
                      <a:pt x="183" y="14"/>
                      <a:pt x="185" y="13"/>
                    </a:cubicBezTo>
                    <a:cubicBezTo>
                      <a:pt x="187" y="13"/>
                      <a:pt x="190" y="13"/>
                      <a:pt x="189" y="13"/>
                    </a:cubicBezTo>
                    <a:cubicBezTo>
                      <a:pt x="188" y="13"/>
                      <a:pt x="185" y="11"/>
                      <a:pt x="184" y="12"/>
                    </a:cubicBezTo>
                    <a:cubicBezTo>
                      <a:pt x="183" y="13"/>
                      <a:pt x="181" y="11"/>
                      <a:pt x="179" y="12"/>
                    </a:cubicBezTo>
                    <a:cubicBezTo>
                      <a:pt x="179" y="13"/>
                      <a:pt x="180" y="13"/>
                      <a:pt x="182" y="13"/>
                    </a:cubicBezTo>
                    <a:close/>
                    <a:moveTo>
                      <a:pt x="194" y="14"/>
                    </a:moveTo>
                    <a:cubicBezTo>
                      <a:pt x="196" y="14"/>
                      <a:pt x="193" y="13"/>
                      <a:pt x="191" y="13"/>
                    </a:cubicBezTo>
                    <a:cubicBezTo>
                      <a:pt x="188" y="13"/>
                      <a:pt x="187" y="14"/>
                      <a:pt x="188" y="14"/>
                    </a:cubicBezTo>
                    <a:cubicBezTo>
                      <a:pt x="189" y="15"/>
                      <a:pt x="192" y="14"/>
                      <a:pt x="194" y="14"/>
                    </a:cubicBezTo>
                    <a:close/>
                    <a:moveTo>
                      <a:pt x="200" y="14"/>
                    </a:moveTo>
                    <a:cubicBezTo>
                      <a:pt x="198" y="14"/>
                      <a:pt x="195" y="15"/>
                      <a:pt x="198" y="15"/>
                    </a:cubicBezTo>
                    <a:cubicBezTo>
                      <a:pt x="201" y="16"/>
                      <a:pt x="201" y="14"/>
                      <a:pt x="200" y="14"/>
                    </a:cubicBezTo>
                    <a:close/>
                    <a:moveTo>
                      <a:pt x="181" y="15"/>
                    </a:moveTo>
                    <a:cubicBezTo>
                      <a:pt x="180" y="14"/>
                      <a:pt x="178" y="15"/>
                      <a:pt x="179" y="15"/>
                    </a:cubicBezTo>
                    <a:cubicBezTo>
                      <a:pt x="180" y="16"/>
                      <a:pt x="177" y="17"/>
                      <a:pt x="181" y="16"/>
                    </a:cubicBezTo>
                    <a:cubicBezTo>
                      <a:pt x="183" y="16"/>
                      <a:pt x="182" y="16"/>
                      <a:pt x="181" y="15"/>
                    </a:cubicBezTo>
                    <a:close/>
                    <a:moveTo>
                      <a:pt x="836" y="165"/>
                    </a:moveTo>
                    <a:cubicBezTo>
                      <a:pt x="839" y="162"/>
                      <a:pt x="839" y="162"/>
                      <a:pt x="837" y="159"/>
                    </a:cubicBezTo>
                    <a:cubicBezTo>
                      <a:pt x="834" y="156"/>
                      <a:pt x="840" y="154"/>
                      <a:pt x="842" y="161"/>
                    </a:cubicBezTo>
                    <a:cubicBezTo>
                      <a:pt x="845" y="167"/>
                      <a:pt x="854" y="157"/>
                      <a:pt x="857" y="165"/>
                    </a:cubicBezTo>
                    <a:cubicBezTo>
                      <a:pt x="861" y="173"/>
                      <a:pt x="864" y="167"/>
                      <a:pt x="866" y="172"/>
                    </a:cubicBezTo>
                    <a:cubicBezTo>
                      <a:pt x="869" y="176"/>
                      <a:pt x="876" y="172"/>
                      <a:pt x="876" y="166"/>
                    </a:cubicBezTo>
                    <a:cubicBezTo>
                      <a:pt x="876" y="159"/>
                      <a:pt x="881" y="164"/>
                      <a:pt x="887" y="158"/>
                    </a:cubicBezTo>
                    <a:cubicBezTo>
                      <a:pt x="892" y="153"/>
                      <a:pt x="884" y="158"/>
                      <a:pt x="881" y="152"/>
                    </a:cubicBezTo>
                    <a:cubicBezTo>
                      <a:pt x="878" y="147"/>
                      <a:pt x="873" y="148"/>
                      <a:pt x="867" y="148"/>
                    </a:cubicBezTo>
                    <a:cubicBezTo>
                      <a:pt x="860" y="147"/>
                      <a:pt x="873" y="159"/>
                      <a:pt x="865" y="154"/>
                    </a:cubicBezTo>
                    <a:cubicBezTo>
                      <a:pt x="857" y="150"/>
                      <a:pt x="869" y="146"/>
                      <a:pt x="856" y="140"/>
                    </a:cubicBezTo>
                    <a:cubicBezTo>
                      <a:pt x="849" y="137"/>
                      <a:pt x="842" y="134"/>
                      <a:pt x="836" y="131"/>
                    </a:cubicBezTo>
                    <a:lnTo>
                      <a:pt x="836" y="165"/>
                    </a:lnTo>
                    <a:close/>
                    <a:moveTo>
                      <a:pt x="836" y="113"/>
                    </a:moveTo>
                    <a:cubicBezTo>
                      <a:pt x="839" y="112"/>
                      <a:pt x="842" y="112"/>
                      <a:pt x="846" y="111"/>
                    </a:cubicBezTo>
                    <a:cubicBezTo>
                      <a:pt x="854" y="110"/>
                      <a:pt x="845" y="105"/>
                      <a:pt x="839" y="105"/>
                    </a:cubicBezTo>
                    <a:cubicBezTo>
                      <a:pt x="838" y="106"/>
                      <a:pt x="837" y="106"/>
                      <a:pt x="836" y="106"/>
                    </a:cubicBezTo>
                    <a:lnTo>
                      <a:pt x="836" y="113"/>
                    </a:lnTo>
                    <a:close/>
                    <a:moveTo>
                      <a:pt x="636" y="271"/>
                    </a:moveTo>
                    <a:cubicBezTo>
                      <a:pt x="635" y="273"/>
                      <a:pt x="637" y="272"/>
                      <a:pt x="636" y="274"/>
                    </a:cubicBezTo>
                    <a:cubicBezTo>
                      <a:pt x="635" y="276"/>
                      <a:pt x="637" y="276"/>
                      <a:pt x="637" y="277"/>
                    </a:cubicBezTo>
                    <a:cubicBezTo>
                      <a:pt x="636" y="277"/>
                      <a:pt x="638" y="277"/>
                      <a:pt x="639" y="280"/>
                    </a:cubicBezTo>
                    <a:cubicBezTo>
                      <a:pt x="640" y="282"/>
                      <a:pt x="637" y="284"/>
                      <a:pt x="638" y="286"/>
                    </a:cubicBezTo>
                    <a:cubicBezTo>
                      <a:pt x="639" y="289"/>
                      <a:pt x="638" y="297"/>
                      <a:pt x="637" y="299"/>
                    </a:cubicBezTo>
                    <a:cubicBezTo>
                      <a:pt x="636" y="301"/>
                      <a:pt x="640" y="301"/>
                      <a:pt x="638" y="307"/>
                    </a:cubicBezTo>
                    <a:cubicBezTo>
                      <a:pt x="636" y="310"/>
                      <a:pt x="639" y="312"/>
                      <a:pt x="638" y="314"/>
                    </a:cubicBezTo>
                    <a:cubicBezTo>
                      <a:pt x="636" y="316"/>
                      <a:pt x="637" y="317"/>
                      <a:pt x="637" y="319"/>
                    </a:cubicBezTo>
                    <a:cubicBezTo>
                      <a:pt x="638" y="322"/>
                      <a:pt x="639" y="321"/>
                      <a:pt x="639" y="318"/>
                    </a:cubicBezTo>
                    <a:cubicBezTo>
                      <a:pt x="640" y="315"/>
                      <a:pt x="641" y="314"/>
                      <a:pt x="642" y="315"/>
                    </a:cubicBezTo>
                    <a:cubicBezTo>
                      <a:pt x="642" y="316"/>
                      <a:pt x="643" y="315"/>
                      <a:pt x="644" y="316"/>
                    </a:cubicBezTo>
                    <a:cubicBezTo>
                      <a:pt x="645" y="316"/>
                      <a:pt x="645" y="320"/>
                      <a:pt x="645" y="319"/>
                    </a:cubicBezTo>
                    <a:cubicBezTo>
                      <a:pt x="647" y="316"/>
                      <a:pt x="646" y="317"/>
                      <a:pt x="646" y="315"/>
                    </a:cubicBezTo>
                    <a:cubicBezTo>
                      <a:pt x="646" y="313"/>
                      <a:pt x="646" y="314"/>
                      <a:pt x="644" y="314"/>
                    </a:cubicBezTo>
                    <a:cubicBezTo>
                      <a:pt x="643" y="313"/>
                      <a:pt x="643" y="311"/>
                      <a:pt x="642" y="309"/>
                    </a:cubicBezTo>
                    <a:cubicBezTo>
                      <a:pt x="639" y="307"/>
                      <a:pt x="641" y="301"/>
                      <a:pt x="642" y="299"/>
                    </a:cubicBezTo>
                    <a:cubicBezTo>
                      <a:pt x="644" y="298"/>
                      <a:pt x="642" y="296"/>
                      <a:pt x="644" y="295"/>
                    </a:cubicBezTo>
                    <a:cubicBezTo>
                      <a:pt x="646" y="295"/>
                      <a:pt x="648" y="295"/>
                      <a:pt x="650" y="297"/>
                    </a:cubicBezTo>
                    <a:cubicBezTo>
                      <a:pt x="651" y="299"/>
                      <a:pt x="652" y="301"/>
                      <a:pt x="652" y="299"/>
                    </a:cubicBezTo>
                    <a:cubicBezTo>
                      <a:pt x="652" y="298"/>
                      <a:pt x="650" y="296"/>
                      <a:pt x="649" y="294"/>
                    </a:cubicBezTo>
                    <a:cubicBezTo>
                      <a:pt x="649" y="291"/>
                      <a:pt x="647" y="287"/>
                      <a:pt x="646" y="284"/>
                    </a:cubicBezTo>
                    <a:cubicBezTo>
                      <a:pt x="646" y="281"/>
                      <a:pt x="645" y="280"/>
                      <a:pt x="645" y="278"/>
                    </a:cubicBezTo>
                    <a:cubicBezTo>
                      <a:pt x="645" y="276"/>
                      <a:pt x="644" y="279"/>
                      <a:pt x="644" y="277"/>
                    </a:cubicBezTo>
                    <a:cubicBezTo>
                      <a:pt x="645" y="274"/>
                      <a:pt x="644" y="277"/>
                      <a:pt x="644" y="275"/>
                    </a:cubicBezTo>
                    <a:cubicBezTo>
                      <a:pt x="643" y="272"/>
                      <a:pt x="646" y="272"/>
                      <a:pt x="645" y="266"/>
                    </a:cubicBezTo>
                    <a:cubicBezTo>
                      <a:pt x="644" y="262"/>
                      <a:pt x="643" y="264"/>
                      <a:pt x="644" y="263"/>
                    </a:cubicBezTo>
                    <a:cubicBezTo>
                      <a:pt x="644" y="262"/>
                      <a:pt x="643" y="263"/>
                      <a:pt x="643" y="262"/>
                    </a:cubicBezTo>
                    <a:cubicBezTo>
                      <a:pt x="643" y="260"/>
                      <a:pt x="642" y="260"/>
                      <a:pt x="643" y="259"/>
                    </a:cubicBezTo>
                    <a:cubicBezTo>
                      <a:pt x="644" y="258"/>
                      <a:pt x="643" y="257"/>
                      <a:pt x="642" y="256"/>
                    </a:cubicBezTo>
                    <a:cubicBezTo>
                      <a:pt x="641" y="254"/>
                      <a:pt x="642" y="256"/>
                      <a:pt x="640" y="256"/>
                    </a:cubicBezTo>
                    <a:cubicBezTo>
                      <a:pt x="638" y="257"/>
                      <a:pt x="642" y="258"/>
                      <a:pt x="641" y="260"/>
                    </a:cubicBezTo>
                    <a:cubicBezTo>
                      <a:pt x="641" y="262"/>
                      <a:pt x="640" y="261"/>
                      <a:pt x="640" y="262"/>
                    </a:cubicBezTo>
                    <a:cubicBezTo>
                      <a:pt x="640" y="263"/>
                      <a:pt x="642" y="262"/>
                      <a:pt x="640" y="263"/>
                    </a:cubicBezTo>
                    <a:cubicBezTo>
                      <a:pt x="639" y="265"/>
                      <a:pt x="640" y="262"/>
                      <a:pt x="638" y="263"/>
                    </a:cubicBezTo>
                    <a:cubicBezTo>
                      <a:pt x="637" y="263"/>
                      <a:pt x="636" y="263"/>
                      <a:pt x="637" y="265"/>
                    </a:cubicBezTo>
                    <a:cubicBezTo>
                      <a:pt x="637" y="266"/>
                      <a:pt x="637" y="268"/>
                      <a:pt x="636" y="271"/>
                    </a:cubicBezTo>
                    <a:close/>
                    <a:moveTo>
                      <a:pt x="661" y="333"/>
                    </a:moveTo>
                    <a:cubicBezTo>
                      <a:pt x="663" y="332"/>
                      <a:pt x="659" y="331"/>
                      <a:pt x="659" y="332"/>
                    </a:cubicBezTo>
                    <a:cubicBezTo>
                      <a:pt x="658" y="334"/>
                      <a:pt x="655" y="335"/>
                      <a:pt x="656" y="337"/>
                    </a:cubicBezTo>
                    <a:cubicBezTo>
                      <a:pt x="657" y="338"/>
                      <a:pt x="657" y="334"/>
                      <a:pt x="661" y="333"/>
                    </a:cubicBezTo>
                    <a:close/>
                    <a:moveTo>
                      <a:pt x="666" y="329"/>
                    </a:moveTo>
                    <a:cubicBezTo>
                      <a:pt x="668" y="327"/>
                      <a:pt x="668" y="328"/>
                      <a:pt x="670" y="326"/>
                    </a:cubicBezTo>
                    <a:cubicBezTo>
                      <a:pt x="672" y="325"/>
                      <a:pt x="675" y="326"/>
                      <a:pt x="673" y="324"/>
                    </a:cubicBezTo>
                    <a:cubicBezTo>
                      <a:pt x="672" y="323"/>
                      <a:pt x="671" y="326"/>
                      <a:pt x="669" y="325"/>
                    </a:cubicBezTo>
                    <a:cubicBezTo>
                      <a:pt x="668" y="324"/>
                      <a:pt x="670" y="326"/>
                      <a:pt x="668" y="326"/>
                    </a:cubicBezTo>
                    <a:cubicBezTo>
                      <a:pt x="666" y="327"/>
                      <a:pt x="664" y="328"/>
                      <a:pt x="663" y="331"/>
                    </a:cubicBezTo>
                    <a:cubicBezTo>
                      <a:pt x="663" y="332"/>
                      <a:pt x="665" y="332"/>
                      <a:pt x="666" y="329"/>
                    </a:cubicBezTo>
                    <a:close/>
                    <a:moveTo>
                      <a:pt x="682" y="318"/>
                    </a:moveTo>
                    <a:cubicBezTo>
                      <a:pt x="681" y="318"/>
                      <a:pt x="678" y="320"/>
                      <a:pt x="677" y="322"/>
                    </a:cubicBezTo>
                    <a:cubicBezTo>
                      <a:pt x="676" y="325"/>
                      <a:pt x="683" y="319"/>
                      <a:pt x="682" y="318"/>
                    </a:cubicBezTo>
                    <a:close/>
                    <a:moveTo>
                      <a:pt x="705" y="293"/>
                    </a:moveTo>
                    <a:cubicBezTo>
                      <a:pt x="704" y="292"/>
                      <a:pt x="703" y="296"/>
                      <a:pt x="703" y="297"/>
                    </a:cubicBezTo>
                    <a:cubicBezTo>
                      <a:pt x="703" y="297"/>
                      <a:pt x="706" y="294"/>
                      <a:pt x="705" y="293"/>
                    </a:cubicBezTo>
                    <a:close/>
                    <a:moveTo>
                      <a:pt x="702" y="298"/>
                    </a:moveTo>
                    <a:cubicBezTo>
                      <a:pt x="702" y="298"/>
                      <a:pt x="701" y="299"/>
                      <a:pt x="700" y="299"/>
                    </a:cubicBezTo>
                    <a:cubicBezTo>
                      <a:pt x="700" y="300"/>
                      <a:pt x="702" y="299"/>
                      <a:pt x="702" y="298"/>
                    </a:cubicBezTo>
                    <a:close/>
                    <a:moveTo>
                      <a:pt x="696" y="306"/>
                    </a:moveTo>
                    <a:cubicBezTo>
                      <a:pt x="695" y="306"/>
                      <a:pt x="695" y="307"/>
                      <a:pt x="696" y="307"/>
                    </a:cubicBezTo>
                    <a:cubicBezTo>
                      <a:pt x="696" y="308"/>
                      <a:pt x="696" y="307"/>
                      <a:pt x="696" y="306"/>
                    </a:cubicBezTo>
                    <a:close/>
                    <a:moveTo>
                      <a:pt x="693" y="310"/>
                    </a:moveTo>
                    <a:cubicBezTo>
                      <a:pt x="693" y="309"/>
                      <a:pt x="692" y="310"/>
                      <a:pt x="692" y="310"/>
                    </a:cubicBezTo>
                    <a:cubicBezTo>
                      <a:pt x="693" y="311"/>
                      <a:pt x="693" y="310"/>
                      <a:pt x="693" y="310"/>
                    </a:cubicBezTo>
                    <a:close/>
                    <a:moveTo>
                      <a:pt x="710" y="288"/>
                    </a:moveTo>
                    <a:cubicBezTo>
                      <a:pt x="712" y="288"/>
                      <a:pt x="712" y="284"/>
                      <a:pt x="711" y="284"/>
                    </a:cubicBezTo>
                    <a:cubicBezTo>
                      <a:pt x="710" y="284"/>
                      <a:pt x="710" y="286"/>
                      <a:pt x="709" y="287"/>
                    </a:cubicBezTo>
                    <a:cubicBezTo>
                      <a:pt x="707" y="287"/>
                      <a:pt x="706" y="288"/>
                      <a:pt x="707" y="289"/>
                    </a:cubicBezTo>
                    <a:cubicBezTo>
                      <a:pt x="708" y="291"/>
                      <a:pt x="708" y="289"/>
                      <a:pt x="710" y="288"/>
                    </a:cubicBezTo>
                    <a:close/>
                    <a:moveTo>
                      <a:pt x="714" y="283"/>
                    </a:moveTo>
                    <a:cubicBezTo>
                      <a:pt x="713" y="283"/>
                      <a:pt x="711" y="284"/>
                      <a:pt x="712" y="285"/>
                    </a:cubicBezTo>
                    <a:cubicBezTo>
                      <a:pt x="713" y="285"/>
                      <a:pt x="714" y="284"/>
                      <a:pt x="714" y="283"/>
                    </a:cubicBezTo>
                    <a:close/>
                    <a:moveTo>
                      <a:pt x="766" y="253"/>
                    </a:moveTo>
                    <a:cubicBezTo>
                      <a:pt x="768" y="255"/>
                      <a:pt x="765" y="247"/>
                      <a:pt x="763" y="248"/>
                    </a:cubicBezTo>
                    <a:cubicBezTo>
                      <a:pt x="762" y="249"/>
                      <a:pt x="764" y="251"/>
                      <a:pt x="766" y="253"/>
                    </a:cubicBezTo>
                    <a:close/>
                    <a:moveTo>
                      <a:pt x="0" y="255"/>
                    </a:moveTo>
                    <a:cubicBezTo>
                      <a:pt x="7" y="256"/>
                      <a:pt x="13" y="257"/>
                      <a:pt x="17" y="256"/>
                    </a:cubicBezTo>
                    <a:cubicBezTo>
                      <a:pt x="16" y="253"/>
                      <a:pt x="18" y="252"/>
                      <a:pt x="16" y="251"/>
                    </a:cubicBezTo>
                    <a:cubicBezTo>
                      <a:pt x="14" y="249"/>
                      <a:pt x="16" y="252"/>
                      <a:pt x="9" y="249"/>
                    </a:cubicBezTo>
                    <a:cubicBezTo>
                      <a:pt x="9" y="250"/>
                      <a:pt x="8" y="249"/>
                      <a:pt x="9" y="250"/>
                    </a:cubicBezTo>
                    <a:cubicBezTo>
                      <a:pt x="9" y="252"/>
                      <a:pt x="7" y="252"/>
                      <a:pt x="6" y="252"/>
                    </a:cubicBezTo>
                    <a:cubicBezTo>
                      <a:pt x="5" y="251"/>
                      <a:pt x="7" y="250"/>
                      <a:pt x="7" y="249"/>
                    </a:cubicBezTo>
                    <a:cubicBezTo>
                      <a:pt x="8" y="248"/>
                      <a:pt x="7" y="248"/>
                      <a:pt x="6" y="250"/>
                    </a:cubicBezTo>
                    <a:cubicBezTo>
                      <a:pt x="4" y="252"/>
                      <a:pt x="5" y="251"/>
                      <a:pt x="3" y="251"/>
                    </a:cubicBezTo>
                    <a:cubicBezTo>
                      <a:pt x="1" y="251"/>
                      <a:pt x="3" y="253"/>
                      <a:pt x="0" y="255"/>
                    </a:cubicBezTo>
                    <a:close/>
                    <a:moveTo>
                      <a:pt x="756" y="217"/>
                    </a:moveTo>
                    <a:cubicBezTo>
                      <a:pt x="756" y="215"/>
                      <a:pt x="753" y="217"/>
                      <a:pt x="750" y="220"/>
                    </a:cubicBezTo>
                    <a:cubicBezTo>
                      <a:pt x="749" y="222"/>
                      <a:pt x="756" y="219"/>
                      <a:pt x="756" y="217"/>
                    </a:cubicBezTo>
                    <a:close/>
                    <a:moveTo>
                      <a:pt x="616" y="250"/>
                    </a:moveTo>
                    <a:cubicBezTo>
                      <a:pt x="614" y="249"/>
                      <a:pt x="613" y="251"/>
                      <a:pt x="615" y="253"/>
                    </a:cubicBezTo>
                    <a:cubicBezTo>
                      <a:pt x="617" y="254"/>
                      <a:pt x="619" y="250"/>
                      <a:pt x="616" y="250"/>
                    </a:cubicBezTo>
                    <a:close/>
                    <a:moveTo>
                      <a:pt x="836" y="106"/>
                    </a:moveTo>
                    <a:cubicBezTo>
                      <a:pt x="832" y="107"/>
                      <a:pt x="829" y="110"/>
                      <a:pt x="828" y="112"/>
                    </a:cubicBezTo>
                    <a:cubicBezTo>
                      <a:pt x="828" y="114"/>
                      <a:pt x="832" y="114"/>
                      <a:pt x="836" y="113"/>
                    </a:cubicBezTo>
                    <a:moveTo>
                      <a:pt x="772" y="122"/>
                    </a:moveTo>
                    <a:cubicBezTo>
                      <a:pt x="771" y="123"/>
                      <a:pt x="778" y="126"/>
                      <a:pt x="780" y="124"/>
                    </a:cubicBezTo>
                    <a:cubicBezTo>
                      <a:pt x="782" y="122"/>
                      <a:pt x="774" y="121"/>
                      <a:pt x="772" y="122"/>
                    </a:cubicBezTo>
                    <a:close/>
                    <a:moveTo>
                      <a:pt x="642" y="85"/>
                    </a:moveTo>
                    <a:cubicBezTo>
                      <a:pt x="636" y="82"/>
                      <a:pt x="633" y="85"/>
                      <a:pt x="628" y="88"/>
                    </a:cubicBezTo>
                    <a:cubicBezTo>
                      <a:pt x="624" y="91"/>
                      <a:pt x="629" y="88"/>
                      <a:pt x="637" y="90"/>
                    </a:cubicBezTo>
                    <a:cubicBezTo>
                      <a:pt x="650" y="92"/>
                      <a:pt x="648" y="88"/>
                      <a:pt x="642" y="85"/>
                    </a:cubicBezTo>
                    <a:close/>
                    <a:moveTo>
                      <a:pt x="679" y="75"/>
                    </a:moveTo>
                    <a:cubicBezTo>
                      <a:pt x="684" y="75"/>
                      <a:pt x="685" y="71"/>
                      <a:pt x="682" y="72"/>
                    </a:cubicBezTo>
                    <a:cubicBezTo>
                      <a:pt x="680" y="72"/>
                      <a:pt x="680" y="68"/>
                      <a:pt x="675" y="70"/>
                    </a:cubicBezTo>
                    <a:cubicBezTo>
                      <a:pt x="670" y="72"/>
                      <a:pt x="676" y="68"/>
                      <a:pt x="668" y="69"/>
                    </a:cubicBezTo>
                    <a:cubicBezTo>
                      <a:pt x="660" y="70"/>
                      <a:pt x="662" y="66"/>
                      <a:pt x="661" y="68"/>
                    </a:cubicBezTo>
                    <a:cubicBezTo>
                      <a:pt x="659" y="69"/>
                      <a:pt x="656" y="72"/>
                      <a:pt x="667" y="74"/>
                    </a:cubicBezTo>
                    <a:cubicBezTo>
                      <a:pt x="673" y="76"/>
                      <a:pt x="674" y="75"/>
                      <a:pt x="679" y="75"/>
                    </a:cubicBezTo>
                    <a:close/>
                    <a:moveTo>
                      <a:pt x="654" y="68"/>
                    </a:moveTo>
                    <a:cubicBezTo>
                      <a:pt x="658" y="68"/>
                      <a:pt x="649" y="64"/>
                      <a:pt x="644" y="65"/>
                    </a:cubicBezTo>
                    <a:cubicBezTo>
                      <a:pt x="640" y="66"/>
                      <a:pt x="637" y="60"/>
                      <a:pt x="633" y="62"/>
                    </a:cubicBezTo>
                    <a:cubicBezTo>
                      <a:pt x="629" y="64"/>
                      <a:pt x="634" y="66"/>
                      <a:pt x="632" y="67"/>
                    </a:cubicBezTo>
                    <a:cubicBezTo>
                      <a:pt x="630" y="67"/>
                      <a:pt x="625" y="63"/>
                      <a:pt x="622" y="61"/>
                    </a:cubicBezTo>
                    <a:cubicBezTo>
                      <a:pt x="619" y="60"/>
                      <a:pt x="618" y="61"/>
                      <a:pt x="614" y="64"/>
                    </a:cubicBezTo>
                    <a:cubicBezTo>
                      <a:pt x="610" y="66"/>
                      <a:pt x="615" y="68"/>
                      <a:pt x="613" y="69"/>
                    </a:cubicBezTo>
                    <a:cubicBezTo>
                      <a:pt x="610" y="70"/>
                      <a:pt x="614" y="73"/>
                      <a:pt x="621" y="76"/>
                    </a:cubicBezTo>
                    <a:cubicBezTo>
                      <a:pt x="627" y="78"/>
                      <a:pt x="623" y="73"/>
                      <a:pt x="628" y="74"/>
                    </a:cubicBezTo>
                    <a:cubicBezTo>
                      <a:pt x="633" y="76"/>
                      <a:pt x="635" y="71"/>
                      <a:pt x="638" y="74"/>
                    </a:cubicBezTo>
                    <a:cubicBezTo>
                      <a:pt x="641" y="76"/>
                      <a:pt x="645" y="73"/>
                      <a:pt x="651" y="72"/>
                    </a:cubicBezTo>
                    <a:cubicBezTo>
                      <a:pt x="656" y="70"/>
                      <a:pt x="649" y="68"/>
                      <a:pt x="654" y="68"/>
                    </a:cubicBezTo>
                    <a:close/>
                    <a:moveTo>
                      <a:pt x="606" y="65"/>
                    </a:moveTo>
                    <a:cubicBezTo>
                      <a:pt x="605" y="63"/>
                      <a:pt x="602" y="71"/>
                      <a:pt x="606" y="69"/>
                    </a:cubicBezTo>
                    <a:cubicBezTo>
                      <a:pt x="608" y="68"/>
                      <a:pt x="608" y="67"/>
                      <a:pt x="606" y="65"/>
                    </a:cubicBezTo>
                    <a:close/>
                    <a:moveTo>
                      <a:pt x="558" y="97"/>
                    </a:moveTo>
                    <a:cubicBezTo>
                      <a:pt x="560" y="97"/>
                      <a:pt x="559" y="97"/>
                      <a:pt x="563" y="98"/>
                    </a:cubicBezTo>
                    <a:cubicBezTo>
                      <a:pt x="568" y="100"/>
                      <a:pt x="571" y="103"/>
                      <a:pt x="573" y="100"/>
                    </a:cubicBezTo>
                    <a:cubicBezTo>
                      <a:pt x="574" y="97"/>
                      <a:pt x="566" y="97"/>
                      <a:pt x="571" y="96"/>
                    </a:cubicBezTo>
                    <a:cubicBezTo>
                      <a:pt x="575" y="95"/>
                      <a:pt x="565" y="94"/>
                      <a:pt x="570" y="93"/>
                    </a:cubicBezTo>
                    <a:cubicBezTo>
                      <a:pt x="575" y="92"/>
                      <a:pt x="567" y="89"/>
                      <a:pt x="563" y="88"/>
                    </a:cubicBezTo>
                    <a:cubicBezTo>
                      <a:pt x="559" y="86"/>
                      <a:pt x="558" y="92"/>
                      <a:pt x="557" y="89"/>
                    </a:cubicBezTo>
                    <a:cubicBezTo>
                      <a:pt x="556" y="86"/>
                      <a:pt x="553" y="88"/>
                      <a:pt x="549" y="86"/>
                    </a:cubicBezTo>
                    <a:cubicBezTo>
                      <a:pt x="545" y="84"/>
                      <a:pt x="538" y="87"/>
                      <a:pt x="541" y="89"/>
                    </a:cubicBezTo>
                    <a:cubicBezTo>
                      <a:pt x="544" y="92"/>
                      <a:pt x="535" y="93"/>
                      <a:pt x="541" y="94"/>
                    </a:cubicBezTo>
                    <a:cubicBezTo>
                      <a:pt x="546" y="95"/>
                      <a:pt x="548" y="95"/>
                      <a:pt x="555" y="99"/>
                    </a:cubicBezTo>
                    <a:cubicBezTo>
                      <a:pt x="559" y="100"/>
                      <a:pt x="555" y="97"/>
                      <a:pt x="558" y="97"/>
                    </a:cubicBezTo>
                    <a:close/>
                    <a:moveTo>
                      <a:pt x="485" y="78"/>
                    </a:moveTo>
                    <a:cubicBezTo>
                      <a:pt x="480" y="77"/>
                      <a:pt x="477" y="79"/>
                      <a:pt x="482" y="81"/>
                    </a:cubicBezTo>
                    <a:cubicBezTo>
                      <a:pt x="488" y="84"/>
                      <a:pt x="491" y="78"/>
                      <a:pt x="485" y="78"/>
                    </a:cubicBezTo>
                    <a:close/>
                    <a:moveTo>
                      <a:pt x="420" y="42"/>
                    </a:moveTo>
                    <a:cubicBezTo>
                      <a:pt x="425" y="41"/>
                      <a:pt x="429" y="40"/>
                      <a:pt x="438" y="40"/>
                    </a:cubicBezTo>
                    <a:cubicBezTo>
                      <a:pt x="448" y="39"/>
                      <a:pt x="449" y="37"/>
                      <a:pt x="444" y="34"/>
                    </a:cubicBezTo>
                    <a:cubicBezTo>
                      <a:pt x="439" y="30"/>
                      <a:pt x="440" y="29"/>
                      <a:pt x="433" y="33"/>
                    </a:cubicBezTo>
                    <a:cubicBezTo>
                      <a:pt x="427" y="38"/>
                      <a:pt x="438" y="29"/>
                      <a:pt x="435" y="28"/>
                    </a:cubicBezTo>
                    <a:cubicBezTo>
                      <a:pt x="432" y="27"/>
                      <a:pt x="428" y="25"/>
                      <a:pt x="425" y="31"/>
                    </a:cubicBezTo>
                    <a:cubicBezTo>
                      <a:pt x="421" y="37"/>
                      <a:pt x="421" y="32"/>
                      <a:pt x="417" y="41"/>
                    </a:cubicBezTo>
                    <a:cubicBezTo>
                      <a:pt x="415" y="43"/>
                      <a:pt x="416" y="44"/>
                      <a:pt x="420" y="42"/>
                    </a:cubicBezTo>
                    <a:close/>
                    <a:moveTo>
                      <a:pt x="405" y="33"/>
                    </a:moveTo>
                    <a:cubicBezTo>
                      <a:pt x="412" y="36"/>
                      <a:pt x="421" y="33"/>
                      <a:pt x="418" y="31"/>
                    </a:cubicBezTo>
                    <a:cubicBezTo>
                      <a:pt x="415" y="29"/>
                      <a:pt x="422" y="24"/>
                      <a:pt x="419" y="23"/>
                    </a:cubicBezTo>
                    <a:cubicBezTo>
                      <a:pt x="415" y="21"/>
                      <a:pt x="417" y="19"/>
                      <a:pt x="411" y="22"/>
                    </a:cubicBezTo>
                    <a:cubicBezTo>
                      <a:pt x="404" y="24"/>
                      <a:pt x="410" y="20"/>
                      <a:pt x="407" y="20"/>
                    </a:cubicBezTo>
                    <a:cubicBezTo>
                      <a:pt x="404" y="20"/>
                      <a:pt x="396" y="19"/>
                      <a:pt x="392" y="21"/>
                    </a:cubicBezTo>
                    <a:cubicBezTo>
                      <a:pt x="388" y="24"/>
                      <a:pt x="380" y="27"/>
                      <a:pt x="386" y="27"/>
                    </a:cubicBezTo>
                    <a:cubicBezTo>
                      <a:pt x="393" y="27"/>
                      <a:pt x="388" y="29"/>
                      <a:pt x="392" y="31"/>
                    </a:cubicBezTo>
                    <a:cubicBezTo>
                      <a:pt x="394" y="32"/>
                      <a:pt x="397" y="31"/>
                      <a:pt x="405" y="33"/>
                    </a:cubicBezTo>
                    <a:close/>
                    <a:moveTo>
                      <a:pt x="378" y="20"/>
                    </a:moveTo>
                    <a:cubicBezTo>
                      <a:pt x="372" y="20"/>
                      <a:pt x="371" y="22"/>
                      <a:pt x="375" y="23"/>
                    </a:cubicBezTo>
                    <a:cubicBezTo>
                      <a:pt x="379" y="24"/>
                      <a:pt x="377" y="26"/>
                      <a:pt x="381" y="25"/>
                    </a:cubicBezTo>
                    <a:cubicBezTo>
                      <a:pt x="393" y="22"/>
                      <a:pt x="383" y="21"/>
                      <a:pt x="378" y="20"/>
                    </a:cubicBezTo>
                    <a:close/>
                    <a:moveTo>
                      <a:pt x="394" y="19"/>
                    </a:moveTo>
                    <a:cubicBezTo>
                      <a:pt x="403" y="18"/>
                      <a:pt x="407" y="20"/>
                      <a:pt x="404" y="16"/>
                    </a:cubicBezTo>
                    <a:cubicBezTo>
                      <a:pt x="402" y="13"/>
                      <a:pt x="409" y="15"/>
                      <a:pt x="408" y="13"/>
                    </a:cubicBezTo>
                    <a:cubicBezTo>
                      <a:pt x="407" y="11"/>
                      <a:pt x="404" y="13"/>
                      <a:pt x="401" y="10"/>
                    </a:cubicBezTo>
                    <a:cubicBezTo>
                      <a:pt x="397" y="7"/>
                      <a:pt x="396" y="6"/>
                      <a:pt x="392" y="8"/>
                    </a:cubicBezTo>
                    <a:cubicBezTo>
                      <a:pt x="389" y="10"/>
                      <a:pt x="387" y="8"/>
                      <a:pt x="382" y="11"/>
                    </a:cubicBezTo>
                    <a:cubicBezTo>
                      <a:pt x="377" y="14"/>
                      <a:pt x="385" y="12"/>
                      <a:pt x="382" y="14"/>
                    </a:cubicBezTo>
                    <a:cubicBezTo>
                      <a:pt x="378" y="17"/>
                      <a:pt x="372" y="18"/>
                      <a:pt x="376" y="18"/>
                    </a:cubicBezTo>
                    <a:cubicBezTo>
                      <a:pt x="381" y="19"/>
                      <a:pt x="380" y="20"/>
                      <a:pt x="386" y="21"/>
                    </a:cubicBezTo>
                    <a:cubicBezTo>
                      <a:pt x="393" y="21"/>
                      <a:pt x="386" y="19"/>
                      <a:pt x="394" y="19"/>
                    </a:cubicBezTo>
                    <a:close/>
                    <a:moveTo>
                      <a:pt x="375" y="9"/>
                    </a:moveTo>
                    <a:cubicBezTo>
                      <a:pt x="375" y="8"/>
                      <a:pt x="368" y="7"/>
                      <a:pt x="368" y="8"/>
                    </a:cubicBezTo>
                    <a:cubicBezTo>
                      <a:pt x="367" y="10"/>
                      <a:pt x="375" y="10"/>
                      <a:pt x="375" y="9"/>
                    </a:cubicBezTo>
                    <a:close/>
                    <a:moveTo>
                      <a:pt x="401" y="51"/>
                    </a:moveTo>
                    <a:cubicBezTo>
                      <a:pt x="400" y="50"/>
                      <a:pt x="393" y="52"/>
                      <a:pt x="394" y="53"/>
                    </a:cubicBezTo>
                    <a:cubicBezTo>
                      <a:pt x="397" y="54"/>
                      <a:pt x="402" y="52"/>
                      <a:pt x="401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4" name="Freeform 20271">
                <a:extLst>
                  <a:ext uri="{FF2B5EF4-FFF2-40B4-BE49-F238E27FC236}">
                    <a16:creationId xmlns:a16="http://schemas.microsoft.com/office/drawing/2014/main" id="{FB415DF6-BBA8-6F44-580A-3B66DB8066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75551" y="4541502"/>
                <a:ext cx="965564" cy="1007545"/>
              </a:xfrm>
              <a:custGeom>
                <a:avLst/>
                <a:gdLst/>
                <a:ahLst/>
                <a:cxnLst>
                  <a:cxn ang="0">
                    <a:pos x="56" y="40"/>
                  </a:cxn>
                  <a:cxn ang="0">
                    <a:pos x="69" y="23"/>
                  </a:cxn>
                  <a:cxn ang="0">
                    <a:pos x="87" y="28"/>
                  </a:cxn>
                  <a:cxn ang="0">
                    <a:pos x="99" y="11"/>
                  </a:cxn>
                  <a:cxn ang="0">
                    <a:pos x="101" y="4"/>
                  </a:cxn>
                  <a:cxn ang="0">
                    <a:pos x="113" y="9"/>
                  </a:cxn>
                  <a:cxn ang="0">
                    <a:pos x="121" y="12"/>
                  </a:cxn>
                  <a:cxn ang="0">
                    <a:pos x="123" y="16"/>
                  </a:cxn>
                  <a:cxn ang="0">
                    <a:pos x="123" y="33"/>
                  </a:cxn>
                  <a:cxn ang="0">
                    <a:pos x="144" y="45"/>
                  </a:cxn>
                  <a:cxn ang="0">
                    <a:pos x="149" y="19"/>
                  </a:cxn>
                  <a:cxn ang="0">
                    <a:pos x="152" y="4"/>
                  </a:cxn>
                  <a:cxn ang="0">
                    <a:pos x="158" y="12"/>
                  </a:cxn>
                  <a:cxn ang="0">
                    <a:pos x="168" y="27"/>
                  </a:cxn>
                  <a:cxn ang="0">
                    <a:pos x="178" y="56"/>
                  </a:cxn>
                  <a:cxn ang="0">
                    <a:pos x="191" y="70"/>
                  </a:cxn>
                  <a:cxn ang="0">
                    <a:pos x="197" y="76"/>
                  </a:cxn>
                  <a:cxn ang="0">
                    <a:pos x="208" y="96"/>
                  </a:cxn>
                  <a:cxn ang="0">
                    <a:pos x="212" y="120"/>
                  </a:cxn>
                  <a:cxn ang="0">
                    <a:pos x="204" y="147"/>
                  </a:cxn>
                  <a:cxn ang="0">
                    <a:pos x="193" y="176"/>
                  </a:cxn>
                  <a:cxn ang="0">
                    <a:pos x="174" y="190"/>
                  </a:cxn>
                  <a:cxn ang="0">
                    <a:pos x="168" y="182"/>
                  </a:cxn>
                  <a:cxn ang="0">
                    <a:pos x="150" y="185"/>
                  </a:cxn>
                  <a:cxn ang="0">
                    <a:pos x="136" y="166"/>
                  </a:cxn>
                  <a:cxn ang="0">
                    <a:pos x="128" y="163"/>
                  </a:cxn>
                  <a:cxn ang="0">
                    <a:pos x="131" y="147"/>
                  </a:cxn>
                  <a:cxn ang="0">
                    <a:pos x="122" y="156"/>
                  </a:cxn>
                  <a:cxn ang="0">
                    <a:pos x="110" y="143"/>
                  </a:cxn>
                  <a:cxn ang="0">
                    <a:pos x="70" y="143"/>
                  </a:cxn>
                  <a:cxn ang="0">
                    <a:pos x="46" y="153"/>
                  </a:cxn>
                  <a:cxn ang="0">
                    <a:pos x="22" y="162"/>
                  </a:cxn>
                  <a:cxn ang="0">
                    <a:pos x="14" y="147"/>
                  </a:cxn>
                  <a:cxn ang="0">
                    <a:pos x="6" y="112"/>
                  </a:cxn>
                  <a:cxn ang="0">
                    <a:pos x="3" y="97"/>
                  </a:cxn>
                  <a:cxn ang="0">
                    <a:pos x="5" y="75"/>
                  </a:cxn>
                  <a:cxn ang="0">
                    <a:pos x="25" y="65"/>
                  </a:cxn>
                  <a:cxn ang="0">
                    <a:pos x="47" y="50"/>
                  </a:cxn>
                  <a:cxn ang="0">
                    <a:pos x="170" y="218"/>
                  </a:cxn>
                  <a:cxn ang="0">
                    <a:pos x="179" y="220"/>
                  </a:cxn>
                  <a:cxn ang="0">
                    <a:pos x="182" y="218"/>
                  </a:cxn>
                  <a:cxn ang="0">
                    <a:pos x="183" y="211"/>
                  </a:cxn>
                  <a:cxn ang="0">
                    <a:pos x="183" y="202"/>
                  </a:cxn>
                  <a:cxn ang="0">
                    <a:pos x="169" y="202"/>
                  </a:cxn>
                  <a:cxn ang="0">
                    <a:pos x="162" y="197"/>
                  </a:cxn>
                  <a:cxn ang="0">
                    <a:pos x="182" y="196"/>
                  </a:cxn>
                  <a:cxn ang="0">
                    <a:pos x="184" y="196"/>
                  </a:cxn>
                  <a:cxn ang="0">
                    <a:pos x="185" y="199"/>
                  </a:cxn>
                  <a:cxn ang="0">
                    <a:pos x="129" y="168"/>
                  </a:cxn>
                  <a:cxn ang="0">
                    <a:pos x="123" y="168"/>
                  </a:cxn>
                  <a:cxn ang="0">
                    <a:pos x="92" y="5"/>
                  </a:cxn>
                  <a:cxn ang="0">
                    <a:pos x="91" y="7"/>
                  </a:cxn>
                  <a:cxn ang="0">
                    <a:pos x="91" y="7"/>
                  </a:cxn>
                  <a:cxn ang="0">
                    <a:pos x="125" y="22"/>
                  </a:cxn>
                  <a:cxn ang="0">
                    <a:pos x="211" y="92"/>
                  </a:cxn>
                  <a:cxn ang="0">
                    <a:pos x="209" y="99"/>
                  </a:cxn>
                  <a:cxn ang="0">
                    <a:pos x="140" y="38"/>
                  </a:cxn>
                </a:cxnLst>
                <a:rect l="0" t="0" r="r" b="b"/>
                <a:pathLst>
                  <a:path w="214" h="223">
                    <a:moveTo>
                      <a:pt x="47" y="50"/>
                    </a:moveTo>
                    <a:cubicBezTo>
                      <a:pt x="51" y="47"/>
                      <a:pt x="46" y="47"/>
                      <a:pt x="50" y="40"/>
                    </a:cubicBezTo>
                    <a:cubicBezTo>
                      <a:pt x="55" y="34"/>
                      <a:pt x="55" y="48"/>
                      <a:pt x="56" y="40"/>
                    </a:cubicBezTo>
                    <a:cubicBezTo>
                      <a:pt x="56" y="31"/>
                      <a:pt x="60" y="42"/>
                      <a:pt x="60" y="35"/>
                    </a:cubicBezTo>
                    <a:cubicBezTo>
                      <a:pt x="60" y="30"/>
                      <a:pt x="61" y="33"/>
                      <a:pt x="64" y="27"/>
                    </a:cubicBezTo>
                    <a:cubicBezTo>
                      <a:pt x="67" y="21"/>
                      <a:pt x="68" y="27"/>
                      <a:pt x="69" y="23"/>
                    </a:cubicBezTo>
                    <a:cubicBezTo>
                      <a:pt x="69" y="19"/>
                      <a:pt x="72" y="25"/>
                      <a:pt x="72" y="21"/>
                    </a:cubicBezTo>
                    <a:cubicBezTo>
                      <a:pt x="72" y="17"/>
                      <a:pt x="79" y="28"/>
                      <a:pt x="82" y="27"/>
                    </a:cubicBezTo>
                    <a:cubicBezTo>
                      <a:pt x="85" y="27"/>
                      <a:pt x="85" y="30"/>
                      <a:pt x="87" y="28"/>
                    </a:cubicBezTo>
                    <a:cubicBezTo>
                      <a:pt x="89" y="26"/>
                      <a:pt x="83" y="27"/>
                      <a:pt x="87" y="21"/>
                    </a:cubicBezTo>
                    <a:cubicBezTo>
                      <a:pt x="91" y="16"/>
                      <a:pt x="87" y="17"/>
                      <a:pt x="92" y="13"/>
                    </a:cubicBezTo>
                    <a:cubicBezTo>
                      <a:pt x="98" y="8"/>
                      <a:pt x="95" y="12"/>
                      <a:pt x="99" y="11"/>
                    </a:cubicBezTo>
                    <a:cubicBezTo>
                      <a:pt x="103" y="10"/>
                      <a:pt x="102" y="13"/>
                      <a:pt x="103" y="9"/>
                    </a:cubicBezTo>
                    <a:cubicBezTo>
                      <a:pt x="104" y="5"/>
                      <a:pt x="100" y="7"/>
                      <a:pt x="99" y="6"/>
                    </a:cubicBezTo>
                    <a:cubicBezTo>
                      <a:pt x="98" y="4"/>
                      <a:pt x="99" y="4"/>
                      <a:pt x="101" y="4"/>
                    </a:cubicBezTo>
                    <a:cubicBezTo>
                      <a:pt x="103" y="4"/>
                      <a:pt x="102" y="6"/>
                      <a:pt x="104" y="5"/>
                    </a:cubicBezTo>
                    <a:cubicBezTo>
                      <a:pt x="106" y="5"/>
                      <a:pt x="104" y="8"/>
                      <a:pt x="108" y="8"/>
                    </a:cubicBezTo>
                    <a:cubicBezTo>
                      <a:pt x="111" y="7"/>
                      <a:pt x="110" y="11"/>
                      <a:pt x="113" y="9"/>
                    </a:cubicBezTo>
                    <a:cubicBezTo>
                      <a:pt x="115" y="9"/>
                      <a:pt x="114" y="13"/>
                      <a:pt x="118" y="9"/>
                    </a:cubicBezTo>
                    <a:cubicBezTo>
                      <a:pt x="122" y="6"/>
                      <a:pt x="119" y="10"/>
                      <a:pt x="120" y="10"/>
                    </a:cubicBezTo>
                    <a:cubicBezTo>
                      <a:pt x="121" y="10"/>
                      <a:pt x="120" y="13"/>
                      <a:pt x="121" y="12"/>
                    </a:cubicBezTo>
                    <a:cubicBezTo>
                      <a:pt x="123" y="11"/>
                      <a:pt x="121" y="11"/>
                      <a:pt x="122" y="9"/>
                    </a:cubicBezTo>
                    <a:cubicBezTo>
                      <a:pt x="124" y="8"/>
                      <a:pt x="123" y="9"/>
                      <a:pt x="125" y="11"/>
                    </a:cubicBezTo>
                    <a:cubicBezTo>
                      <a:pt x="128" y="12"/>
                      <a:pt x="124" y="12"/>
                      <a:pt x="123" y="16"/>
                    </a:cubicBezTo>
                    <a:cubicBezTo>
                      <a:pt x="123" y="21"/>
                      <a:pt x="123" y="14"/>
                      <a:pt x="120" y="18"/>
                    </a:cubicBezTo>
                    <a:cubicBezTo>
                      <a:pt x="118" y="23"/>
                      <a:pt x="123" y="18"/>
                      <a:pt x="119" y="24"/>
                    </a:cubicBezTo>
                    <a:cubicBezTo>
                      <a:pt x="116" y="30"/>
                      <a:pt x="118" y="28"/>
                      <a:pt x="123" y="33"/>
                    </a:cubicBezTo>
                    <a:cubicBezTo>
                      <a:pt x="125" y="36"/>
                      <a:pt x="125" y="33"/>
                      <a:pt x="130" y="37"/>
                    </a:cubicBezTo>
                    <a:cubicBezTo>
                      <a:pt x="135" y="42"/>
                      <a:pt x="136" y="39"/>
                      <a:pt x="137" y="42"/>
                    </a:cubicBezTo>
                    <a:cubicBezTo>
                      <a:pt x="137" y="44"/>
                      <a:pt x="142" y="47"/>
                      <a:pt x="144" y="45"/>
                    </a:cubicBezTo>
                    <a:cubicBezTo>
                      <a:pt x="147" y="43"/>
                      <a:pt x="145" y="42"/>
                      <a:pt x="148" y="38"/>
                    </a:cubicBezTo>
                    <a:cubicBezTo>
                      <a:pt x="150" y="35"/>
                      <a:pt x="148" y="35"/>
                      <a:pt x="149" y="31"/>
                    </a:cubicBezTo>
                    <a:cubicBezTo>
                      <a:pt x="151" y="26"/>
                      <a:pt x="148" y="22"/>
                      <a:pt x="149" y="19"/>
                    </a:cubicBezTo>
                    <a:cubicBezTo>
                      <a:pt x="150" y="16"/>
                      <a:pt x="149" y="16"/>
                      <a:pt x="150" y="14"/>
                    </a:cubicBezTo>
                    <a:cubicBezTo>
                      <a:pt x="152" y="13"/>
                      <a:pt x="149" y="14"/>
                      <a:pt x="150" y="11"/>
                    </a:cubicBezTo>
                    <a:cubicBezTo>
                      <a:pt x="152" y="7"/>
                      <a:pt x="152" y="6"/>
                      <a:pt x="152" y="4"/>
                    </a:cubicBezTo>
                    <a:cubicBezTo>
                      <a:pt x="153" y="1"/>
                      <a:pt x="155" y="0"/>
                      <a:pt x="156" y="3"/>
                    </a:cubicBezTo>
                    <a:cubicBezTo>
                      <a:pt x="156" y="6"/>
                      <a:pt x="156" y="8"/>
                      <a:pt x="157" y="9"/>
                    </a:cubicBezTo>
                    <a:cubicBezTo>
                      <a:pt x="159" y="10"/>
                      <a:pt x="157" y="10"/>
                      <a:pt x="158" y="12"/>
                    </a:cubicBezTo>
                    <a:cubicBezTo>
                      <a:pt x="160" y="15"/>
                      <a:pt x="160" y="17"/>
                      <a:pt x="160" y="20"/>
                    </a:cubicBezTo>
                    <a:cubicBezTo>
                      <a:pt x="160" y="23"/>
                      <a:pt x="162" y="27"/>
                      <a:pt x="163" y="24"/>
                    </a:cubicBezTo>
                    <a:cubicBezTo>
                      <a:pt x="165" y="21"/>
                      <a:pt x="164" y="25"/>
                      <a:pt x="168" y="27"/>
                    </a:cubicBezTo>
                    <a:cubicBezTo>
                      <a:pt x="171" y="29"/>
                      <a:pt x="168" y="36"/>
                      <a:pt x="171" y="40"/>
                    </a:cubicBezTo>
                    <a:cubicBezTo>
                      <a:pt x="174" y="43"/>
                      <a:pt x="172" y="48"/>
                      <a:pt x="173" y="51"/>
                    </a:cubicBezTo>
                    <a:cubicBezTo>
                      <a:pt x="175" y="53"/>
                      <a:pt x="174" y="55"/>
                      <a:pt x="178" y="56"/>
                    </a:cubicBezTo>
                    <a:cubicBezTo>
                      <a:pt x="182" y="57"/>
                      <a:pt x="179" y="59"/>
                      <a:pt x="184" y="60"/>
                    </a:cubicBezTo>
                    <a:cubicBezTo>
                      <a:pt x="189" y="62"/>
                      <a:pt x="189" y="64"/>
                      <a:pt x="187" y="64"/>
                    </a:cubicBezTo>
                    <a:cubicBezTo>
                      <a:pt x="185" y="64"/>
                      <a:pt x="190" y="68"/>
                      <a:pt x="191" y="70"/>
                    </a:cubicBezTo>
                    <a:cubicBezTo>
                      <a:pt x="192" y="72"/>
                      <a:pt x="190" y="73"/>
                      <a:pt x="192" y="76"/>
                    </a:cubicBezTo>
                    <a:cubicBezTo>
                      <a:pt x="194" y="79"/>
                      <a:pt x="192" y="73"/>
                      <a:pt x="194" y="76"/>
                    </a:cubicBezTo>
                    <a:cubicBezTo>
                      <a:pt x="197" y="78"/>
                      <a:pt x="196" y="74"/>
                      <a:pt x="197" y="76"/>
                    </a:cubicBezTo>
                    <a:cubicBezTo>
                      <a:pt x="199" y="78"/>
                      <a:pt x="196" y="81"/>
                      <a:pt x="199" y="85"/>
                    </a:cubicBezTo>
                    <a:cubicBezTo>
                      <a:pt x="202" y="88"/>
                      <a:pt x="201" y="85"/>
                      <a:pt x="203" y="89"/>
                    </a:cubicBezTo>
                    <a:cubicBezTo>
                      <a:pt x="205" y="92"/>
                      <a:pt x="207" y="92"/>
                      <a:pt x="208" y="96"/>
                    </a:cubicBezTo>
                    <a:cubicBezTo>
                      <a:pt x="209" y="100"/>
                      <a:pt x="210" y="97"/>
                      <a:pt x="210" y="101"/>
                    </a:cubicBezTo>
                    <a:cubicBezTo>
                      <a:pt x="209" y="105"/>
                      <a:pt x="211" y="105"/>
                      <a:pt x="210" y="108"/>
                    </a:cubicBezTo>
                    <a:cubicBezTo>
                      <a:pt x="209" y="109"/>
                      <a:pt x="214" y="116"/>
                      <a:pt x="212" y="120"/>
                    </a:cubicBezTo>
                    <a:cubicBezTo>
                      <a:pt x="210" y="123"/>
                      <a:pt x="212" y="126"/>
                      <a:pt x="209" y="130"/>
                    </a:cubicBezTo>
                    <a:cubicBezTo>
                      <a:pt x="208" y="133"/>
                      <a:pt x="210" y="135"/>
                      <a:pt x="208" y="139"/>
                    </a:cubicBezTo>
                    <a:cubicBezTo>
                      <a:pt x="206" y="143"/>
                      <a:pt x="209" y="142"/>
                      <a:pt x="204" y="147"/>
                    </a:cubicBezTo>
                    <a:cubicBezTo>
                      <a:pt x="198" y="152"/>
                      <a:pt x="199" y="161"/>
                      <a:pt x="197" y="162"/>
                    </a:cubicBezTo>
                    <a:cubicBezTo>
                      <a:pt x="195" y="163"/>
                      <a:pt x="194" y="168"/>
                      <a:pt x="194" y="170"/>
                    </a:cubicBezTo>
                    <a:cubicBezTo>
                      <a:pt x="194" y="173"/>
                      <a:pt x="192" y="175"/>
                      <a:pt x="193" y="176"/>
                    </a:cubicBezTo>
                    <a:cubicBezTo>
                      <a:pt x="194" y="177"/>
                      <a:pt x="193" y="181"/>
                      <a:pt x="188" y="181"/>
                    </a:cubicBezTo>
                    <a:cubicBezTo>
                      <a:pt x="183" y="180"/>
                      <a:pt x="178" y="187"/>
                      <a:pt x="176" y="187"/>
                    </a:cubicBezTo>
                    <a:cubicBezTo>
                      <a:pt x="174" y="188"/>
                      <a:pt x="176" y="193"/>
                      <a:pt x="174" y="190"/>
                    </a:cubicBezTo>
                    <a:cubicBezTo>
                      <a:pt x="171" y="186"/>
                      <a:pt x="170" y="187"/>
                      <a:pt x="169" y="185"/>
                    </a:cubicBezTo>
                    <a:cubicBezTo>
                      <a:pt x="169" y="183"/>
                      <a:pt x="169" y="187"/>
                      <a:pt x="167" y="186"/>
                    </a:cubicBezTo>
                    <a:cubicBezTo>
                      <a:pt x="165" y="184"/>
                      <a:pt x="170" y="184"/>
                      <a:pt x="168" y="182"/>
                    </a:cubicBezTo>
                    <a:cubicBezTo>
                      <a:pt x="165" y="180"/>
                      <a:pt x="167" y="183"/>
                      <a:pt x="164" y="185"/>
                    </a:cubicBezTo>
                    <a:cubicBezTo>
                      <a:pt x="160" y="186"/>
                      <a:pt x="162" y="189"/>
                      <a:pt x="157" y="187"/>
                    </a:cubicBezTo>
                    <a:cubicBezTo>
                      <a:pt x="152" y="184"/>
                      <a:pt x="151" y="184"/>
                      <a:pt x="150" y="185"/>
                    </a:cubicBezTo>
                    <a:cubicBezTo>
                      <a:pt x="149" y="186"/>
                      <a:pt x="148" y="183"/>
                      <a:pt x="146" y="182"/>
                    </a:cubicBezTo>
                    <a:cubicBezTo>
                      <a:pt x="143" y="182"/>
                      <a:pt x="139" y="176"/>
                      <a:pt x="140" y="174"/>
                    </a:cubicBezTo>
                    <a:cubicBezTo>
                      <a:pt x="141" y="172"/>
                      <a:pt x="139" y="167"/>
                      <a:pt x="136" y="166"/>
                    </a:cubicBezTo>
                    <a:cubicBezTo>
                      <a:pt x="134" y="165"/>
                      <a:pt x="133" y="167"/>
                      <a:pt x="132" y="166"/>
                    </a:cubicBezTo>
                    <a:cubicBezTo>
                      <a:pt x="131" y="164"/>
                      <a:pt x="135" y="162"/>
                      <a:pt x="133" y="158"/>
                    </a:cubicBezTo>
                    <a:cubicBezTo>
                      <a:pt x="130" y="154"/>
                      <a:pt x="132" y="162"/>
                      <a:pt x="128" y="163"/>
                    </a:cubicBezTo>
                    <a:cubicBezTo>
                      <a:pt x="124" y="163"/>
                      <a:pt x="125" y="160"/>
                      <a:pt x="127" y="160"/>
                    </a:cubicBezTo>
                    <a:cubicBezTo>
                      <a:pt x="129" y="161"/>
                      <a:pt x="129" y="159"/>
                      <a:pt x="128" y="157"/>
                    </a:cubicBezTo>
                    <a:cubicBezTo>
                      <a:pt x="128" y="155"/>
                      <a:pt x="132" y="149"/>
                      <a:pt x="131" y="147"/>
                    </a:cubicBezTo>
                    <a:cubicBezTo>
                      <a:pt x="130" y="145"/>
                      <a:pt x="130" y="144"/>
                      <a:pt x="130" y="146"/>
                    </a:cubicBezTo>
                    <a:cubicBezTo>
                      <a:pt x="130" y="148"/>
                      <a:pt x="127" y="148"/>
                      <a:pt x="127" y="151"/>
                    </a:cubicBezTo>
                    <a:cubicBezTo>
                      <a:pt x="126" y="154"/>
                      <a:pt x="127" y="150"/>
                      <a:pt x="122" y="156"/>
                    </a:cubicBezTo>
                    <a:cubicBezTo>
                      <a:pt x="117" y="162"/>
                      <a:pt x="123" y="162"/>
                      <a:pt x="118" y="160"/>
                    </a:cubicBezTo>
                    <a:cubicBezTo>
                      <a:pt x="115" y="158"/>
                      <a:pt x="117" y="151"/>
                      <a:pt x="113" y="149"/>
                    </a:cubicBezTo>
                    <a:cubicBezTo>
                      <a:pt x="108" y="146"/>
                      <a:pt x="114" y="146"/>
                      <a:pt x="110" y="143"/>
                    </a:cubicBezTo>
                    <a:cubicBezTo>
                      <a:pt x="107" y="140"/>
                      <a:pt x="107" y="143"/>
                      <a:pt x="99" y="139"/>
                    </a:cubicBezTo>
                    <a:cubicBezTo>
                      <a:pt x="91" y="135"/>
                      <a:pt x="98" y="139"/>
                      <a:pt x="89" y="137"/>
                    </a:cubicBezTo>
                    <a:cubicBezTo>
                      <a:pt x="84" y="137"/>
                      <a:pt x="80" y="143"/>
                      <a:pt x="70" y="143"/>
                    </a:cubicBezTo>
                    <a:cubicBezTo>
                      <a:pt x="64" y="142"/>
                      <a:pt x="65" y="147"/>
                      <a:pt x="61" y="147"/>
                    </a:cubicBezTo>
                    <a:cubicBezTo>
                      <a:pt x="57" y="147"/>
                      <a:pt x="59" y="156"/>
                      <a:pt x="53" y="154"/>
                    </a:cubicBezTo>
                    <a:cubicBezTo>
                      <a:pt x="48" y="152"/>
                      <a:pt x="51" y="156"/>
                      <a:pt x="46" y="153"/>
                    </a:cubicBezTo>
                    <a:cubicBezTo>
                      <a:pt x="43" y="152"/>
                      <a:pt x="43" y="154"/>
                      <a:pt x="38" y="154"/>
                    </a:cubicBezTo>
                    <a:cubicBezTo>
                      <a:pt x="34" y="154"/>
                      <a:pt x="36" y="157"/>
                      <a:pt x="33" y="158"/>
                    </a:cubicBezTo>
                    <a:cubicBezTo>
                      <a:pt x="29" y="158"/>
                      <a:pt x="29" y="163"/>
                      <a:pt x="22" y="162"/>
                    </a:cubicBezTo>
                    <a:cubicBezTo>
                      <a:pt x="15" y="161"/>
                      <a:pt x="15" y="156"/>
                      <a:pt x="12" y="157"/>
                    </a:cubicBezTo>
                    <a:cubicBezTo>
                      <a:pt x="10" y="157"/>
                      <a:pt x="10" y="151"/>
                      <a:pt x="12" y="151"/>
                    </a:cubicBezTo>
                    <a:cubicBezTo>
                      <a:pt x="13" y="152"/>
                      <a:pt x="15" y="150"/>
                      <a:pt x="14" y="147"/>
                    </a:cubicBezTo>
                    <a:cubicBezTo>
                      <a:pt x="14" y="143"/>
                      <a:pt x="17" y="145"/>
                      <a:pt x="13" y="135"/>
                    </a:cubicBezTo>
                    <a:cubicBezTo>
                      <a:pt x="9" y="125"/>
                      <a:pt x="12" y="125"/>
                      <a:pt x="10" y="120"/>
                    </a:cubicBezTo>
                    <a:cubicBezTo>
                      <a:pt x="7" y="115"/>
                      <a:pt x="6" y="115"/>
                      <a:pt x="6" y="112"/>
                    </a:cubicBezTo>
                    <a:cubicBezTo>
                      <a:pt x="7" y="108"/>
                      <a:pt x="2" y="105"/>
                      <a:pt x="2" y="102"/>
                    </a:cubicBezTo>
                    <a:cubicBezTo>
                      <a:pt x="2" y="98"/>
                      <a:pt x="4" y="105"/>
                      <a:pt x="5" y="104"/>
                    </a:cubicBezTo>
                    <a:cubicBezTo>
                      <a:pt x="5" y="102"/>
                      <a:pt x="2" y="99"/>
                      <a:pt x="3" y="97"/>
                    </a:cubicBezTo>
                    <a:cubicBezTo>
                      <a:pt x="4" y="96"/>
                      <a:pt x="7" y="106"/>
                      <a:pt x="7" y="101"/>
                    </a:cubicBezTo>
                    <a:cubicBezTo>
                      <a:pt x="7" y="96"/>
                      <a:pt x="0" y="91"/>
                      <a:pt x="3" y="85"/>
                    </a:cubicBezTo>
                    <a:cubicBezTo>
                      <a:pt x="7" y="79"/>
                      <a:pt x="2" y="80"/>
                      <a:pt x="5" y="75"/>
                    </a:cubicBezTo>
                    <a:cubicBezTo>
                      <a:pt x="8" y="70"/>
                      <a:pt x="6" y="81"/>
                      <a:pt x="8" y="75"/>
                    </a:cubicBezTo>
                    <a:cubicBezTo>
                      <a:pt x="10" y="70"/>
                      <a:pt x="11" y="74"/>
                      <a:pt x="16" y="68"/>
                    </a:cubicBezTo>
                    <a:cubicBezTo>
                      <a:pt x="21" y="62"/>
                      <a:pt x="21" y="67"/>
                      <a:pt x="25" y="65"/>
                    </a:cubicBezTo>
                    <a:cubicBezTo>
                      <a:pt x="29" y="63"/>
                      <a:pt x="31" y="63"/>
                      <a:pt x="32" y="61"/>
                    </a:cubicBezTo>
                    <a:cubicBezTo>
                      <a:pt x="33" y="59"/>
                      <a:pt x="36" y="63"/>
                      <a:pt x="41" y="59"/>
                    </a:cubicBezTo>
                    <a:cubicBezTo>
                      <a:pt x="46" y="56"/>
                      <a:pt x="44" y="53"/>
                      <a:pt x="47" y="50"/>
                    </a:cubicBezTo>
                    <a:close/>
                    <a:moveTo>
                      <a:pt x="167" y="208"/>
                    </a:moveTo>
                    <a:cubicBezTo>
                      <a:pt x="168" y="210"/>
                      <a:pt x="168" y="209"/>
                      <a:pt x="168" y="211"/>
                    </a:cubicBezTo>
                    <a:cubicBezTo>
                      <a:pt x="168" y="213"/>
                      <a:pt x="169" y="217"/>
                      <a:pt x="170" y="218"/>
                    </a:cubicBezTo>
                    <a:cubicBezTo>
                      <a:pt x="172" y="219"/>
                      <a:pt x="172" y="222"/>
                      <a:pt x="173" y="222"/>
                    </a:cubicBezTo>
                    <a:cubicBezTo>
                      <a:pt x="174" y="221"/>
                      <a:pt x="175" y="222"/>
                      <a:pt x="177" y="222"/>
                    </a:cubicBezTo>
                    <a:cubicBezTo>
                      <a:pt x="178" y="223"/>
                      <a:pt x="177" y="221"/>
                      <a:pt x="179" y="220"/>
                    </a:cubicBezTo>
                    <a:cubicBezTo>
                      <a:pt x="180" y="219"/>
                      <a:pt x="180" y="217"/>
                      <a:pt x="180" y="218"/>
                    </a:cubicBezTo>
                    <a:cubicBezTo>
                      <a:pt x="181" y="219"/>
                      <a:pt x="180" y="216"/>
                      <a:pt x="181" y="217"/>
                    </a:cubicBezTo>
                    <a:cubicBezTo>
                      <a:pt x="182" y="217"/>
                      <a:pt x="182" y="218"/>
                      <a:pt x="182" y="218"/>
                    </a:cubicBezTo>
                    <a:cubicBezTo>
                      <a:pt x="181" y="218"/>
                      <a:pt x="181" y="219"/>
                      <a:pt x="183" y="219"/>
                    </a:cubicBezTo>
                    <a:cubicBezTo>
                      <a:pt x="184" y="220"/>
                      <a:pt x="182" y="215"/>
                      <a:pt x="183" y="214"/>
                    </a:cubicBezTo>
                    <a:cubicBezTo>
                      <a:pt x="184" y="214"/>
                      <a:pt x="182" y="212"/>
                      <a:pt x="183" y="211"/>
                    </a:cubicBezTo>
                    <a:cubicBezTo>
                      <a:pt x="185" y="210"/>
                      <a:pt x="184" y="213"/>
                      <a:pt x="185" y="212"/>
                    </a:cubicBezTo>
                    <a:cubicBezTo>
                      <a:pt x="186" y="211"/>
                      <a:pt x="184" y="211"/>
                      <a:pt x="185" y="207"/>
                    </a:cubicBezTo>
                    <a:cubicBezTo>
                      <a:pt x="185" y="204"/>
                      <a:pt x="184" y="201"/>
                      <a:pt x="183" y="202"/>
                    </a:cubicBezTo>
                    <a:cubicBezTo>
                      <a:pt x="182" y="203"/>
                      <a:pt x="182" y="201"/>
                      <a:pt x="181" y="203"/>
                    </a:cubicBezTo>
                    <a:cubicBezTo>
                      <a:pt x="180" y="204"/>
                      <a:pt x="181" y="202"/>
                      <a:pt x="177" y="204"/>
                    </a:cubicBezTo>
                    <a:cubicBezTo>
                      <a:pt x="172" y="206"/>
                      <a:pt x="173" y="202"/>
                      <a:pt x="169" y="202"/>
                    </a:cubicBezTo>
                    <a:cubicBezTo>
                      <a:pt x="166" y="202"/>
                      <a:pt x="166" y="199"/>
                      <a:pt x="165" y="203"/>
                    </a:cubicBezTo>
                    <a:cubicBezTo>
                      <a:pt x="165" y="204"/>
                      <a:pt x="166" y="205"/>
                      <a:pt x="167" y="208"/>
                    </a:cubicBezTo>
                    <a:close/>
                    <a:moveTo>
                      <a:pt x="162" y="197"/>
                    </a:moveTo>
                    <a:cubicBezTo>
                      <a:pt x="164" y="196"/>
                      <a:pt x="163" y="192"/>
                      <a:pt x="162" y="193"/>
                    </a:cubicBezTo>
                    <a:cubicBezTo>
                      <a:pt x="161" y="194"/>
                      <a:pt x="161" y="197"/>
                      <a:pt x="162" y="197"/>
                    </a:cubicBezTo>
                    <a:close/>
                    <a:moveTo>
                      <a:pt x="182" y="196"/>
                    </a:moveTo>
                    <a:cubicBezTo>
                      <a:pt x="183" y="196"/>
                      <a:pt x="183" y="196"/>
                      <a:pt x="183" y="197"/>
                    </a:cubicBezTo>
                    <a:cubicBezTo>
                      <a:pt x="183" y="198"/>
                      <a:pt x="185" y="198"/>
                      <a:pt x="185" y="197"/>
                    </a:cubicBezTo>
                    <a:cubicBezTo>
                      <a:pt x="184" y="196"/>
                      <a:pt x="186" y="196"/>
                      <a:pt x="184" y="196"/>
                    </a:cubicBezTo>
                    <a:cubicBezTo>
                      <a:pt x="183" y="195"/>
                      <a:pt x="183" y="193"/>
                      <a:pt x="182" y="195"/>
                    </a:cubicBezTo>
                    <a:cubicBezTo>
                      <a:pt x="182" y="195"/>
                      <a:pt x="181" y="195"/>
                      <a:pt x="182" y="196"/>
                    </a:cubicBezTo>
                    <a:close/>
                    <a:moveTo>
                      <a:pt x="185" y="199"/>
                    </a:moveTo>
                    <a:cubicBezTo>
                      <a:pt x="186" y="198"/>
                      <a:pt x="183" y="198"/>
                      <a:pt x="183" y="199"/>
                    </a:cubicBezTo>
                    <a:cubicBezTo>
                      <a:pt x="183" y="199"/>
                      <a:pt x="185" y="200"/>
                      <a:pt x="185" y="199"/>
                    </a:cubicBezTo>
                    <a:close/>
                    <a:moveTo>
                      <a:pt x="129" y="168"/>
                    </a:moveTo>
                    <a:cubicBezTo>
                      <a:pt x="130" y="167"/>
                      <a:pt x="132" y="168"/>
                      <a:pt x="131" y="167"/>
                    </a:cubicBezTo>
                    <a:cubicBezTo>
                      <a:pt x="131" y="166"/>
                      <a:pt x="130" y="167"/>
                      <a:pt x="129" y="165"/>
                    </a:cubicBezTo>
                    <a:cubicBezTo>
                      <a:pt x="128" y="164"/>
                      <a:pt x="123" y="166"/>
                      <a:pt x="123" y="168"/>
                    </a:cubicBezTo>
                    <a:cubicBezTo>
                      <a:pt x="124" y="169"/>
                      <a:pt x="128" y="168"/>
                      <a:pt x="129" y="168"/>
                    </a:cubicBezTo>
                    <a:close/>
                    <a:moveTo>
                      <a:pt x="97" y="5"/>
                    </a:moveTo>
                    <a:cubicBezTo>
                      <a:pt x="95" y="2"/>
                      <a:pt x="95" y="7"/>
                      <a:pt x="92" y="5"/>
                    </a:cubicBezTo>
                    <a:cubicBezTo>
                      <a:pt x="90" y="4"/>
                      <a:pt x="92" y="7"/>
                      <a:pt x="94" y="9"/>
                    </a:cubicBezTo>
                    <a:cubicBezTo>
                      <a:pt x="95" y="9"/>
                      <a:pt x="98" y="7"/>
                      <a:pt x="97" y="5"/>
                    </a:cubicBezTo>
                    <a:close/>
                    <a:moveTo>
                      <a:pt x="91" y="7"/>
                    </a:moveTo>
                    <a:cubicBezTo>
                      <a:pt x="90" y="5"/>
                      <a:pt x="90" y="5"/>
                      <a:pt x="90" y="7"/>
                    </a:cubicBezTo>
                    <a:cubicBezTo>
                      <a:pt x="90" y="8"/>
                      <a:pt x="89" y="8"/>
                      <a:pt x="91" y="9"/>
                    </a:cubicBezTo>
                    <a:cubicBezTo>
                      <a:pt x="92" y="9"/>
                      <a:pt x="92" y="8"/>
                      <a:pt x="91" y="7"/>
                    </a:cubicBezTo>
                    <a:close/>
                    <a:moveTo>
                      <a:pt x="125" y="22"/>
                    </a:moveTo>
                    <a:cubicBezTo>
                      <a:pt x="125" y="21"/>
                      <a:pt x="122" y="21"/>
                      <a:pt x="123" y="23"/>
                    </a:cubicBezTo>
                    <a:cubicBezTo>
                      <a:pt x="123" y="25"/>
                      <a:pt x="124" y="24"/>
                      <a:pt x="125" y="22"/>
                    </a:cubicBezTo>
                    <a:close/>
                    <a:moveTo>
                      <a:pt x="210" y="97"/>
                    </a:moveTo>
                    <a:cubicBezTo>
                      <a:pt x="210" y="96"/>
                      <a:pt x="211" y="95"/>
                      <a:pt x="211" y="94"/>
                    </a:cubicBezTo>
                    <a:cubicBezTo>
                      <a:pt x="211" y="93"/>
                      <a:pt x="211" y="93"/>
                      <a:pt x="211" y="92"/>
                    </a:cubicBezTo>
                    <a:cubicBezTo>
                      <a:pt x="211" y="91"/>
                      <a:pt x="210" y="92"/>
                      <a:pt x="210" y="93"/>
                    </a:cubicBezTo>
                    <a:cubicBezTo>
                      <a:pt x="211" y="94"/>
                      <a:pt x="209" y="95"/>
                      <a:pt x="209" y="95"/>
                    </a:cubicBezTo>
                    <a:cubicBezTo>
                      <a:pt x="210" y="96"/>
                      <a:pt x="208" y="98"/>
                      <a:pt x="209" y="99"/>
                    </a:cubicBezTo>
                    <a:cubicBezTo>
                      <a:pt x="210" y="99"/>
                      <a:pt x="210" y="98"/>
                      <a:pt x="210" y="97"/>
                    </a:cubicBezTo>
                    <a:close/>
                    <a:moveTo>
                      <a:pt x="138" y="39"/>
                    </a:moveTo>
                    <a:cubicBezTo>
                      <a:pt x="139" y="39"/>
                      <a:pt x="141" y="39"/>
                      <a:pt x="140" y="38"/>
                    </a:cubicBezTo>
                    <a:cubicBezTo>
                      <a:pt x="139" y="37"/>
                      <a:pt x="136" y="39"/>
                      <a:pt x="137" y="40"/>
                    </a:cubicBezTo>
                    <a:cubicBezTo>
                      <a:pt x="137" y="40"/>
                      <a:pt x="138" y="40"/>
                      <a:pt x="138" y="3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5" name="Freeform 20272">
                <a:extLst>
                  <a:ext uri="{FF2B5EF4-FFF2-40B4-BE49-F238E27FC236}">
                    <a16:creationId xmlns:a16="http://schemas.microsoft.com/office/drawing/2014/main" id="{6BA8D2FF-BED6-E545-07E2-1BEE82EDAC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60682" y="3461445"/>
                <a:ext cx="150751" cy="181282"/>
              </a:xfrm>
              <a:custGeom>
                <a:avLst/>
                <a:gdLst/>
                <a:ahLst/>
                <a:cxnLst>
                  <a:cxn ang="0">
                    <a:pos x="28" y="39"/>
                  </a:cxn>
                  <a:cxn ang="0">
                    <a:pos x="31" y="38"/>
                  </a:cxn>
                  <a:cxn ang="0">
                    <a:pos x="30" y="40"/>
                  </a:cxn>
                  <a:cxn ang="0">
                    <a:pos x="28" y="39"/>
                  </a:cxn>
                  <a:cxn ang="0">
                    <a:pos x="7" y="17"/>
                  </a:cxn>
                  <a:cxn ang="0">
                    <a:pos x="7" y="14"/>
                  </a:cxn>
                  <a:cxn ang="0">
                    <a:pos x="6" y="12"/>
                  </a:cxn>
                  <a:cxn ang="0">
                    <a:pos x="5" y="15"/>
                  </a:cxn>
                  <a:cxn ang="0">
                    <a:pos x="6" y="17"/>
                  </a:cxn>
                  <a:cxn ang="0">
                    <a:pos x="7" y="17"/>
                  </a:cxn>
                  <a:cxn ang="0">
                    <a:pos x="8" y="21"/>
                  </a:cxn>
                  <a:cxn ang="0">
                    <a:pos x="8" y="19"/>
                  </a:cxn>
                  <a:cxn ang="0">
                    <a:pos x="7" y="18"/>
                  </a:cxn>
                  <a:cxn ang="0">
                    <a:pos x="7" y="20"/>
                  </a:cxn>
                  <a:cxn ang="0">
                    <a:pos x="8" y="21"/>
                  </a:cxn>
                  <a:cxn ang="0">
                    <a:pos x="4" y="2"/>
                  </a:cxn>
                  <a:cxn ang="0">
                    <a:pos x="6" y="2"/>
                  </a:cxn>
                  <a:cxn ang="0">
                    <a:pos x="3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11" y="5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8" y="1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0" y="7"/>
                  </a:cxn>
                  <a:cxn ang="0">
                    <a:pos x="11" y="5"/>
                  </a:cxn>
                  <a:cxn ang="0">
                    <a:pos x="32" y="31"/>
                  </a:cxn>
                  <a:cxn ang="0">
                    <a:pos x="33" y="31"/>
                  </a:cxn>
                  <a:cxn ang="0">
                    <a:pos x="31" y="30"/>
                  </a:cxn>
                  <a:cxn ang="0">
                    <a:pos x="32" y="31"/>
                  </a:cxn>
                  <a:cxn ang="0">
                    <a:pos x="15" y="12"/>
                  </a:cxn>
                  <a:cxn ang="0">
                    <a:pos x="14" y="15"/>
                  </a:cxn>
                  <a:cxn ang="0">
                    <a:pos x="15" y="16"/>
                  </a:cxn>
                  <a:cxn ang="0">
                    <a:pos x="15" y="15"/>
                  </a:cxn>
                  <a:cxn ang="0">
                    <a:pos x="15" y="11"/>
                  </a:cxn>
                  <a:cxn ang="0">
                    <a:pos x="12" y="10"/>
                  </a:cxn>
                  <a:cxn ang="0">
                    <a:pos x="15" y="12"/>
                  </a:cxn>
                  <a:cxn ang="0">
                    <a:pos x="26" y="30"/>
                  </a:cxn>
                  <a:cxn ang="0">
                    <a:pos x="26" y="31"/>
                  </a:cxn>
                  <a:cxn ang="0">
                    <a:pos x="27" y="28"/>
                  </a:cxn>
                  <a:cxn ang="0">
                    <a:pos x="25" y="27"/>
                  </a:cxn>
                  <a:cxn ang="0">
                    <a:pos x="26" y="29"/>
                  </a:cxn>
                  <a:cxn ang="0">
                    <a:pos x="26" y="30"/>
                  </a:cxn>
                  <a:cxn ang="0">
                    <a:pos x="17" y="23"/>
                  </a:cxn>
                  <a:cxn ang="0">
                    <a:pos x="17" y="23"/>
                  </a:cxn>
                  <a:cxn ang="0">
                    <a:pos x="16" y="22"/>
                  </a:cxn>
                  <a:cxn ang="0">
                    <a:pos x="17" y="23"/>
                  </a:cxn>
                  <a:cxn ang="0">
                    <a:pos x="19" y="18"/>
                  </a:cxn>
                  <a:cxn ang="0">
                    <a:pos x="18" y="15"/>
                  </a:cxn>
                  <a:cxn ang="0">
                    <a:pos x="18" y="16"/>
                  </a:cxn>
                  <a:cxn ang="0">
                    <a:pos x="19" y="18"/>
                  </a:cxn>
                  <a:cxn ang="0">
                    <a:pos x="19" y="19"/>
                  </a:cxn>
                  <a:cxn ang="0">
                    <a:pos x="19" y="18"/>
                  </a:cxn>
                  <a:cxn ang="0">
                    <a:pos x="22" y="27"/>
                  </a:cxn>
                  <a:cxn ang="0">
                    <a:pos x="22" y="26"/>
                  </a:cxn>
                  <a:cxn ang="0">
                    <a:pos x="21" y="25"/>
                  </a:cxn>
                  <a:cxn ang="0">
                    <a:pos x="20" y="22"/>
                  </a:cxn>
                  <a:cxn ang="0">
                    <a:pos x="21" y="24"/>
                  </a:cxn>
                  <a:cxn ang="0">
                    <a:pos x="21" y="26"/>
                  </a:cxn>
                  <a:cxn ang="0">
                    <a:pos x="22" y="27"/>
                  </a:cxn>
                </a:cxnLst>
                <a:rect l="0" t="0" r="r" b="b"/>
                <a:pathLst>
                  <a:path w="33" h="40">
                    <a:moveTo>
                      <a:pt x="28" y="39"/>
                    </a:moveTo>
                    <a:cubicBezTo>
                      <a:pt x="30" y="37"/>
                      <a:pt x="31" y="39"/>
                      <a:pt x="31" y="38"/>
                    </a:cubicBezTo>
                    <a:cubicBezTo>
                      <a:pt x="32" y="36"/>
                      <a:pt x="33" y="39"/>
                      <a:pt x="30" y="40"/>
                    </a:cubicBezTo>
                    <a:cubicBezTo>
                      <a:pt x="28" y="40"/>
                      <a:pt x="28" y="40"/>
                      <a:pt x="28" y="39"/>
                    </a:cubicBezTo>
                    <a:close/>
                    <a:moveTo>
                      <a:pt x="7" y="17"/>
                    </a:moveTo>
                    <a:cubicBezTo>
                      <a:pt x="8" y="16"/>
                      <a:pt x="8" y="15"/>
                      <a:pt x="7" y="14"/>
                    </a:cubicBezTo>
                    <a:cubicBezTo>
                      <a:pt x="6" y="13"/>
                      <a:pt x="6" y="12"/>
                      <a:pt x="6" y="12"/>
                    </a:cubicBezTo>
                    <a:cubicBezTo>
                      <a:pt x="5" y="12"/>
                      <a:pt x="5" y="13"/>
                      <a:pt x="5" y="15"/>
                    </a:cubicBezTo>
                    <a:cubicBezTo>
                      <a:pt x="4" y="16"/>
                      <a:pt x="4" y="16"/>
                      <a:pt x="6" y="17"/>
                    </a:cubicBezTo>
                    <a:cubicBezTo>
                      <a:pt x="7" y="18"/>
                      <a:pt x="7" y="17"/>
                      <a:pt x="7" y="17"/>
                    </a:cubicBezTo>
                    <a:close/>
                    <a:moveTo>
                      <a:pt x="8" y="21"/>
                    </a:moveTo>
                    <a:cubicBezTo>
                      <a:pt x="9" y="21"/>
                      <a:pt x="9" y="21"/>
                      <a:pt x="8" y="19"/>
                    </a:cubicBezTo>
                    <a:cubicBezTo>
                      <a:pt x="8" y="17"/>
                      <a:pt x="8" y="19"/>
                      <a:pt x="7" y="18"/>
                    </a:cubicBezTo>
                    <a:cubicBezTo>
                      <a:pt x="6" y="17"/>
                      <a:pt x="6" y="19"/>
                      <a:pt x="7" y="20"/>
                    </a:cubicBezTo>
                    <a:cubicBezTo>
                      <a:pt x="8" y="21"/>
                      <a:pt x="7" y="21"/>
                      <a:pt x="8" y="21"/>
                    </a:cubicBezTo>
                    <a:close/>
                    <a:moveTo>
                      <a:pt x="4" y="2"/>
                    </a:moveTo>
                    <a:cubicBezTo>
                      <a:pt x="6" y="2"/>
                      <a:pt x="6" y="3"/>
                      <a:pt x="6" y="2"/>
                    </a:cubicBezTo>
                    <a:cubicBezTo>
                      <a:pt x="7" y="1"/>
                      <a:pt x="5" y="2"/>
                      <a:pt x="3" y="1"/>
                    </a:cubicBezTo>
                    <a:cubicBezTo>
                      <a:pt x="1" y="1"/>
                      <a:pt x="4" y="3"/>
                      <a:pt x="2" y="2"/>
                    </a:cubicBezTo>
                    <a:cubicBezTo>
                      <a:pt x="1" y="2"/>
                      <a:pt x="0" y="2"/>
                      <a:pt x="2" y="3"/>
                    </a:cubicBezTo>
                    <a:cubicBezTo>
                      <a:pt x="2" y="3"/>
                      <a:pt x="2" y="3"/>
                      <a:pt x="4" y="2"/>
                    </a:cubicBezTo>
                    <a:close/>
                    <a:moveTo>
                      <a:pt x="11" y="5"/>
                    </a:moveTo>
                    <a:cubicBezTo>
                      <a:pt x="11" y="5"/>
                      <a:pt x="11" y="3"/>
                      <a:pt x="10" y="3"/>
                    </a:cubicBezTo>
                    <a:cubicBezTo>
                      <a:pt x="9" y="2"/>
                      <a:pt x="9" y="0"/>
                      <a:pt x="7" y="0"/>
                    </a:cubicBezTo>
                    <a:cubicBezTo>
                      <a:pt x="5" y="0"/>
                      <a:pt x="7" y="0"/>
                      <a:pt x="8" y="1"/>
                    </a:cubicBezTo>
                    <a:cubicBezTo>
                      <a:pt x="9" y="1"/>
                      <a:pt x="9" y="2"/>
                      <a:pt x="10" y="3"/>
                    </a:cubicBezTo>
                    <a:cubicBezTo>
                      <a:pt x="11" y="4"/>
                      <a:pt x="10" y="3"/>
                      <a:pt x="10" y="5"/>
                    </a:cubicBezTo>
                    <a:cubicBezTo>
                      <a:pt x="10" y="7"/>
                      <a:pt x="8" y="5"/>
                      <a:pt x="10" y="7"/>
                    </a:cubicBezTo>
                    <a:cubicBezTo>
                      <a:pt x="10" y="8"/>
                      <a:pt x="10" y="5"/>
                      <a:pt x="11" y="5"/>
                    </a:cubicBezTo>
                    <a:close/>
                    <a:moveTo>
                      <a:pt x="32" y="31"/>
                    </a:moveTo>
                    <a:cubicBezTo>
                      <a:pt x="33" y="31"/>
                      <a:pt x="33" y="31"/>
                      <a:pt x="33" y="31"/>
                    </a:cubicBezTo>
                    <a:cubicBezTo>
                      <a:pt x="33" y="30"/>
                      <a:pt x="31" y="30"/>
                      <a:pt x="31" y="30"/>
                    </a:cubicBezTo>
                    <a:cubicBezTo>
                      <a:pt x="31" y="30"/>
                      <a:pt x="31" y="31"/>
                      <a:pt x="32" y="31"/>
                    </a:cubicBezTo>
                    <a:close/>
                    <a:moveTo>
                      <a:pt x="15" y="12"/>
                    </a:moveTo>
                    <a:cubicBezTo>
                      <a:pt x="16" y="14"/>
                      <a:pt x="14" y="14"/>
                      <a:pt x="14" y="15"/>
                    </a:cubicBezTo>
                    <a:cubicBezTo>
                      <a:pt x="15" y="15"/>
                      <a:pt x="15" y="17"/>
                      <a:pt x="15" y="16"/>
                    </a:cubicBezTo>
                    <a:cubicBezTo>
                      <a:pt x="16" y="16"/>
                      <a:pt x="15" y="16"/>
                      <a:pt x="15" y="15"/>
                    </a:cubicBezTo>
                    <a:cubicBezTo>
                      <a:pt x="15" y="13"/>
                      <a:pt x="16" y="13"/>
                      <a:pt x="15" y="11"/>
                    </a:cubicBezTo>
                    <a:cubicBezTo>
                      <a:pt x="14" y="10"/>
                      <a:pt x="12" y="9"/>
                      <a:pt x="12" y="10"/>
                    </a:cubicBezTo>
                    <a:cubicBezTo>
                      <a:pt x="12" y="10"/>
                      <a:pt x="14" y="11"/>
                      <a:pt x="15" y="12"/>
                    </a:cubicBezTo>
                    <a:close/>
                    <a:moveTo>
                      <a:pt x="26" y="30"/>
                    </a:moveTo>
                    <a:cubicBezTo>
                      <a:pt x="25" y="31"/>
                      <a:pt x="25" y="32"/>
                      <a:pt x="26" y="31"/>
                    </a:cubicBezTo>
                    <a:cubicBezTo>
                      <a:pt x="28" y="30"/>
                      <a:pt x="28" y="29"/>
                      <a:pt x="27" y="28"/>
                    </a:cubicBezTo>
                    <a:cubicBezTo>
                      <a:pt x="27" y="27"/>
                      <a:pt x="27" y="28"/>
                      <a:pt x="25" y="27"/>
                    </a:cubicBezTo>
                    <a:cubicBezTo>
                      <a:pt x="24" y="27"/>
                      <a:pt x="25" y="29"/>
                      <a:pt x="26" y="29"/>
                    </a:cubicBezTo>
                    <a:cubicBezTo>
                      <a:pt x="27" y="28"/>
                      <a:pt x="27" y="29"/>
                      <a:pt x="26" y="30"/>
                    </a:cubicBezTo>
                    <a:close/>
                    <a:moveTo>
                      <a:pt x="17" y="23"/>
                    </a:moveTo>
                    <a:cubicBezTo>
                      <a:pt x="18" y="24"/>
                      <a:pt x="18" y="23"/>
                      <a:pt x="17" y="23"/>
                    </a:cubicBezTo>
                    <a:cubicBezTo>
                      <a:pt x="17" y="22"/>
                      <a:pt x="16" y="21"/>
                      <a:pt x="16" y="22"/>
                    </a:cubicBezTo>
                    <a:cubicBezTo>
                      <a:pt x="16" y="23"/>
                      <a:pt x="16" y="22"/>
                      <a:pt x="17" y="23"/>
                    </a:cubicBezTo>
                    <a:close/>
                    <a:moveTo>
                      <a:pt x="19" y="18"/>
                    </a:moveTo>
                    <a:cubicBezTo>
                      <a:pt x="19" y="17"/>
                      <a:pt x="19" y="16"/>
                      <a:pt x="18" y="15"/>
                    </a:cubicBezTo>
                    <a:cubicBezTo>
                      <a:pt x="17" y="15"/>
                      <a:pt x="17" y="15"/>
                      <a:pt x="18" y="16"/>
                    </a:cubicBezTo>
                    <a:cubicBezTo>
                      <a:pt x="18" y="16"/>
                      <a:pt x="18" y="17"/>
                      <a:pt x="19" y="18"/>
                    </a:cubicBezTo>
                    <a:cubicBezTo>
                      <a:pt x="20" y="19"/>
                      <a:pt x="18" y="20"/>
                      <a:pt x="19" y="19"/>
                    </a:cubicBezTo>
                    <a:cubicBezTo>
                      <a:pt x="20" y="19"/>
                      <a:pt x="20" y="18"/>
                      <a:pt x="19" y="18"/>
                    </a:cubicBezTo>
                    <a:close/>
                    <a:moveTo>
                      <a:pt x="22" y="27"/>
                    </a:moveTo>
                    <a:cubicBezTo>
                      <a:pt x="22" y="27"/>
                      <a:pt x="23" y="27"/>
                      <a:pt x="22" y="26"/>
                    </a:cubicBezTo>
                    <a:cubicBezTo>
                      <a:pt x="22" y="25"/>
                      <a:pt x="21" y="25"/>
                      <a:pt x="21" y="25"/>
                    </a:cubicBezTo>
                    <a:cubicBezTo>
                      <a:pt x="21" y="24"/>
                      <a:pt x="20" y="22"/>
                      <a:pt x="20" y="22"/>
                    </a:cubicBezTo>
                    <a:cubicBezTo>
                      <a:pt x="19" y="21"/>
                      <a:pt x="20" y="23"/>
                      <a:pt x="21" y="24"/>
                    </a:cubicBezTo>
                    <a:cubicBezTo>
                      <a:pt x="21" y="26"/>
                      <a:pt x="20" y="24"/>
                      <a:pt x="21" y="26"/>
                    </a:cubicBezTo>
                    <a:cubicBezTo>
                      <a:pt x="21" y="26"/>
                      <a:pt x="22" y="26"/>
                      <a:pt x="22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6" name="Freeform 20273">
                <a:extLst>
                  <a:ext uri="{FF2B5EF4-FFF2-40B4-BE49-F238E27FC236}">
                    <a16:creationId xmlns:a16="http://schemas.microsoft.com/office/drawing/2014/main" id="{E862F8A3-CA8E-D33B-43E4-B98DB29E45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7251" y="3686616"/>
                <a:ext cx="9542" cy="1909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">
                    <a:moveTo>
                      <a:pt x="1" y="0"/>
                    </a:moveTo>
                    <a:cubicBezTo>
                      <a:pt x="0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7" name="Freeform 20274">
                <a:extLst>
                  <a:ext uri="{FF2B5EF4-FFF2-40B4-BE49-F238E27FC236}">
                    <a16:creationId xmlns:a16="http://schemas.microsoft.com/office/drawing/2014/main" id="{9B563128-9E80-46E2-E487-B8B76A7F27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27106" y="3570214"/>
                <a:ext cx="255703" cy="108770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2" y="10"/>
                  </a:cxn>
                  <a:cxn ang="0">
                    <a:pos x="0" y="9"/>
                  </a:cxn>
                  <a:cxn ang="0">
                    <a:pos x="3" y="7"/>
                  </a:cxn>
                  <a:cxn ang="0">
                    <a:pos x="11" y="2"/>
                  </a:cxn>
                  <a:cxn ang="0">
                    <a:pos x="16" y="1"/>
                  </a:cxn>
                  <a:cxn ang="0">
                    <a:pos x="20" y="1"/>
                  </a:cxn>
                  <a:cxn ang="0">
                    <a:pos x="23" y="2"/>
                  </a:cxn>
                  <a:cxn ang="0">
                    <a:pos x="28" y="4"/>
                  </a:cxn>
                  <a:cxn ang="0">
                    <a:pos x="33" y="7"/>
                  </a:cxn>
                  <a:cxn ang="0">
                    <a:pos x="38" y="9"/>
                  </a:cxn>
                  <a:cxn ang="0">
                    <a:pos x="39" y="10"/>
                  </a:cxn>
                  <a:cxn ang="0">
                    <a:pos x="41" y="12"/>
                  </a:cxn>
                  <a:cxn ang="0">
                    <a:pos x="43" y="13"/>
                  </a:cxn>
                  <a:cxn ang="0">
                    <a:pos x="46" y="14"/>
                  </a:cxn>
                  <a:cxn ang="0">
                    <a:pos x="49" y="15"/>
                  </a:cxn>
                  <a:cxn ang="0">
                    <a:pos x="50" y="17"/>
                  </a:cxn>
                  <a:cxn ang="0">
                    <a:pos x="54" y="19"/>
                  </a:cxn>
                  <a:cxn ang="0">
                    <a:pos x="56" y="21"/>
                  </a:cxn>
                  <a:cxn ang="0">
                    <a:pos x="52" y="22"/>
                  </a:cxn>
                  <a:cxn ang="0">
                    <a:pos x="42" y="22"/>
                  </a:cxn>
                  <a:cxn ang="0">
                    <a:pos x="40" y="20"/>
                  </a:cxn>
                  <a:cxn ang="0">
                    <a:pos x="37" y="17"/>
                  </a:cxn>
                  <a:cxn ang="0">
                    <a:pos x="33" y="13"/>
                  </a:cxn>
                  <a:cxn ang="0">
                    <a:pos x="28" y="11"/>
                  </a:cxn>
                  <a:cxn ang="0">
                    <a:pos x="21" y="8"/>
                  </a:cxn>
                  <a:cxn ang="0">
                    <a:pos x="15" y="7"/>
                  </a:cxn>
                  <a:cxn ang="0">
                    <a:pos x="17" y="5"/>
                  </a:cxn>
                  <a:cxn ang="0">
                    <a:pos x="10" y="6"/>
                  </a:cxn>
                  <a:cxn ang="0">
                    <a:pos x="5" y="9"/>
                  </a:cxn>
                  <a:cxn ang="0">
                    <a:pos x="10" y="9"/>
                  </a:cxn>
                  <a:cxn ang="0">
                    <a:pos x="12" y="12"/>
                  </a:cxn>
                  <a:cxn ang="0">
                    <a:pos x="10" y="9"/>
                  </a:cxn>
                  <a:cxn ang="0">
                    <a:pos x="34" y="5"/>
                  </a:cxn>
                  <a:cxn ang="0">
                    <a:pos x="33" y="6"/>
                  </a:cxn>
                  <a:cxn ang="0">
                    <a:pos x="34" y="5"/>
                  </a:cxn>
                  <a:cxn ang="0">
                    <a:pos x="36" y="7"/>
                  </a:cxn>
                  <a:cxn ang="0">
                    <a:pos x="35" y="6"/>
                  </a:cxn>
                  <a:cxn ang="0">
                    <a:pos x="36" y="7"/>
                  </a:cxn>
                </a:cxnLst>
                <a:rect l="0" t="0" r="r" b="b"/>
                <a:pathLst>
                  <a:path w="57" h="24">
                    <a:moveTo>
                      <a:pt x="5" y="9"/>
                    </a:moveTo>
                    <a:cubicBezTo>
                      <a:pt x="3" y="9"/>
                      <a:pt x="2" y="11"/>
                      <a:pt x="2" y="10"/>
                    </a:cubicBezTo>
                    <a:cubicBezTo>
                      <a:pt x="2" y="9"/>
                      <a:pt x="0" y="10"/>
                      <a:pt x="0" y="9"/>
                    </a:cubicBezTo>
                    <a:cubicBezTo>
                      <a:pt x="0" y="8"/>
                      <a:pt x="3" y="9"/>
                      <a:pt x="3" y="7"/>
                    </a:cubicBezTo>
                    <a:cubicBezTo>
                      <a:pt x="2" y="6"/>
                      <a:pt x="5" y="3"/>
                      <a:pt x="11" y="2"/>
                    </a:cubicBezTo>
                    <a:cubicBezTo>
                      <a:pt x="14" y="2"/>
                      <a:pt x="13" y="0"/>
                      <a:pt x="16" y="1"/>
                    </a:cubicBezTo>
                    <a:cubicBezTo>
                      <a:pt x="20" y="2"/>
                      <a:pt x="19" y="0"/>
                      <a:pt x="20" y="1"/>
                    </a:cubicBezTo>
                    <a:cubicBezTo>
                      <a:pt x="21" y="2"/>
                      <a:pt x="22" y="0"/>
                      <a:pt x="23" y="2"/>
                    </a:cubicBezTo>
                    <a:cubicBezTo>
                      <a:pt x="24" y="3"/>
                      <a:pt x="26" y="1"/>
                      <a:pt x="28" y="4"/>
                    </a:cubicBezTo>
                    <a:cubicBezTo>
                      <a:pt x="30" y="7"/>
                      <a:pt x="30" y="4"/>
                      <a:pt x="33" y="7"/>
                    </a:cubicBezTo>
                    <a:cubicBezTo>
                      <a:pt x="37" y="9"/>
                      <a:pt x="38" y="8"/>
                      <a:pt x="38" y="9"/>
                    </a:cubicBezTo>
                    <a:cubicBezTo>
                      <a:pt x="37" y="10"/>
                      <a:pt x="39" y="11"/>
                      <a:pt x="39" y="10"/>
                    </a:cubicBezTo>
                    <a:cubicBezTo>
                      <a:pt x="38" y="9"/>
                      <a:pt x="40" y="10"/>
                      <a:pt x="41" y="12"/>
                    </a:cubicBezTo>
                    <a:cubicBezTo>
                      <a:pt x="43" y="13"/>
                      <a:pt x="43" y="12"/>
                      <a:pt x="43" y="13"/>
                    </a:cubicBezTo>
                    <a:cubicBezTo>
                      <a:pt x="44" y="15"/>
                      <a:pt x="45" y="13"/>
                      <a:pt x="46" y="14"/>
                    </a:cubicBezTo>
                    <a:cubicBezTo>
                      <a:pt x="47" y="15"/>
                      <a:pt x="48" y="13"/>
                      <a:pt x="49" y="15"/>
                    </a:cubicBezTo>
                    <a:cubicBezTo>
                      <a:pt x="49" y="17"/>
                      <a:pt x="46" y="16"/>
                      <a:pt x="50" y="17"/>
                    </a:cubicBezTo>
                    <a:cubicBezTo>
                      <a:pt x="53" y="17"/>
                      <a:pt x="53" y="18"/>
                      <a:pt x="54" y="19"/>
                    </a:cubicBezTo>
                    <a:cubicBezTo>
                      <a:pt x="55" y="20"/>
                      <a:pt x="57" y="19"/>
                      <a:pt x="56" y="21"/>
                    </a:cubicBezTo>
                    <a:cubicBezTo>
                      <a:pt x="55" y="22"/>
                      <a:pt x="55" y="20"/>
                      <a:pt x="52" y="22"/>
                    </a:cubicBezTo>
                    <a:cubicBezTo>
                      <a:pt x="48" y="24"/>
                      <a:pt x="50" y="21"/>
                      <a:pt x="42" y="22"/>
                    </a:cubicBezTo>
                    <a:cubicBezTo>
                      <a:pt x="34" y="23"/>
                      <a:pt x="38" y="22"/>
                      <a:pt x="40" y="20"/>
                    </a:cubicBezTo>
                    <a:cubicBezTo>
                      <a:pt x="42" y="18"/>
                      <a:pt x="40" y="17"/>
                      <a:pt x="37" y="17"/>
                    </a:cubicBezTo>
                    <a:cubicBezTo>
                      <a:pt x="34" y="17"/>
                      <a:pt x="34" y="15"/>
                      <a:pt x="33" y="13"/>
                    </a:cubicBezTo>
                    <a:cubicBezTo>
                      <a:pt x="32" y="10"/>
                      <a:pt x="31" y="12"/>
                      <a:pt x="28" y="11"/>
                    </a:cubicBezTo>
                    <a:cubicBezTo>
                      <a:pt x="24" y="10"/>
                      <a:pt x="25" y="8"/>
                      <a:pt x="21" y="8"/>
                    </a:cubicBezTo>
                    <a:cubicBezTo>
                      <a:pt x="17" y="8"/>
                      <a:pt x="17" y="8"/>
                      <a:pt x="15" y="7"/>
                    </a:cubicBezTo>
                    <a:cubicBezTo>
                      <a:pt x="14" y="6"/>
                      <a:pt x="18" y="5"/>
                      <a:pt x="17" y="5"/>
                    </a:cubicBezTo>
                    <a:cubicBezTo>
                      <a:pt x="16" y="4"/>
                      <a:pt x="12" y="3"/>
                      <a:pt x="10" y="6"/>
                    </a:cubicBezTo>
                    <a:cubicBezTo>
                      <a:pt x="7" y="8"/>
                      <a:pt x="5" y="7"/>
                      <a:pt x="5" y="9"/>
                    </a:cubicBezTo>
                    <a:close/>
                    <a:moveTo>
                      <a:pt x="10" y="9"/>
                    </a:moveTo>
                    <a:cubicBezTo>
                      <a:pt x="9" y="9"/>
                      <a:pt x="9" y="13"/>
                      <a:pt x="12" y="12"/>
                    </a:cubicBezTo>
                    <a:cubicBezTo>
                      <a:pt x="13" y="12"/>
                      <a:pt x="12" y="9"/>
                      <a:pt x="10" y="9"/>
                    </a:cubicBezTo>
                    <a:close/>
                    <a:moveTo>
                      <a:pt x="34" y="5"/>
                    </a:moveTo>
                    <a:cubicBezTo>
                      <a:pt x="33" y="5"/>
                      <a:pt x="32" y="5"/>
                      <a:pt x="33" y="6"/>
                    </a:cubicBezTo>
                    <a:cubicBezTo>
                      <a:pt x="34" y="6"/>
                      <a:pt x="34" y="6"/>
                      <a:pt x="34" y="5"/>
                    </a:cubicBezTo>
                    <a:close/>
                    <a:moveTo>
                      <a:pt x="36" y="7"/>
                    </a:moveTo>
                    <a:cubicBezTo>
                      <a:pt x="37" y="7"/>
                      <a:pt x="35" y="6"/>
                      <a:pt x="35" y="6"/>
                    </a:cubicBezTo>
                    <a:cubicBezTo>
                      <a:pt x="34" y="7"/>
                      <a:pt x="35" y="7"/>
                      <a:pt x="36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8" name="Freeform 20275">
                <a:extLst>
                  <a:ext uri="{FF2B5EF4-FFF2-40B4-BE49-F238E27FC236}">
                    <a16:creationId xmlns:a16="http://schemas.microsoft.com/office/drawing/2014/main" id="{C44D206D-AA32-0E20-76BA-CB99EB037F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69450" y="3669442"/>
                <a:ext cx="72513" cy="62972"/>
              </a:xfrm>
              <a:custGeom>
                <a:avLst/>
                <a:gdLst/>
                <a:ahLst/>
                <a:cxnLst>
                  <a:cxn ang="0">
                    <a:pos x="15" y="12"/>
                  </a:cxn>
                  <a:cxn ang="0">
                    <a:pos x="8" y="12"/>
                  </a:cxn>
                  <a:cxn ang="0">
                    <a:pos x="3" y="12"/>
                  </a:cxn>
                  <a:cxn ang="0">
                    <a:pos x="0" y="9"/>
                  </a:cxn>
                  <a:cxn ang="0">
                    <a:pos x="10" y="9"/>
                  </a:cxn>
                  <a:cxn ang="0">
                    <a:pos x="11" y="7"/>
                  </a:cxn>
                  <a:cxn ang="0">
                    <a:pos x="9" y="3"/>
                  </a:cxn>
                  <a:cxn ang="0">
                    <a:pos x="6" y="1"/>
                  </a:cxn>
                  <a:cxn ang="0">
                    <a:pos x="11" y="1"/>
                  </a:cxn>
                  <a:cxn ang="0">
                    <a:pos x="15" y="1"/>
                  </a:cxn>
                  <a:cxn ang="0">
                    <a:pos x="14" y="8"/>
                  </a:cxn>
                  <a:cxn ang="0">
                    <a:pos x="15" y="12"/>
                  </a:cxn>
                  <a:cxn ang="0">
                    <a:pos x="9" y="8"/>
                  </a:cxn>
                  <a:cxn ang="0">
                    <a:pos x="6" y="7"/>
                  </a:cxn>
                  <a:cxn ang="0">
                    <a:pos x="9" y="8"/>
                  </a:cxn>
                </a:cxnLst>
                <a:rect l="0" t="0" r="r" b="b"/>
                <a:pathLst>
                  <a:path w="16" h="14">
                    <a:moveTo>
                      <a:pt x="15" y="12"/>
                    </a:moveTo>
                    <a:cubicBezTo>
                      <a:pt x="11" y="10"/>
                      <a:pt x="10" y="13"/>
                      <a:pt x="8" y="12"/>
                    </a:cubicBezTo>
                    <a:cubicBezTo>
                      <a:pt x="3" y="10"/>
                      <a:pt x="5" y="14"/>
                      <a:pt x="3" y="12"/>
                    </a:cubicBezTo>
                    <a:cubicBezTo>
                      <a:pt x="1" y="10"/>
                      <a:pt x="0" y="11"/>
                      <a:pt x="0" y="9"/>
                    </a:cubicBezTo>
                    <a:cubicBezTo>
                      <a:pt x="1" y="7"/>
                      <a:pt x="7" y="11"/>
                      <a:pt x="10" y="9"/>
                    </a:cubicBezTo>
                    <a:cubicBezTo>
                      <a:pt x="11" y="9"/>
                      <a:pt x="13" y="10"/>
                      <a:pt x="11" y="7"/>
                    </a:cubicBezTo>
                    <a:cubicBezTo>
                      <a:pt x="7" y="4"/>
                      <a:pt x="11" y="4"/>
                      <a:pt x="9" y="3"/>
                    </a:cubicBezTo>
                    <a:cubicBezTo>
                      <a:pt x="6" y="2"/>
                      <a:pt x="5" y="3"/>
                      <a:pt x="6" y="1"/>
                    </a:cubicBezTo>
                    <a:cubicBezTo>
                      <a:pt x="6" y="0"/>
                      <a:pt x="10" y="0"/>
                      <a:pt x="11" y="1"/>
                    </a:cubicBezTo>
                    <a:cubicBezTo>
                      <a:pt x="13" y="2"/>
                      <a:pt x="13" y="1"/>
                      <a:pt x="15" y="1"/>
                    </a:cubicBezTo>
                    <a:cubicBezTo>
                      <a:pt x="14" y="4"/>
                      <a:pt x="16" y="6"/>
                      <a:pt x="14" y="8"/>
                    </a:cubicBezTo>
                    <a:cubicBezTo>
                      <a:pt x="13" y="10"/>
                      <a:pt x="15" y="9"/>
                      <a:pt x="15" y="12"/>
                    </a:cubicBezTo>
                    <a:close/>
                    <a:moveTo>
                      <a:pt x="9" y="8"/>
                    </a:moveTo>
                    <a:cubicBezTo>
                      <a:pt x="9" y="7"/>
                      <a:pt x="6" y="6"/>
                      <a:pt x="6" y="7"/>
                    </a:cubicBezTo>
                    <a:cubicBezTo>
                      <a:pt x="6" y="7"/>
                      <a:pt x="9" y="8"/>
                      <a:pt x="9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9" name="Freeform 20276">
                <a:extLst>
                  <a:ext uri="{FF2B5EF4-FFF2-40B4-BE49-F238E27FC236}">
                    <a16:creationId xmlns:a16="http://schemas.microsoft.com/office/drawing/2014/main" id="{C8CC6DB3-23AE-9669-ED22-933A34EF4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1577" y="3886980"/>
                <a:ext cx="19082" cy="17175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4">
                    <a:moveTo>
                      <a:pt x="2" y="2"/>
                    </a:moveTo>
                    <a:cubicBezTo>
                      <a:pt x="1" y="1"/>
                      <a:pt x="0" y="0"/>
                      <a:pt x="1" y="1"/>
                    </a:cubicBezTo>
                    <a:cubicBezTo>
                      <a:pt x="2" y="1"/>
                      <a:pt x="1" y="2"/>
                      <a:pt x="2" y="2"/>
                    </a:cubicBezTo>
                    <a:cubicBezTo>
                      <a:pt x="3" y="2"/>
                      <a:pt x="4" y="4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0" name="Freeform 20277">
                <a:extLst>
                  <a:ext uri="{FF2B5EF4-FFF2-40B4-BE49-F238E27FC236}">
                    <a16:creationId xmlns:a16="http://schemas.microsoft.com/office/drawing/2014/main" id="{6164DC81-432B-B61E-546B-0CF20AD6C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0659" y="3890797"/>
                <a:ext cx="7633" cy="1335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2" y="1"/>
                      <a:pt x="2" y="3"/>
                      <a:pt x="1" y="2"/>
                    </a:cubicBezTo>
                    <a:cubicBezTo>
                      <a:pt x="1" y="2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1" name="Freeform 20278">
                <a:extLst>
                  <a:ext uri="{FF2B5EF4-FFF2-40B4-BE49-F238E27FC236}">
                    <a16:creationId xmlns:a16="http://schemas.microsoft.com/office/drawing/2014/main" id="{2AF085BB-872A-9184-F036-28F25D59A2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92349" y="3881255"/>
                <a:ext cx="330124" cy="343481"/>
              </a:xfrm>
              <a:custGeom>
                <a:avLst/>
                <a:gdLst/>
                <a:ahLst/>
                <a:cxnLst>
                  <a:cxn ang="0">
                    <a:pos x="58" y="54"/>
                  </a:cxn>
                  <a:cxn ang="0">
                    <a:pos x="47" y="55"/>
                  </a:cxn>
                  <a:cxn ang="0">
                    <a:pos x="51" y="67"/>
                  </a:cxn>
                  <a:cxn ang="0">
                    <a:pos x="41" y="75"/>
                  </a:cxn>
                  <a:cxn ang="0">
                    <a:pos x="32" y="64"/>
                  </a:cxn>
                  <a:cxn ang="0">
                    <a:pos x="32" y="59"/>
                  </a:cxn>
                  <a:cxn ang="0">
                    <a:pos x="32" y="41"/>
                  </a:cxn>
                  <a:cxn ang="0">
                    <a:pos x="17" y="36"/>
                  </a:cxn>
                  <a:cxn ang="0">
                    <a:pos x="6" y="33"/>
                  </a:cxn>
                  <a:cxn ang="0">
                    <a:pos x="2" y="22"/>
                  </a:cxn>
                  <a:cxn ang="0">
                    <a:pos x="6" y="10"/>
                  </a:cxn>
                  <a:cxn ang="0">
                    <a:pos x="9" y="9"/>
                  </a:cxn>
                  <a:cxn ang="0">
                    <a:pos x="15" y="9"/>
                  </a:cxn>
                  <a:cxn ang="0">
                    <a:pos x="20" y="4"/>
                  </a:cxn>
                  <a:cxn ang="0">
                    <a:pos x="39" y="14"/>
                  </a:cxn>
                  <a:cxn ang="0">
                    <a:pos x="51" y="12"/>
                  </a:cxn>
                  <a:cxn ang="0">
                    <a:pos x="57" y="13"/>
                  </a:cxn>
                  <a:cxn ang="0">
                    <a:pos x="64" y="19"/>
                  </a:cxn>
                  <a:cxn ang="0">
                    <a:pos x="64" y="26"/>
                  </a:cxn>
                  <a:cxn ang="0">
                    <a:pos x="67" y="32"/>
                  </a:cxn>
                  <a:cxn ang="0">
                    <a:pos x="67" y="37"/>
                  </a:cxn>
                  <a:cxn ang="0">
                    <a:pos x="67" y="47"/>
                  </a:cxn>
                  <a:cxn ang="0">
                    <a:pos x="51" y="11"/>
                  </a:cxn>
                  <a:cxn ang="0">
                    <a:pos x="48" y="10"/>
                  </a:cxn>
                  <a:cxn ang="0">
                    <a:pos x="66" y="22"/>
                  </a:cxn>
                  <a:cxn ang="0">
                    <a:pos x="66" y="22"/>
                  </a:cxn>
                  <a:cxn ang="0">
                    <a:pos x="66" y="23"/>
                  </a:cxn>
                  <a:cxn ang="0">
                    <a:pos x="65" y="25"/>
                  </a:cxn>
                  <a:cxn ang="0">
                    <a:pos x="65" y="25"/>
                  </a:cxn>
                  <a:cxn ang="0">
                    <a:pos x="65" y="26"/>
                  </a:cxn>
                  <a:cxn ang="0">
                    <a:pos x="65" y="26"/>
                  </a:cxn>
                  <a:cxn ang="0">
                    <a:pos x="66" y="26"/>
                  </a:cxn>
                  <a:cxn ang="0">
                    <a:pos x="66" y="23"/>
                  </a:cxn>
                  <a:cxn ang="0">
                    <a:pos x="66" y="23"/>
                  </a:cxn>
                </a:cxnLst>
                <a:rect l="0" t="0" r="r" b="b"/>
                <a:pathLst>
                  <a:path w="73" h="76">
                    <a:moveTo>
                      <a:pt x="67" y="47"/>
                    </a:moveTo>
                    <a:cubicBezTo>
                      <a:pt x="68" y="51"/>
                      <a:pt x="61" y="54"/>
                      <a:pt x="58" y="54"/>
                    </a:cubicBezTo>
                    <a:cubicBezTo>
                      <a:pt x="55" y="53"/>
                      <a:pt x="59" y="59"/>
                      <a:pt x="54" y="56"/>
                    </a:cubicBezTo>
                    <a:cubicBezTo>
                      <a:pt x="50" y="54"/>
                      <a:pt x="45" y="52"/>
                      <a:pt x="47" y="55"/>
                    </a:cubicBezTo>
                    <a:cubicBezTo>
                      <a:pt x="49" y="58"/>
                      <a:pt x="49" y="65"/>
                      <a:pt x="51" y="64"/>
                    </a:cubicBezTo>
                    <a:cubicBezTo>
                      <a:pt x="53" y="63"/>
                      <a:pt x="54" y="65"/>
                      <a:pt x="51" y="67"/>
                    </a:cubicBezTo>
                    <a:cubicBezTo>
                      <a:pt x="48" y="68"/>
                      <a:pt x="51" y="71"/>
                      <a:pt x="47" y="71"/>
                    </a:cubicBezTo>
                    <a:cubicBezTo>
                      <a:pt x="43" y="72"/>
                      <a:pt x="44" y="76"/>
                      <a:pt x="41" y="75"/>
                    </a:cubicBezTo>
                    <a:cubicBezTo>
                      <a:pt x="39" y="74"/>
                      <a:pt x="37" y="76"/>
                      <a:pt x="35" y="72"/>
                    </a:cubicBezTo>
                    <a:cubicBezTo>
                      <a:pt x="33" y="66"/>
                      <a:pt x="34" y="65"/>
                      <a:pt x="32" y="64"/>
                    </a:cubicBezTo>
                    <a:cubicBezTo>
                      <a:pt x="31" y="63"/>
                      <a:pt x="31" y="62"/>
                      <a:pt x="30" y="62"/>
                    </a:cubicBezTo>
                    <a:cubicBezTo>
                      <a:pt x="29" y="63"/>
                      <a:pt x="29" y="62"/>
                      <a:pt x="32" y="59"/>
                    </a:cubicBezTo>
                    <a:cubicBezTo>
                      <a:pt x="33" y="58"/>
                      <a:pt x="31" y="57"/>
                      <a:pt x="30" y="53"/>
                    </a:cubicBezTo>
                    <a:cubicBezTo>
                      <a:pt x="28" y="47"/>
                      <a:pt x="33" y="41"/>
                      <a:pt x="32" y="41"/>
                    </a:cubicBezTo>
                    <a:cubicBezTo>
                      <a:pt x="27" y="40"/>
                      <a:pt x="27" y="42"/>
                      <a:pt x="22" y="41"/>
                    </a:cubicBezTo>
                    <a:cubicBezTo>
                      <a:pt x="20" y="41"/>
                      <a:pt x="19" y="35"/>
                      <a:pt x="17" y="36"/>
                    </a:cubicBezTo>
                    <a:cubicBezTo>
                      <a:pt x="16" y="37"/>
                      <a:pt x="15" y="35"/>
                      <a:pt x="10" y="36"/>
                    </a:cubicBezTo>
                    <a:cubicBezTo>
                      <a:pt x="6" y="36"/>
                      <a:pt x="9" y="34"/>
                      <a:pt x="6" y="33"/>
                    </a:cubicBezTo>
                    <a:cubicBezTo>
                      <a:pt x="4" y="33"/>
                      <a:pt x="8" y="28"/>
                      <a:pt x="6" y="27"/>
                    </a:cubicBezTo>
                    <a:cubicBezTo>
                      <a:pt x="3" y="25"/>
                      <a:pt x="5" y="21"/>
                      <a:pt x="2" y="22"/>
                    </a:cubicBezTo>
                    <a:cubicBezTo>
                      <a:pt x="0" y="22"/>
                      <a:pt x="1" y="22"/>
                      <a:pt x="2" y="20"/>
                    </a:cubicBezTo>
                    <a:cubicBezTo>
                      <a:pt x="4" y="19"/>
                      <a:pt x="3" y="11"/>
                      <a:pt x="6" y="10"/>
                    </a:cubicBezTo>
                    <a:cubicBezTo>
                      <a:pt x="9" y="8"/>
                      <a:pt x="5" y="6"/>
                      <a:pt x="12" y="5"/>
                    </a:cubicBezTo>
                    <a:cubicBezTo>
                      <a:pt x="10" y="6"/>
                      <a:pt x="7" y="7"/>
                      <a:pt x="9" y="9"/>
                    </a:cubicBezTo>
                    <a:cubicBezTo>
                      <a:pt x="9" y="9"/>
                      <a:pt x="10" y="10"/>
                      <a:pt x="10" y="11"/>
                    </a:cubicBezTo>
                    <a:cubicBezTo>
                      <a:pt x="10" y="14"/>
                      <a:pt x="11" y="10"/>
                      <a:pt x="15" y="9"/>
                    </a:cubicBezTo>
                    <a:cubicBezTo>
                      <a:pt x="20" y="8"/>
                      <a:pt x="18" y="7"/>
                      <a:pt x="17" y="6"/>
                    </a:cubicBezTo>
                    <a:cubicBezTo>
                      <a:pt x="17" y="4"/>
                      <a:pt x="19" y="0"/>
                      <a:pt x="20" y="4"/>
                    </a:cubicBezTo>
                    <a:cubicBezTo>
                      <a:pt x="22" y="9"/>
                      <a:pt x="27" y="6"/>
                      <a:pt x="27" y="12"/>
                    </a:cubicBezTo>
                    <a:cubicBezTo>
                      <a:pt x="27" y="17"/>
                      <a:pt x="37" y="10"/>
                      <a:pt x="39" y="14"/>
                    </a:cubicBezTo>
                    <a:cubicBezTo>
                      <a:pt x="42" y="17"/>
                      <a:pt x="45" y="16"/>
                      <a:pt x="47" y="15"/>
                    </a:cubicBezTo>
                    <a:cubicBezTo>
                      <a:pt x="49" y="14"/>
                      <a:pt x="46" y="12"/>
                      <a:pt x="51" y="12"/>
                    </a:cubicBezTo>
                    <a:cubicBezTo>
                      <a:pt x="56" y="12"/>
                      <a:pt x="54" y="11"/>
                      <a:pt x="58" y="12"/>
                    </a:cubicBezTo>
                    <a:cubicBezTo>
                      <a:pt x="62" y="12"/>
                      <a:pt x="61" y="13"/>
                      <a:pt x="57" y="13"/>
                    </a:cubicBezTo>
                    <a:cubicBezTo>
                      <a:pt x="53" y="14"/>
                      <a:pt x="59" y="16"/>
                      <a:pt x="60" y="17"/>
                    </a:cubicBezTo>
                    <a:cubicBezTo>
                      <a:pt x="61" y="19"/>
                      <a:pt x="63" y="17"/>
                      <a:pt x="64" y="19"/>
                    </a:cubicBezTo>
                    <a:cubicBezTo>
                      <a:pt x="65" y="21"/>
                      <a:pt x="68" y="20"/>
                      <a:pt x="66" y="22"/>
                    </a:cubicBezTo>
                    <a:cubicBezTo>
                      <a:pt x="64" y="23"/>
                      <a:pt x="65" y="24"/>
                      <a:pt x="64" y="26"/>
                    </a:cubicBezTo>
                    <a:cubicBezTo>
                      <a:pt x="62" y="28"/>
                      <a:pt x="68" y="24"/>
                      <a:pt x="71" y="26"/>
                    </a:cubicBezTo>
                    <a:cubicBezTo>
                      <a:pt x="73" y="29"/>
                      <a:pt x="68" y="30"/>
                      <a:pt x="67" y="32"/>
                    </a:cubicBezTo>
                    <a:cubicBezTo>
                      <a:pt x="66" y="33"/>
                      <a:pt x="68" y="33"/>
                      <a:pt x="69" y="35"/>
                    </a:cubicBezTo>
                    <a:cubicBezTo>
                      <a:pt x="69" y="36"/>
                      <a:pt x="69" y="36"/>
                      <a:pt x="67" y="37"/>
                    </a:cubicBezTo>
                    <a:cubicBezTo>
                      <a:pt x="64" y="38"/>
                      <a:pt x="64" y="37"/>
                      <a:pt x="65" y="40"/>
                    </a:cubicBezTo>
                    <a:cubicBezTo>
                      <a:pt x="66" y="43"/>
                      <a:pt x="60" y="41"/>
                      <a:pt x="67" y="47"/>
                    </a:cubicBezTo>
                    <a:close/>
                    <a:moveTo>
                      <a:pt x="49" y="11"/>
                    </a:moveTo>
                    <a:cubicBezTo>
                      <a:pt x="49" y="11"/>
                      <a:pt x="50" y="11"/>
                      <a:pt x="51" y="11"/>
                    </a:cubicBezTo>
                    <a:cubicBezTo>
                      <a:pt x="52" y="10"/>
                      <a:pt x="51" y="9"/>
                      <a:pt x="50" y="10"/>
                    </a:cubicBezTo>
                    <a:cubicBezTo>
                      <a:pt x="49" y="11"/>
                      <a:pt x="48" y="9"/>
                      <a:pt x="48" y="10"/>
                    </a:cubicBezTo>
                    <a:cubicBezTo>
                      <a:pt x="48" y="11"/>
                      <a:pt x="49" y="11"/>
                      <a:pt x="49" y="11"/>
                    </a:cubicBezTo>
                    <a:close/>
                    <a:moveTo>
                      <a:pt x="66" y="22"/>
                    </a:moveTo>
                    <a:cubicBezTo>
                      <a:pt x="66" y="22"/>
                      <a:pt x="66" y="22"/>
                      <a:pt x="66" y="22"/>
                    </a:cubicBezTo>
                    <a:cubicBezTo>
                      <a:pt x="66" y="23"/>
                      <a:pt x="66" y="23"/>
                      <a:pt x="66" y="22"/>
                    </a:cubicBezTo>
                    <a:close/>
                    <a:moveTo>
                      <a:pt x="65" y="24"/>
                    </a:moveTo>
                    <a:cubicBezTo>
                      <a:pt x="65" y="24"/>
                      <a:pt x="66" y="23"/>
                      <a:pt x="66" y="23"/>
                    </a:cubicBezTo>
                    <a:cubicBezTo>
                      <a:pt x="65" y="23"/>
                      <a:pt x="65" y="23"/>
                      <a:pt x="65" y="24"/>
                    </a:cubicBezTo>
                    <a:close/>
                    <a:moveTo>
                      <a:pt x="65" y="25"/>
                    </a:moveTo>
                    <a:cubicBezTo>
                      <a:pt x="66" y="25"/>
                      <a:pt x="66" y="24"/>
                      <a:pt x="66" y="24"/>
                    </a:cubicBezTo>
                    <a:cubicBezTo>
                      <a:pt x="65" y="24"/>
                      <a:pt x="65" y="24"/>
                      <a:pt x="65" y="25"/>
                    </a:cubicBezTo>
                    <a:cubicBezTo>
                      <a:pt x="64" y="25"/>
                      <a:pt x="65" y="25"/>
                      <a:pt x="65" y="25"/>
                    </a:cubicBezTo>
                    <a:close/>
                    <a:moveTo>
                      <a:pt x="65" y="26"/>
                    </a:moveTo>
                    <a:cubicBezTo>
                      <a:pt x="66" y="26"/>
                      <a:pt x="65" y="26"/>
                      <a:pt x="64" y="26"/>
                    </a:cubicBezTo>
                    <a:cubicBezTo>
                      <a:pt x="64" y="26"/>
                      <a:pt x="65" y="26"/>
                      <a:pt x="65" y="26"/>
                    </a:cubicBezTo>
                    <a:close/>
                    <a:moveTo>
                      <a:pt x="66" y="25"/>
                    </a:moveTo>
                    <a:cubicBezTo>
                      <a:pt x="66" y="25"/>
                      <a:pt x="66" y="26"/>
                      <a:pt x="66" y="26"/>
                    </a:cubicBezTo>
                    <a:cubicBezTo>
                      <a:pt x="66" y="25"/>
                      <a:pt x="67" y="25"/>
                      <a:pt x="66" y="25"/>
                    </a:cubicBezTo>
                    <a:close/>
                    <a:moveTo>
                      <a:pt x="66" y="23"/>
                    </a:moveTo>
                    <a:cubicBezTo>
                      <a:pt x="66" y="23"/>
                      <a:pt x="65" y="24"/>
                      <a:pt x="66" y="24"/>
                    </a:cubicBezTo>
                    <a:cubicBezTo>
                      <a:pt x="66" y="24"/>
                      <a:pt x="66" y="23"/>
                      <a:pt x="66" y="2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2" name="Freeform 20279">
                <a:extLst>
                  <a:ext uri="{FF2B5EF4-FFF2-40B4-BE49-F238E27FC236}">
                    <a16:creationId xmlns:a16="http://schemas.microsoft.com/office/drawing/2014/main" id="{B661A345-D4CB-4743-E4B3-B181A92438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63317" y="3913696"/>
                <a:ext cx="36257" cy="40073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8" y="1"/>
                  </a:cxn>
                  <a:cxn ang="0">
                    <a:pos x="6" y="2"/>
                  </a:cxn>
                  <a:cxn ang="0">
                    <a:pos x="6" y="5"/>
                  </a:cxn>
                  <a:cxn ang="0">
                    <a:pos x="3" y="5"/>
                  </a:cxn>
                  <a:cxn ang="0">
                    <a:pos x="3" y="7"/>
                  </a:cxn>
                  <a:cxn ang="0">
                    <a:pos x="1" y="9"/>
                  </a:cxn>
                  <a:cxn ang="0">
                    <a:pos x="4" y="9"/>
                  </a:cxn>
                  <a:cxn ang="0">
                    <a:pos x="6" y="5"/>
                  </a:cxn>
                </a:cxnLst>
                <a:rect l="0" t="0" r="r" b="b"/>
                <a:pathLst>
                  <a:path w="8" h="9">
                    <a:moveTo>
                      <a:pt x="6" y="2"/>
                    </a:moveTo>
                    <a:cubicBezTo>
                      <a:pt x="6" y="1"/>
                      <a:pt x="8" y="0"/>
                      <a:pt x="8" y="1"/>
                    </a:cubicBezTo>
                    <a:cubicBezTo>
                      <a:pt x="8" y="2"/>
                      <a:pt x="6" y="3"/>
                      <a:pt x="6" y="2"/>
                    </a:cubicBezTo>
                    <a:close/>
                    <a:moveTo>
                      <a:pt x="6" y="5"/>
                    </a:moveTo>
                    <a:cubicBezTo>
                      <a:pt x="7" y="4"/>
                      <a:pt x="6" y="4"/>
                      <a:pt x="3" y="5"/>
                    </a:cubicBezTo>
                    <a:cubicBezTo>
                      <a:pt x="1" y="5"/>
                      <a:pt x="3" y="5"/>
                      <a:pt x="3" y="7"/>
                    </a:cubicBezTo>
                    <a:cubicBezTo>
                      <a:pt x="3" y="8"/>
                      <a:pt x="3" y="8"/>
                      <a:pt x="1" y="9"/>
                    </a:cubicBezTo>
                    <a:cubicBezTo>
                      <a:pt x="0" y="9"/>
                      <a:pt x="1" y="9"/>
                      <a:pt x="4" y="9"/>
                    </a:cubicBezTo>
                    <a:cubicBezTo>
                      <a:pt x="7" y="9"/>
                      <a:pt x="5" y="6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3" name="Freeform 20280">
                <a:extLst>
                  <a:ext uri="{FF2B5EF4-FFF2-40B4-BE49-F238E27FC236}">
                    <a16:creationId xmlns:a16="http://schemas.microsoft.com/office/drawing/2014/main" id="{87F736EE-CCB3-AE10-D75A-CE962F486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890797"/>
                <a:ext cx="9542" cy="954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0" y="2"/>
                      <a:pt x="1" y="0"/>
                      <a:pt x="1" y="0"/>
                    </a:cubicBezTo>
                    <a:cubicBezTo>
                      <a:pt x="2" y="0"/>
                      <a:pt x="2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4" name="Freeform 20281">
                <a:extLst>
                  <a:ext uri="{FF2B5EF4-FFF2-40B4-BE49-F238E27FC236}">
                    <a16:creationId xmlns:a16="http://schemas.microsoft.com/office/drawing/2014/main" id="{114B6A21-838E-AA73-30D7-5A27F610A6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858356"/>
                <a:ext cx="5725" cy="954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2"/>
                      <a:pt x="0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5" name="Freeform 20282">
                <a:extLst>
                  <a:ext uri="{FF2B5EF4-FFF2-40B4-BE49-F238E27FC236}">
                    <a16:creationId xmlns:a16="http://schemas.microsoft.com/office/drawing/2014/main" id="{69FDB579-111A-FA8F-AF98-21FD42BDD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216" y="3837366"/>
                <a:ext cx="9542" cy="1335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0" y="1"/>
                      <a:pt x="1" y="1"/>
                    </a:cubicBezTo>
                    <a:cubicBezTo>
                      <a:pt x="1" y="0"/>
                      <a:pt x="2" y="1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6" name="Freeform 20283">
                <a:extLst>
                  <a:ext uri="{FF2B5EF4-FFF2-40B4-BE49-F238E27FC236}">
                    <a16:creationId xmlns:a16="http://schemas.microsoft.com/office/drawing/2014/main" id="{71CC4E0D-D33C-D99B-8ED6-BE9C89B594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676" y="3795385"/>
                <a:ext cx="3816" cy="13358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1" h="3">
                    <a:moveTo>
                      <a:pt x="1" y="2"/>
                    </a:moveTo>
                    <a:cubicBezTo>
                      <a:pt x="0" y="3"/>
                      <a:pt x="1" y="2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7" name="Freeform 20284">
                <a:extLst>
                  <a:ext uri="{FF2B5EF4-FFF2-40B4-BE49-F238E27FC236}">
                    <a16:creationId xmlns:a16="http://schemas.microsoft.com/office/drawing/2014/main" id="{B6A088CE-541E-26E2-9C6F-650A049D1F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748" y="3858356"/>
                <a:ext cx="9542" cy="13358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</a:cxnLst>
                <a:rect l="0" t="0" r="r" b="b"/>
                <a:pathLst>
                  <a:path w="2" h="3">
                    <a:moveTo>
                      <a:pt x="2" y="2"/>
                    </a:moveTo>
                    <a:cubicBezTo>
                      <a:pt x="1" y="3"/>
                      <a:pt x="0" y="2"/>
                      <a:pt x="1" y="1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2" y="1"/>
                      <a:pt x="2" y="1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8" name="Freeform 20285">
                <a:extLst>
                  <a:ext uri="{FF2B5EF4-FFF2-40B4-BE49-F238E27FC236}">
                    <a16:creationId xmlns:a16="http://schemas.microsoft.com/office/drawing/2014/main" id="{E31B5E04-F8A1-A274-75C6-5D59CFA6E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1264" y="3719056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9" name="Freeform 20286">
                <a:extLst>
                  <a:ext uri="{FF2B5EF4-FFF2-40B4-BE49-F238E27FC236}">
                    <a16:creationId xmlns:a16="http://schemas.microsoft.com/office/drawing/2014/main" id="{DFBD923F-B683-553A-5ED1-58E47A842F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530" y="3732413"/>
                <a:ext cx="7633" cy="3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0" name="Freeform 20287">
                <a:extLst>
                  <a:ext uri="{FF2B5EF4-FFF2-40B4-BE49-F238E27FC236}">
                    <a16:creationId xmlns:a16="http://schemas.microsoft.com/office/drawing/2014/main" id="{00EFBDF4-491B-2FBB-4C00-FC627746C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814468"/>
                <a:ext cx="15266" cy="17175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4"/>
                  </a:cxn>
                  <a:cxn ang="0">
                    <a:pos x="2" y="3"/>
                  </a:cxn>
                </a:cxnLst>
                <a:rect l="0" t="0" r="r" b="b"/>
                <a:pathLst>
                  <a:path w="3" h="4">
                    <a:moveTo>
                      <a:pt x="2" y="3"/>
                    </a:moveTo>
                    <a:cubicBezTo>
                      <a:pt x="0" y="3"/>
                      <a:pt x="1" y="2"/>
                      <a:pt x="1" y="1"/>
                    </a:cubicBezTo>
                    <a:cubicBezTo>
                      <a:pt x="0" y="1"/>
                      <a:pt x="1" y="0"/>
                      <a:pt x="2" y="1"/>
                    </a:cubicBezTo>
                    <a:cubicBezTo>
                      <a:pt x="3" y="2"/>
                      <a:pt x="3" y="4"/>
                      <a:pt x="3" y="4"/>
                    </a:cubicBezTo>
                    <a:cubicBezTo>
                      <a:pt x="2" y="4"/>
                      <a:pt x="3" y="3"/>
                      <a:pt x="2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1" name="Freeform 20288">
                <a:extLst>
                  <a:ext uri="{FF2B5EF4-FFF2-40B4-BE49-F238E27FC236}">
                    <a16:creationId xmlns:a16="http://schemas.microsoft.com/office/drawing/2014/main" id="{041FF2BB-CDAC-7845-BD98-DC861CCDD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68670"/>
                <a:ext cx="9542" cy="171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</a:cxnLst>
                <a:rect l="0" t="0" r="r" b="b"/>
                <a:pathLst>
                  <a:path w="2" h="4">
                    <a:moveTo>
                      <a:pt x="1" y="3"/>
                    </a:moveTo>
                    <a:cubicBezTo>
                      <a:pt x="1" y="4"/>
                      <a:pt x="0" y="3"/>
                      <a:pt x="0" y="1"/>
                    </a:cubicBezTo>
                    <a:cubicBezTo>
                      <a:pt x="1" y="0"/>
                      <a:pt x="2" y="2"/>
                      <a:pt x="1" y="2"/>
                    </a:cubicBezTo>
                    <a:cubicBezTo>
                      <a:pt x="1" y="3"/>
                      <a:pt x="2" y="3"/>
                      <a:pt x="1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2" name="Freeform 20289">
                <a:extLst>
                  <a:ext uri="{FF2B5EF4-FFF2-40B4-BE49-F238E27FC236}">
                    <a16:creationId xmlns:a16="http://schemas.microsoft.com/office/drawing/2014/main" id="{83BF294A-9D0E-C67C-FFF6-2230FC06D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859" y="3768670"/>
                <a:ext cx="13358" cy="954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1" y="2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2" y="1"/>
                    </a:cubicBezTo>
                    <a:cubicBezTo>
                      <a:pt x="2" y="1"/>
                      <a:pt x="2" y="1"/>
                      <a:pt x="3" y="2"/>
                    </a:cubicBezTo>
                    <a:cubicBezTo>
                      <a:pt x="3" y="2"/>
                      <a:pt x="2" y="2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3" name="Freeform 20290">
                <a:extLst>
                  <a:ext uri="{FF2B5EF4-FFF2-40B4-BE49-F238E27FC236}">
                    <a16:creationId xmlns:a16="http://schemas.microsoft.com/office/drawing/2014/main" id="{4A21207F-3FAB-99DC-F76B-67A08FB8E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782027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4" name="Freeform 20291">
                <a:extLst>
                  <a:ext uri="{FF2B5EF4-FFF2-40B4-BE49-F238E27FC236}">
                    <a16:creationId xmlns:a16="http://schemas.microsoft.com/office/drawing/2014/main" id="{40CBC96A-D7CA-2824-E888-1B4D417CDC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602" y="3722873"/>
                <a:ext cx="3816" cy="572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5" name="Freeform 20292">
                <a:extLst>
                  <a:ext uri="{FF2B5EF4-FFF2-40B4-BE49-F238E27FC236}">
                    <a16:creationId xmlns:a16="http://schemas.microsoft.com/office/drawing/2014/main" id="{BE9DE541-FB98-5BD9-5571-6C7C69D33C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602" y="3715240"/>
                <a:ext cx="3816" cy="763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1"/>
                      <a:pt x="0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6" name="Freeform 20293">
                <a:extLst>
                  <a:ext uri="{FF2B5EF4-FFF2-40B4-BE49-F238E27FC236}">
                    <a16:creationId xmlns:a16="http://schemas.microsoft.com/office/drawing/2014/main" id="{69F60C42-A863-5D89-8A4F-54F8AA284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9501" y="3759128"/>
                <a:ext cx="3816" cy="572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7" name="Freeform 20294">
                <a:extLst>
                  <a:ext uri="{FF2B5EF4-FFF2-40B4-BE49-F238E27FC236}">
                    <a16:creationId xmlns:a16="http://schemas.microsoft.com/office/drawing/2014/main" id="{ECD5C242-2987-674B-A786-D9A3EF3DA3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960" y="3745771"/>
                <a:ext cx="3816" cy="572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8" name="Freeform 20295">
                <a:extLst>
                  <a:ext uri="{FF2B5EF4-FFF2-40B4-BE49-F238E27FC236}">
                    <a16:creationId xmlns:a16="http://schemas.microsoft.com/office/drawing/2014/main" id="{4F44BEB6-1863-395B-340A-F4E6F31C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6144" y="3741955"/>
                <a:ext cx="3816" cy="95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1" y="1"/>
                      <a:pt x="1" y="1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9" name="Freeform 20296">
                <a:extLst>
                  <a:ext uri="{FF2B5EF4-FFF2-40B4-BE49-F238E27FC236}">
                    <a16:creationId xmlns:a16="http://schemas.microsoft.com/office/drawing/2014/main" id="{C73C932D-1C03-0119-73B2-C89B4BD8BE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51496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0" name="Freeform 20297">
                <a:extLst>
                  <a:ext uri="{FF2B5EF4-FFF2-40B4-BE49-F238E27FC236}">
                    <a16:creationId xmlns:a16="http://schemas.microsoft.com/office/drawing/2014/main" id="{3AC7BD6F-16E8-FB74-FF97-33BD06504D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32413"/>
                <a:ext cx="5725" cy="954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0" y="1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1"/>
                      <a:pt x="1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1" name="Freeform 20298">
                <a:extLst>
                  <a:ext uri="{FF2B5EF4-FFF2-40B4-BE49-F238E27FC236}">
                    <a16:creationId xmlns:a16="http://schemas.microsoft.com/office/drawing/2014/main" id="{FF40FEE9-2CBB-506A-E7D1-1F23CB12D6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08519" y="1350944"/>
                <a:ext cx="2079969" cy="1644893"/>
              </a:xfrm>
              <a:custGeom>
                <a:avLst/>
                <a:gdLst/>
                <a:ahLst/>
                <a:cxnLst>
                  <a:cxn ang="0">
                    <a:pos x="76" y="308"/>
                  </a:cxn>
                  <a:cxn ang="0">
                    <a:pos x="46" y="279"/>
                  </a:cxn>
                  <a:cxn ang="0">
                    <a:pos x="46" y="282"/>
                  </a:cxn>
                  <a:cxn ang="0">
                    <a:pos x="43" y="280"/>
                  </a:cxn>
                  <a:cxn ang="0">
                    <a:pos x="56" y="274"/>
                  </a:cxn>
                  <a:cxn ang="0">
                    <a:pos x="61" y="278"/>
                  </a:cxn>
                  <a:cxn ang="0">
                    <a:pos x="116" y="109"/>
                  </a:cxn>
                  <a:cxn ang="0">
                    <a:pos x="79" y="115"/>
                  </a:cxn>
                  <a:cxn ang="0">
                    <a:pos x="201" y="137"/>
                  </a:cxn>
                  <a:cxn ang="0">
                    <a:pos x="173" y="120"/>
                  </a:cxn>
                  <a:cxn ang="0">
                    <a:pos x="119" y="114"/>
                  </a:cxn>
                  <a:cxn ang="0">
                    <a:pos x="141" y="142"/>
                  </a:cxn>
                  <a:cxn ang="0">
                    <a:pos x="186" y="108"/>
                  </a:cxn>
                  <a:cxn ang="0">
                    <a:pos x="329" y="181"/>
                  </a:cxn>
                  <a:cxn ang="0">
                    <a:pos x="398" y="195"/>
                  </a:cxn>
                  <a:cxn ang="0">
                    <a:pos x="402" y="160"/>
                  </a:cxn>
                  <a:cxn ang="0">
                    <a:pos x="335" y="110"/>
                  </a:cxn>
                  <a:cxn ang="0">
                    <a:pos x="265" y="118"/>
                  </a:cxn>
                  <a:cxn ang="0">
                    <a:pos x="304" y="191"/>
                  </a:cxn>
                  <a:cxn ang="0">
                    <a:pos x="328" y="108"/>
                  </a:cxn>
                  <a:cxn ang="0">
                    <a:pos x="317" y="90"/>
                  </a:cxn>
                  <a:cxn ang="0">
                    <a:pos x="231" y="70"/>
                  </a:cxn>
                  <a:cxn ang="0">
                    <a:pos x="243" y="116"/>
                  </a:cxn>
                  <a:cxn ang="0">
                    <a:pos x="207" y="103"/>
                  </a:cxn>
                  <a:cxn ang="0">
                    <a:pos x="188" y="47"/>
                  </a:cxn>
                  <a:cxn ang="0">
                    <a:pos x="327" y="62"/>
                  </a:cxn>
                  <a:cxn ang="0">
                    <a:pos x="395" y="3"/>
                  </a:cxn>
                  <a:cxn ang="0">
                    <a:pos x="266" y="14"/>
                  </a:cxn>
                  <a:cxn ang="0">
                    <a:pos x="283" y="34"/>
                  </a:cxn>
                  <a:cxn ang="0">
                    <a:pos x="274" y="73"/>
                  </a:cxn>
                  <a:cxn ang="0">
                    <a:pos x="283" y="46"/>
                  </a:cxn>
                  <a:cxn ang="0">
                    <a:pos x="222" y="49"/>
                  </a:cxn>
                  <a:cxn ang="0">
                    <a:pos x="160" y="72"/>
                  </a:cxn>
                  <a:cxn ang="0">
                    <a:pos x="141" y="92"/>
                  </a:cxn>
                  <a:cxn ang="0">
                    <a:pos x="103" y="77"/>
                  </a:cxn>
                  <a:cxn ang="0">
                    <a:pos x="163" y="56"/>
                  </a:cxn>
                  <a:cxn ang="0">
                    <a:pos x="199" y="81"/>
                  </a:cxn>
                  <a:cxn ang="0">
                    <a:pos x="420" y="336"/>
                  </a:cxn>
                  <a:cxn ang="0">
                    <a:pos x="451" y="322"/>
                  </a:cxn>
                  <a:cxn ang="0">
                    <a:pos x="445" y="293"/>
                  </a:cxn>
                  <a:cxn ang="0">
                    <a:pos x="263" y="318"/>
                  </a:cxn>
                  <a:cxn ang="0">
                    <a:pos x="294" y="327"/>
                  </a:cxn>
                  <a:cxn ang="0">
                    <a:pos x="310" y="340"/>
                  </a:cxn>
                  <a:cxn ang="0">
                    <a:pos x="323" y="356"/>
                  </a:cxn>
                  <a:cxn ang="0">
                    <a:pos x="368" y="335"/>
                  </a:cxn>
                  <a:cxn ang="0">
                    <a:pos x="395" y="341"/>
                  </a:cxn>
                  <a:cxn ang="0">
                    <a:pos x="426" y="298"/>
                  </a:cxn>
                  <a:cxn ang="0">
                    <a:pos x="400" y="225"/>
                  </a:cxn>
                  <a:cxn ang="0">
                    <a:pos x="329" y="229"/>
                  </a:cxn>
                  <a:cxn ang="0">
                    <a:pos x="249" y="236"/>
                  </a:cxn>
                  <a:cxn ang="0">
                    <a:pos x="303" y="166"/>
                  </a:cxn>
                  <a:cxn ang="0">
                    <a:pos x="268" y="143"/>
                  </a:cxn>
                  <a:cxn ang="0">
                    <a:pos x="237" y="154"/>
                  </a:cxn>
                  <a:cxn ang="0">
                    <a:pos x="134" y="153"/>
                  </a:cxn>
                  <a:cxn ang="0">
                    <a:pos x="34" y="146"/>
                  </a:cxn>
                  <a:cxn ang="0">
                    <a:pos x="31" y="229"/>
                  </a:cxn>
                  <a:cxn ang="0">
                    <a:pos x="63" y="278"/>
                  </a:cxn>
                  <a:cxn ang="0">
                    <a:pos x="78" y="300"/>
                  </a:cxn>
                  <a:cxn ang="0">
                    <a:pos x="318" y="204"/>
                  </a:cxn>
                  <a:cxn ang="0">
                    <a:pos x="120" y="77"/>
                  </a:cxn>
                  <a:cxn ang="0">
                    <a:pos x="190" y="76"/>
                  </a:cxn>
                  <a:cxn ang="0">
                    <a:pos x="309" y="281"/>
                  </a:cxn>
                  <a:cxn ang="0">
                    <a:pos x="324" y="256"/>
                  </a:cxn>
                </a:cxnLst>
                <a:rect l="0" t="0" r="r" b="b"/>
                <a:pathLst>
                  <a:path w="461" h="364">
                    <a:moveTo>
                      <a:pt x="65" y="298"/>
                    </a:moveTo>
                    <a:cubicBezTo>
                      <a:pt x="67" y="297"/>
                      <a:pt x="70" y="298"/>
                      <a:pt x="71" y="299"/>
                    </a:cubicBezTo>
                    <a:cubicBezTo>
                      <a:pt x="72" y="300"/>
                      <a:pt x="80" y="301"/>
                      <a:pt x="81" y="302"/>
                    </a:cubicBezTo>
                    <a:cubicBezTo>
                      <a:pt x="82" y="305"/>
                      <a:pt x="84" y="306"/>
                      <a:pt x="84" y="306"/>
                    </a:cubicBezTo>
                    <a:cubicBezTo>
                      <a:pt x="83" y="307"/>
                      <a:pt x="85" y="309"/>
                      <a:pt x="87" y="309"/>
                    </a:cubicBezTo>
                    <a:cubicBezTo>
                      <a:pt x="89" y="310"/>
                      <a:pt x="89" y="312"/>
                      <a:pt x="90" y="312"/>
                    </a:cubicBezTo>
                    <a:cubicBezTo>
                      <a:pt x="91" y="313"/>
                      <a:pt x="90" y="314"/>
                      <a:pt x="91" y="314"/>
                    </a:cubicBezTo>
                    <a:cubicBezTo>
                      <a:pt x="92" y="315"/>
                      <a:pt x="92" y="317"/>
                      <a:pt x="91" y="316"/>
                    </a:cubicBezTo>
                    <a:cubicBezTo>
                      <a:pt x="91" y="316"/>
                      <a:pt x="91" y="317"/>
                      <a:pt x="89" y="317"/>
                    </a:cubicBezTo>
                    <a:cubicBezTo>
                      <a:pt x="87" y="316"/>
                      <a:pt x="87" y="315"/>
                      <a:pt x="85" y="315"/>
                    </a:cubicBezTo>
                    <a:cubicBezTo>
                      <a:pt x="83" y="315"/>
                      <a:pt x="82" y="313"/>
                      <a:pt x="82" y="312"/>
                    </a:cubicBezTo>
                    <a:cubicBezTo>
                      <a:pt x="83" y="312"/>
                      <a:pt x="82" y="312"/>
                      <a:pt x="81" y="312"/>
                    </a:cubicBezTo>
                    <a:cubicBezTo>
                      <a:pt x="80" y="312"/>
                      <a:pt x="78" y="311"/>
                      <a:pt x="79" y="310"/>
                    </a:cubicBezTo>
                    <a:cubicBezTo>
                      <a:pt x="79" y="309"/>
                      <a:pt x="78" y="310"/>
                      <a:pt x="78" y="309"/>
                    </a:cubicBezTo>
                    <a:cubicBezTo>
                      <a:pt x="77" y="308"/>
                      <a:pt x="77" y="308"/>
                      <a:pt x="76" y="308"/>
                    </a:cubicBezTo>
                    <a:cubicBezTo>
                      <a:pt x="74" y="309"/>
                      <a:pt x="74" y="307"/>
                      <a:pt x="75" y="307"/>
                    </a:cubicBezTo>
                    <a:cubicBezTo>
                      <a:pt x="77" y="306"/>
                      <a:pt x="75" y="307"/>
                      <a:pt x="74" y="305"/>
                    </a:cubicBezTo>
                    <a:cubicBezTo>
                      <a:pt x="74" y="303"/>
                      <a:pt x="72" y="306"/>
                      <a:pt x="72" y="305"/>
                    </a:cubicBezTo>
                    <a:cubicBezTo>
                      <a:pt x="71" y="304"/>
                      <a:pt x="72" y="303"/>
                      <a:pt x="72" y="303"/>
                    </a:cubicBezTo>
                    <a:cubicBezTo>
                      <a:pt x="71" y="302"/>
                      <a:pt x="70" y="305"/>
                      <a:pt x="70" y="303"/>
                    </a:cubicBezTo>
                    <a:cubicBezTo>
                      <a:pt x="70" y="302"/>
                      <a:pt x="68" y="304"/>
                      <a:pt x="68" y="303"/>
                    </a:cubicBezTo>
                    <a:cubicBezTo>
                      <a:pt x="67" y="303"/>
                      <a:pt x="69" y="302"/>
                      <a:pt x="68" y="302"/>
                    </a:cubicBezTo>
                    <a:cubicBezTo>
                      <a:pt x="67" y="301"/>
                      <a:pt x="68" y="300"/>
                      <a:pt x="70" y="300"/>
                    </a:cubicBezTo>
                    <a:cubicBezTo>
                      <a:pt x="71" y="300"/>
                      <a:pt x="69" y="299"/>
                      <a:pt x="68" y="300"/>
                    </a:cubicBezTo>
                    <a:cubicBezTo>
                      <a:pt x="66" y="300"/>
                      <a:pt x="64" y="298"/>
                      <a:pt x="65" y="298"/>
                    </a:cubicBezTo>
                    <a:close/>
                    <a:moveTo>
                      <a:pt x="42" y="277"/>
                    </a:moveTo>
                    <a:cubicBezTo>
                      <a:pt x="43" y="277"/>
                      <a:pt x="44" y="278"/>
                      <a:pt x="43" y="278"/>
                    </a:cubicBezTo>
                    <a:cubicBezTo>
                      <a:pt x="42" y="277"/>
                      <a:pt x="42" y="278"/>
                      <a:pt x="43" y="278"/>
                    </a:cubicBezTo>
                    <a:cubicBezTo>
                      <a:pt x="44" y="279"/>
                      <a:pt x="42" y="279"/>
                      <a:pt x="44" y="279"/>
                    </a:cubicBezTo>
                    <a:cubicBezTo>
                      <a:pt x="46" y="279"/>
                      <a:pt x="44" y="279"/>
                      <a:pt x="46" y="279"/>
                    </a:cubicBezTo>
                    <a:cubicBezTo>
                      <a:pt x="47" y="278"/>
                      <a:pt x="46" y="275"/>
                      <a:pt x="47" y="274"/>
                    </a:cubicBezTo>
                    <a:cubicBezTo>
                      <a:pt x="48" y="273"/>
                      <a:pt x="48" y="271"/>
                      <a:pt x="47" y="272"/>
                    </a:cubicBezTo>
                    <a:cubicBezTo>
                      <a:pt x="46" y="273"/>
                      <a:pt x="45" y="272"/>
                      <a:pt x="45" y="273"/>
                    </a:cubicBezTo>
                    <a:cubicBezTo>
                      <a:pt x="46" y="274"/>
                      <a:pt x="46" y="275"/>
                      <a:pt x="44" y="275"/>
                    </a:cubicBezTo>
                    <a:cubicBezTo>
                      <a:pt x="43" y="276"/>
                      <a:pt x="42" y="275"/>
                      <a:pt x="43" y="275"/>
                    </a:cubicBezTo>
                    <a:cubicBezTo>
                      <a:pt x="45" y="274"/>
                      <a:pt x="46" y="274"/>
                      <a:pt x="45" y="272"/>
                    </a:cubicBezTo>
                    <a:cubicBezTo>
                      <a:pt x="44" y="271"/>
                      <a:pt x="44" y="272"/>
                      <a:pt x="43" y="272"/>
                    </a:cubicBezTo>
                    <a:cubicBezTo>
                      <a:pt x="42" y="271"/>
                      <a:pt x="42" y="272"/>
                      <a:pt x="42" y="271"/>
                    </a:cubicBezTo>
                    <a:cubicBezTo>
                      <a:pt x="41" y="271"/>
                      <a:pt x="40" y="271"/>
                      <a:pt x="40" y="272"/>
                    </a:cubicBezTo>
                    <a:cubicBezTo>
                      <a:pt x="41" y="273"/>
                      <a:pt x="40" y="273"/>
                      <a:pt x="41" y="275"/>
                    </a:cubicBezTo>
                    <a:cubicBezTo>
                      <a:pt x="42" y="276"/>
                      <a:pt x="40" y="275"/>
                      <a:pt x="41" y="277"/>
                    </a:cubicBezTo>
                    <a:cubicBezTo>
                      <a:pt x="42" y="277"/>
                      <a:pt x="41" y="277"/>
                      <a:pt x="42" y="277"/>
                    </a:cubicBezTo>
                    <a:close/>
                    <a:moveTo>
                      <a:pt x="45" y="280"/>
                    </a:moveTo>
                    <a:cubicBezTo>
                      <a:pt x="45" y="280"/>
                      <a:pt x="46" y="281"/>
                      <a:pt x="45" y="281"/>
                    </a:cubicBezTo>
                    <a:cubicBezTo>
                      <a:pt x="44" y="281"/>
                      <a:pt x="45" y="282"/>
                      <a:pt x="46" y="282"/>
                    </a:cubicBezTo>
                    <a:cubicBezTo>
                      <a:pt x="47" y="282"/>
                      <a:pt x="46" y="283"/>
                      <a:pt x="46" y="283"/>
                    </a:cubicBezTo>
                    <a:cubicBezTo>
                      <a:pt x="46" y="283"/>
                      <a:pt x="46" y="284"/>
                      <a:pt x="48" y="285"/>
                    </a:cubicBezTo>
                    <a:cubicBezTo>
                      <a:pt x="49" y="286"/>
                      <a:pt x="48" y="286"/>
                      <a:pt x="49" y="286"/>
                    </a:cubicBezTo>
                    <a:cubicBezTo>
                      <a:pt x="49" y="287"/>
                      <a:pt x="49" y="287"/>
                      <a:pt x="50" y="287"/>
                    </a:cubicBezTo>
                    <a:cubicBezTo>
                      <a:pt x="51" y="288"/>
                      <a:pt x="51" y="287"/>
                      <a:pt x="51" y="286"/>
                    </a:cubicBezTo>
                    <a:cubicBezTo>
                      <a:pt x="50" y="286"/>
                      <a:pt x="50" y="286"/>
                      <a:pt x="50" y="286"/>
                    </a:cubicBezTo>
                    <a:cubicBezTo>
                      <a:pt x="50" y="285"/>
                      <a:pt x="50" y="285"/>
                      <a:pt x="50" y="285"/>
                    </a:cubicBezTo>
                    <a:cubicBezTo>
                      <a:pt x="49" y="286"/>
                      <a:pt x="49" y="285"/>
                      <a:pt x="49" y="285"/>
                    </a:cubicBezTo>
                    <a:cubicBezTo>
                      <a:pt x="48" y="285"/>
                      <a:pt x="47" y="283"/>
                      <a:pt x="47" y="283"/>
                    </a:cubicBezTo>
                    <a:cubicBezTo>
                      <a:pt x="48" y="282"/>
                      <a:pt x="47" y="283"/>
                      <a:pt x="47" y="282"/>
                    </a:cubicBezTo>
                    <a:cubicBezTo>
                      <a:pt x="46" y="281"/>
                      <a:pt x="48" y="282"/>
                      <a:pt x="48" y="281"/>
                    </a:cubicBezTo>
                    <a:cubicBezTo>
                      <a:pt x="48" y="281"/>
                      <a:pt x="48" y="281"/>
                      <a:pt x="48" y="280"/>
                    </a:cubicBezTo>
                    <a:cubicBezTo>
                      <a:pt x="48" y="280"/>
                      <a:pt x="47" y="280"/>
                      <a:pt x="47" y="279"/>
                    </a:cubicBezTo>
                    <a:cubicBezTo>
                      <a:pt x="47" y="279"/>
                      <a:pt x="47" y="278"/>
                      <a:pt x="46" y="279"/>
                    </a:cubicBezTo>
                    <a:cubicBezTo>
                      <a:pt x="45" y="280"/>
                      <a:pt x="43" y="280"/>
                      <a:pt x="43" y="280"/>
                    </a:cubicBezTo>
                    <a:cubicBezTo>
                      <a:pt x="44" y="281"/>
                      <a:pt x="44" y="280"/>
                      <a:pt x="45" y="280"/>
                    </a:cubicBezTo>
                    <a:close/>
                    <a:moveTo>
                      <a:pt x="53" y="268"/>
                    </a:moveTo>
                    <a:cubicBezTo>
                      <a:pt x="52" y="267"/>
                      <a:pt x="51" y="268"/>
                      <a:pt x="51" y="269"/>
                    </a:cubicBezTo>
                    <a:cubicBezTo>
                      <a:pt x="52" y="270"/>
                      <a:pt x="53" y="268"/>
                      <a:pt x="53" y="268"/>
                    </a:cubicBezTo>
                    <a:close/>
                    <a:moveTo>
                      <a:pt x="74" y="307"/>
                    </a:moveTo>
                    <a:cubicBezTo>
                      <a:pt x="75" y="306"/>
                      <a:pt x="74" y="305"/>
                      <a:pt x="73" y="305"/>
                    </a:cubicBezTo>
                    <a:cubicBezTo>
                      <a:pt x="72" y="306"/>
                      <a:pt x="74" y="307"/>
                      <a:pt x="74" y="307"/>
                    </a:cubicBezTo>
                    <a:close/>
                    <a:moveTo>
                      <a:pt x="56" y="279"/>
                    </a:moveTo>
                    <a:cubicBezTo>
                      <a:pt x="57" y="280"/>
                      <a:pt x="58" y="279"/>
                      <a:pt x="57" y="278"/>
                    </a:cubicBezTo>
                    <a:cubicBezTo>
                      <a:pt x="57" y="277"/>
                      <a:pt x="56" y="277"/>
                      <a:pt x="55" y="276"/>
                    </a:cubicBezTo>
                    <a:cubicBezTo>
                      <a:pt x="53" y="275"/>
                      <a:pt x="54" y="276"/>
                      <a:pt x="54" y="277"/>
                    </a:cubicBezTo>
                    <a:cubicBezTo>
                      <a:pt x="55" y="278"/>
                      <a:pt x="56" y="278"/>
                      <a:pt x="56" y="279"/>
                    </a:cubicBezTo>
                    <a:close/>
                    <a:moveTo>
                      <a:pt x="59" y="279"/>
                    </a:moveTo>
                    <a:cubicBezTo>
                      <a:pt x="59" y="278"/>
                      <a:pt x="59" y="278"/>
                      <a:pt x="59" y="277"/>
                    </a:cubicBezTo>
                    <a:cubicBezTo>
                      <a:pt x="58" y="276"/>
                      <a:pt x="57" y="275"/>
                      <a:pt x="56" y="274"/>
                    </a:cubicBezTo>
                    <a:cubicBezTo>
                      <a:pt x="55" y="273"/>
                      <a:pt x="55" y="274"/>
                      <a:pt x="55" y="275"/>
                    </a:cubicBezTo>
                    <a:cubicBezTo>
                      <a:pt x="56" y="275"/>
                      <a:pt x="56" y="276"/>
                      <a:pt x="57" y="276"/>
                    </a:cubicBezTo>
                    <a:cubicBezTo>
                      <a:pt x="57" y="276"/>
                      <a:pt x="57" y="277"/>
                      <a:pt x="58" y="279"/>
                    </a:cubicBezTo>
                    <a:cubicBezTo>
                      <a:pt x="58" y="279"/>
                      <a:pt x="59" y="279"/>
                      <a:pt x="59" y="279"/>
                    </a:cubicBezTo>
                    <a:close/>
                    <a:moveTo>
                      <a:pt x="54" y="273"/>
                    </a:moveTo>
                    <a:cubicBezTo>
                      <a:pt x="54" y="274"/>
                      <a:pt x="54" y="274"/>
                      <a:pt x="55" y="274"/>
                    </a:cubicBezTo>
                    <a:cubicBezTo>
                      <a:pt x="56" y="273"/>
                      <a:pt x="55" y="272"/>
                      <a:pt x="54" y="272"/>
                    </a:cubicBezTo>
                    <a:cubicBezTo>
                      <a:pt x="53" y="272"/>
                      <a:pt x="53" y="273"/>
                      <a:pt x="53" y="274"/>
                    </a:cubicBezTo>
                    <a:cubicBezTo>
                      <a:pt x="53" y="275"/>
                      <a:pt x="53" y="273"/>
                      <a:pt x="54" y="273"/>
                    </a:cubicBezTo>
                    <a:close/>
                    <a:moveTo>
                      <a:pt x="62" y="281"/>
                    </a:moveTo>
                    <a:cubicBezTo>
                      <a:pt x="63" y="281"/>
                      <a:pt x="61" y="282"/>
                      <a:pt x="61" y="282"/>
                    </a:cubicBezTo>
                    <a:cubicBezTo>
                      <a:pt x="61" y="283"/>
                      <a:pt x="62" y="284"/>
                      <a:pt x="63" y="283"/>
                    </a:cubicBezTo>
                    <a:cubicBezTo>
                      <a:pt x="63" y="281"/>
                      <a:pt x="63" y="284"/>
                      <a:pt x="63" y="284"/>
                    </a:cubicBezTo>
                    <a:cubicBezTo>
                      <a:pt x="64" y="284"/>
                      <a:pt x="64" y="283"/>
                      <a:pt x="64" y="281"/>
                    </a:cubicBezTo>
                    <a:cubicBezTo>
                      <a:pt x="64" y="280"/>
                      <a:pt x="62" y="278"/>
                      <a:pt x="61" y="278"/>
                    </a:cubicBezTo>
                    <a:cubicBezTo>
                      <a:pt x="61" y="278"/>
                      <a:pt x="62" y="280"/>
                      <a:pt x="61" y="280"/>
                    </a:cubicBezTo>
                    <a:cubicBezTo>
                      <a:pt x="61" y="280"/>
                      <a:pt x="60" y="282"/>
                      <a:pt x="61" y="281"/>
                    </a:cubicBezTo>
                    <a:cubicBezTo>
                      <a:pt x="62" y="281"/>
                      <a:pt x="62" y="280"/>
                      <a:pt x="62" y="281"/>
                    </a:cubicBezTo>
                    <a:close/>
                    <a:moveTo>
                      <a:pt x="62" y="283"/>
                    </a:moveTo>
                    <a:cubicBezTo>
                      <a:pt x="61" y="283"/>
                      <a:pt x="60" y="282"/>
                      <a:pt x="60" y="283"/>
                    </a:cubicBezTo>
                    <a:cubicBezTo>
                      <a:pt x="60" y="283"/>
                      <a:pt x="61" y="284"/>
                      <a:pt x="62" y="285"/>
                    </a:cubicBezTo>
                    <a:cubicBezTo>
                      <a:pt x="62" y="286"/>
                      <a:pt x="62" y="284"/>
                      <a:pt x="62" y="283"/>
                    </a:cubicBezTo>
                    <a:close/>
                    <a:moveTo>
                      <a:pt x="63" y="285"/>
                    </a:moveTo>
                    <a:cubicBezTo>
                      <a:pt x="63" y="285"/>
                      <a:pt x="63" y="286"/>
                      <a:pt x="64" y="286"/>
                    </a:cubicBezTo>
                    <a:cubicBezTo>
                      <a:pt x="64" y="286"/>
                      <a:pt x="64" y="285"/>
                      <a:pt x="63" y="285"/>
                    </a:cubicBezTo>
                    <a:close/>
                    <a:moveTo>
                      <a:pt x="93" y="125"/>
                    </a:moveTo>
                    <a:cubicBezTo>
                      <a:pt x="94" y="126"/>
                      <a:pt x="97" y="124"/>
                      <a:pt x="99" y="122"/>
                    </a:cubicBezTo>
                    <a:cubicBezTo>
                      <a:pt x="102" y="121"/>
                      <a:pt x="101" y="123"/>
                      <a:pt x="105" y="122"/>
                    </a:cubicBezTo>
                    <a:cubicBezTo>
                      <a:pt x="109" y="120"/>
                      <a:pt x="105" y="115"/>
                      <a:pt x="110" y="114"/>
                    </a:cubicBezTo>
                    <a:cubicBezTo>
                      <a:pt x="114" y="114"/>
                      <a:pt x="111" y="111"/>
                      <a:pt x="116" y="109"/>
                    </a:cubicBezTo>
                    <a:cubicBezTo>
                      <a:pt x="122" y="107"/>
                      <a:pt x="125" y="104"/>
                      <a:pt x="129" y="104"/>
                    </a:cubicBezTo>
                    <a:cubicBezTo>
                      <a:pt x="136" y="102"/>
                      <a:pt x="133" y="100"/>
                      <a:pt x="131" y="100"/>
                    </a:cubicBezTo>
                    <a:cubicBezTo>
                      <a:pt x="128" y="99"/>
                      <a:pt x="126" y="94"/>
                      <a:pt x="119" y="94"/>
                    </a:cubicBezTo>
                    <a:cubicBezTo>
                      <a:pt x="113" y="94"/>
                      <a:pt x="116" y="96"/>
                      <a:pt x="114" y="97"/>
                    </a:cubicBezTo>
                    <a:cubicBezTo>
                      <a:pt x="113" y="97"/>
                      <a:pt x="114" y="96"/>
                      <a:pt x="113" y="95"/>
                    </a:cubicBezTo>
                    <a:cubicBezTo>
                      <a:pt x="112" y="94"/>
                      <a:pt x="112" y="95"/>
                      <a:pt x="109" y="94"/>
                    </a:cubicBezTo>
                    <a:cubicBezTo>
                      <a:pt x="103" y="93"/>
                      <a:pt x="104" y="90"/>
                      <a:pt x="98" y="92"/>
                    </a:cubicBezTo>
                    <a:cubicBezTo>
                      <a:pt x="93" y="93"/>
                      <a:pt x="83" y="93"/>
                      <a:pt x="85" y="94"/>
                    </a:cubicBezTo>
                    <a:cubicBezTo>
                      <a:pt x="86" y="95"/>
                      <a:pt x="85" y="97"/>
                      <a:pt x="88" y="98"/>
                    </a:cubicBezTo>
                    <a:cubicBezTo>
                      <a:pt x="91" y="99"/>
                      <a:pt x="88" y="100"/>
                      <a:pt x="88" y="101"/>
                    </a:cubicBezTo>
                    <a:cubicBezTo>
                      <a:pt x="88" y="103"/>
                      <a:pt x="86" y="101"/>
                      <a:pt x="86" y="103"/>
                    </a:cubicBezTo>
                    <a:cubicBezTo>
                      <a:pt x="86" y="105"/>
                      <a:pt x="83" y="106"/>
                      <a:pt x="84" y="106"/>
                    </a:cubicBezTo>
                    <a:cubicBezTo>
                      <a:pt x="86" y="107"/>
                      <a:pt x="87" y="108"/>
                      <a:pt x="84" y="108"/>
                    </a:cubicBezTo>
                    <a:cubicBezTo>
                      <a:pt x="82" y="108"/>
                      <a:pt x="82" y="108"/>
                      <a:pt x="83" y="110"/>
                    </a:cubicBezTo>
                    <a:cubicBezTo>
                      <a:pt x="83" y="111"/>
                      <a:pt x="79" y="113"/>
                      <a:pt x="79" y="115"/>
                    </a:cubicBezTo>
                    <a:cubicBezTo>
                      <a:pt x="79" y="116"/>
                      <a:pt x="78" y="116"/>
                      <a:pt x="79" y="117"/>
                    </a:cubicBezTo>
                    <a:cubicBezTo>
                      <a:pt x="80" y="117"/>
                      <a:pt x="81" y="117"/>
                      <a:pt x="87" y="119"/>
                    </a:cubicBezTo>
                    <a:cubicBezTo>
                      <a:pt x="91" y="121"/>
                      <a:pt x="91" y="124"/>
                      <a:pt x="93" y="125"/>
                    </a:cubicBezTo>
                    <a:close/>
                    <a:moveTo>
                      <a:pt x="180" y="142"/>
                    </a:moveTo>
                    <a:cubicBezTo>
                      <a:pt x="180" y="145"/>
                      <a:pt x="180" y="142"/>
                      <a:pt x="185" y="144"/>
                    </a:cubicBezTo>
                    <a:cubicBezTo>
                      <a:pt x="190" y="145"/>
                      <a:pt x="184" y="144"/>
                      <a:pt x="187" y="146"/>
                    </a:cubicBezTo>
                    <a:cubicBezTo>
                      <a:pt x="190" y="147"/>
                      <a:pt x="189" y="145"/>
                      <a:pt x="193" y="146"/>
                    </a:cubicBezTo>
                    <a:cubicBezTo>
                      <a:pt x="197" y="147"/>
                      <a:pt x="195" y="146"/>
                      <a:pt x="197" y="146"/>
                    </a:cubicBezTo>
                    <a:cubicBezTo>
                      <a:pt x="199" y="147"/>
                      <a:pt x="200" y="145"/>
                      <a:pt x="202" y="145"/>
                    </a:cubicBezTo>
                    <a:cubicBezTo>
                      <a:pt x="203" y="145"/>
                      <a:pt x="205" y="143"/>
                      <a:pt x="203" y="142"/>
                    </a:cubicBezTo>
                    <a:cubicBezTo>
                      <a:pt x="202" y="141"/>
                      <a:pt x="204" y="141"/>
                      <a:pt x="202" y="140"/>
                    </a:cubicBezTo>
                    <a:cubicBezTo>
                      <a:pt x="200" y="140"/>
                      <a:pt x="196" y="143"/>
                      <a:pt x="197" y="141"/>
                    </a:cubicBezTo>
                    <a:cubicBezTo>
                      <a:pt x="199" y="139"/>
                      <a:pt x="194" y="139"/>
                      <a:pt x="195" y="138"/>
                    </a:cubicBezTo>
                    <a:cubicBezTo>
                      <a:pt x="196" y="138"/>
                      <a:pt x="199" y="140"/>
                      <a:pt x="200" y="139"/>
                    </a:cubicBezTo>
                    <a:cubicBezTo>
                      <a:pt x="202" y="138"/>
                      <a:pt x="198" y="139"/>
                      <a:pt x="201" y="137"/>
                    </a:cubicBezTo>
                    <a:cubicBezTo>
                      <a:pt x="203" y="136"/>
                      <a:pt x="203" y="139"/>
                      <a:pt x="205" y="138"/>
                    </a:cubicBezTo>
                    <a:cubicBezTo>
                      <a:pt x="206" y="137"/>
                      <a:pt x="205" y="139"/>
                      <a:pt x="207" y="139"/>
                    </a:cubicBezTo>
                    <a:cubicBezTo>
                      <a:pt x="209" y="139"/>
                      <a:pt x="209" y="136"/>
                      <a:pt x="208" y="135"/>
                    </a:cubicBezTo>
                    <a:cubicBezTo>
                      <a:pt x="208" y="133"/>
                      <a:pt x="205" y="135"/>
                      <a:pt x="205" y="133"/>
                    </a:cubicBezTo>
                    <a:cubicBezTo>
                      <a:pt x="205" y="132"/>
                      <a:pt x="204" y="134"/>
                      <a:pt x="199" y="130"/>
                    </a:cubicBezTo>
                    <a:cubicBezTo>
                      <a:pt x="197" y="129"/>
                      <a:pt x="196" y="129"/>
                      <a:pt x="197" y="130"/>
                    </a:cubicBezTo>
                    <a:cubicBezTo>
                      <a:pt x="197" y="131"/>
                      <a:pt x="193" y="130"/>
                      <a:pt x="192" y="128"/>
                    </a:cubicBezTo>
                    <a:cubicBezTo>
                      <a:pt x="191" y="125"/>
                      <a:pt x="188" y="126"/>
                      <a:pt x="190" y="124"/>
                    </a:cubicBezTo>
                    <a:cubicBezTo>
                      <a:pt x="191" y="122"/>
                      <a:pt x="191" y="120"/>
                      <a:pt x="189" y="118"/>
                    </a:cubicBezTo>
                    <a:cubicBezTo>
                      <a:pt x="187" y="117"/>
                      <a:pt x="187" y="111"/>
                      <a:pt x="184" y="108"/>
                    </a:cubicBezTo>
                    <a:cubicBezTo>
                      <a:pt x="182" y="105"/>
                      <a:pt x="183" y="107"/>
                      <a:pt x="179" y="104"/>
                    </a:cubicBezTo>
                    <a:cubicBezTo>
                      <a:pt x="175" y="102"/>
                      <a:pt x="178" y="106"/>
                      <a:pt x="173" y="104"/>
                    </a:cubicBezTo>
                    <a:cubicBezTo>
                      <a:pt x="171" y="103"/>
                      <a:pt x="169" y="104"/>
                      <a:pt x="170" y="107"/>
                    </a:cubicBezTo>
                    <a:cubicBezTo>
                      <a:pt x="172" y="110"/>
                      <a:pt x="171" y="114"/>
                      <a:pt x="175" y="117"/>
                    </a:cubicBezTo>
                    <a:cubicBezTo>
                      <a:pt x="177" y="118"/>
                      <a:pt x="174" y="119"/>
                      <a:pt x="173" y="120"/>
                    </a:cubicBezTo>
                    <a:cubicBezTo>
                      <a:pt x="173" y="120"/>
                      <a:pt x="172" y="120"/>
                      <a:pt x="170" y="116"/>
                    </a:cubicBezTo>
                    <a:cubicBezTo>
                      <a:pt x="168" y="113"/>
                      <a:pt x="169" y="110"/>
                      <a:pt x="165" y="109"/>
                    </a:cubicBezTo>
                    <a:cubicBezTo>
                      <a:pt x="161" y="108"/>
                      <a:pt x="165" y="108"/>
                      <a:pt x="162" y="107"/>
                    </a:cubicBezTo>
                    <a:cubicBezTo>
                      <a:pt x="158" y="106"/>
                      <a:pt x="155" y="106"/>
                      <a:pt x="158" y="108"/>
                    </a:cubicBezTo>
                    <a:cubicBezTo>
                      <a:pt x="161" y="109"/>
                      <a:pt x="158" y="110"/>
                      <a:pt x="160" y="110"/>
                    </a:cubicBezTo>
                    <a:cubicBezTo>
                      <a:pt x="162" y="110"/>
                      <a:pt x="164" y="112"/>
                      <a:pt x="159" y="111"/>
                    </a:cubicBezTo>
                    <a:cubicBezTo>
                      <a:pt x="155" y="110"/>
                      <a:pt x="157" y="115"/>
                      <a:pt x="155" y="113"/>
                    </a:cubicBezTo>
                    <a:cubicBezTo>
                      <a:pt x="152" y="111"/>
                      <a:pt x="158" y="110"/>
                      <a:pt x="152" y="108"/>
                    </a:cubicBezTo>
                    <a:cubicBezTo>
                      <a:pt x="146" y="107"/>
                      <a:pt x="145" y="107"/>
                      <a:pt x="143" y="108"/>
                    </a:cubicBezTo>
                    <a:cubicBezTo>
                      <a:pt x="141" y="109"/>
                      <a:pt x="146" y="109"/>
                      <a:pt x="139" y="111"/>
                    </a:cubicBezTo>
                    <a:cubicBezTo>
                      <a:pt x="135" y="112"/>
                      <a:pt x="141" y="109"/>
                      <a:pt x="140" y="108"/>
                    </a:cubicBezTo>
                    <a:cubicBezTo>
                      <a:pt x="140" y="106"/>
                      <a:pt x="142" y="105"/>
                      <a:pt x="139" y="103"/>
                    </a:cubicBezTo>
                    <a:cubicBezTo>
                      <a:pt x="136" y="102"/>
                      <a:pt x="130" y="106"/>
                      <a:pt x="126" y="107"/>
                    </a:cubicBezTo>
                    <a:cubicBezTo>
                      <a:pt x="123" y="107"/>
                      <a:pt x="121" y="109"/>
                      <a:pt x="118" y="111"/>
                    </a:cubicBezTo>
                    <a:cubicBezTo>
                      <a:pt x="114" y="113"/>
                      <a:pt x="119" y="113"/>
                      <a:pt x="119" y="114"/>
                    </a:cubicBezTo>
                    <a:cubicBezTo>
                      <a:pt x="119" y="115"/>
                      <a:pt x="117" y="114"/>
                      <a:pt x="115" y="116"/>
                    </a:cubicBezTo>
                    <a:cubicBezTo>
                      <a:pt x="113" y="119"/>
                      <a:pt x="113" y="121"/>
                      <a:pt x="115" y="120"/>
                    </a:cubicBezTo>
                    <a:cubicBezTo>
                      <a:pt x="117" y="119"/>
                      <a:pt x="117" y="121"/>
                      <a:pt x="118" y="122"/>
                    </a:cubicBezTo>
                    <a:cubicBezTo>
                      <a:pt x="119" y="123"/>
                      <a:pt x="125" y="122"/>
                      <a:pt x="127" y="121"/>
                    </a:cubicBezTo>
                    <a:cubicBezTo>
                      <a:pt x="128" y="121"/>
                      <a:pt x="133" y="122"/>
                      <a:pt x="123" y="124"/>
                    </a:cubicBezTo>
                    <a:cubicBezTo>
                      <a:pt x="117" y="125"/>
                      <a:pt x="116" y="126"/>
                      <a:pt x="119" y="128"/>
                    </a:cubicBezTo>
                    <a:cubicBezTo>
                      <a:pt x="122" y="130"/>
                      <a:pt x="122" y="130"/>
                      <a:pt x="126" y="129"/>
                    </a:cubicBezTo>
                    <a:cubicBezTo>
                      <a:pt x="130" y="129"/>
                      <a:pt x="128" y="130"/>
                      <a:pt x="133" y="130"/>
                    </a:cubicBezTo>
                    <a:cubicBezTo>
                      <a:pt x="138" y="130"/>
                      <a:pt x="139" y="128"/>
                      <a:pt x="143" y="130"/>
                    </a:cubicBezTo>
                    <a:cubicBezTo>
                      <a:pt x="148" y="131"/>
                      <a:pt x="147" y="129"/>
                      <a:pt x="149" y="131"/>
                    </a:cubicBezTo>
                    <a:cubicBezTo>
                      <a:pt x="151" y="132"/>
                      <a:pt x="155" y="133"/>
                      <a:pt x="152" y="133"/>
                    </a:cubicBezTo>
                    <a:cubicBezTo>
                      <a:pt x="148" y="133"/>
                      <a:pt x="151" y="134"/>
                      <a:pt x="145" y="133"/>
                    </a:cubicBezTo>
                    <a:cubicBezTo>
                      <a:pt x="140" y="132"/>
                      <a:pt x="131" y="133"/>
                      <a:pt x="125" y="134"/>
                    </a:cubicBezTo>
                    <a:cubicBezTo>
                      <a:pt x="120" y="135"/>
                      <a:pt x="124" y="138"/>
                      <a:pt x="127" y="140"/>
                    </a:cubicBezTo>
                    <a:cubicBezTo>
                      <a:pt x="129" y="143"/>
                      <a:pt x="139" y="142"/>
                      <a:pt x="141" y="142"/>
                    </a:cubicBezTo>
                    <a:cubicBezTo>
                      <a:pt x="144" y="142"/>
                      <a:pt x="141" y="146"/>
                      <a:pt x="143" y="147"/>
                    </a:cubicBezTo>
                    <a:cubicBezTo>
                      <a:pt x="144" y="149"/>
                      <a:pt x="144" y="150"/>
                      <a:pt x="147" y="149"/>
                    </a:cubicBezTo>
                    <a:cubicBezTo>
                      <a:pt x="152" y="149"/>
                      <a:pt x="154" y="150"/>
                      <a:pt x="155" y="149"/>
                    </a:cubicBezTo>
                    <a:cubicBezTo>
                      <a:pt x="157" y="148"/>
                      <a:pt x="165" y="148"/>
                      <a:pt x="168" y="146"/>
                    </a:cubicBezTo>
                    <a:cubicBezTo>
                      <a:pt x="171" y="144"/>
                      <a:pt x="172" y="146"/>
                      <a:pt x="175" y="144"/>
                    </a:cubicBezTo>
                    <a:cubicBezTo>
                      <a:pt x="178" y="142"/>
                      <a:pt x="175" y="142"/>
                      <a:pt x="178" y="141"/>
                    </a:cubicBezTo>
                    <a:cubicBezTo>
                      <a:pt x="179" y="140"/>
                      <a:pt x="180" y="140"/>
                      <a:pt x="180" y="142"/>
                    </a:cubicBezTo>
                    <a:close/>
                    <a:moveTo>
                      <a:pt x="186" y="108"/>
                    </a:moveTo>
                    <a:cubicBezTo>
                      <a:pt x="186" y="107"/>
                      <a:pt x="187" y="107"/>
                      <a:pt x="188" y="105"/>
                    </a:cubicBezTo>
                    <a:cubicBezTo>
                      <a:pt x="189" y="103"/>
                      <a:pt x="191" y="101"/>
                      <a:pt x="189" y="101"/>
                    </a:cubicBezTo>
                    <a:cubicBezTo>
                      <a:pt x="187" y="100"/>
                      <a:pt x="188" y="99"/>
                      <a:pt x="183" y="99"/>
                    </a:cubicBezTo>
                    <a:cubicBezTo>
                      <a:pt x="177" y="100"/>
                      <a:pt x="175" y="102"/>
                      <a:pt x="178" y="102"/>
                    </a:cubicBezTo>
                    <a:cubicBezTo>
                      <a:pt x="181" y="103"/>
                      <a:pt x="181" y="104"/>
                      <a:pt x="181" y="104"/>
                    </a:cubicBezTo>
                    <a:cubicBezTo>
                      <a:pt x="181" y="105"/>
                      <a:pt x="183" y="106"/>
                      <a:pt x="185" y="108"/>
                    </a:cubicBezTo>
                    <a:cubicBezTo>
                      <a:pt x="186" y="108"/>
                      <a:pt x="186" y="108"/>
                      <a:pt x="186" y="108"/>
                    </a:cubicBezTo>
                    <a:close/>
                    <a:moveTo>
                      <a:pt x="311" y="137"/>
                    </a:moveTo>
                    <a:cubicBezTo>
                      <a:pt x="315" y="140"/>
                      <a:pt x="315" y="139"/>
                      <a:pt x="312" y="136"/>
                    </a:cubicBezTo>
                    <a:cubicBezTo>
                      <a:pt x="309" y="133"/>
                      <a:pt x="317" y="136"/>
                      <a:pt x="322" y="136"/>
                    </a:cubicBezTo>
                    <a:cubicBezTo>
                      <a:pt x="327" y="137"/>
                      <a:pt x="322" y="130"/>
                      <a:pt x="325" y="132"/>
                    </a:cubicBezTo>
                    <a:cubicBezTo>
                      <a:pt x="327" y="135"/>
                      <a:pt x="329" y="131"/>
                      <a:pt x="330" y="135"/>
                    </a:cubicBezTo>
                    <a:cubicBezTo>
                      <a:pt x="330" y="139"/>
                      <a:pt x="331" y="138"/>
                      <a:pt x="337" y="140"/>
                    </a:cubicBezTo>
                    <a:cubicBezTo>
                      <a:pt x="342" y="142"/>
                      <a:pt x="340" y="144"/>
                      <a:pt x="337" y="144"/>
                    </a:cubicBezTo>
                    <a:cubicBezTo>
                      <a:pt x="334" y="144"/>
                      <a:pt x="333" y="148"/>
                      <a:pt x="337" y="147"/>
                    </a:cubicBezTo>
                    <a:cubicBezTo>
                      <a:pt x="342" y="146"/>
                      <a:pt x="348" y="148"/>
                      <a:pt x="349" y="150"/>
                    </a:cubicBezTo>
                    <a:cubicBezTo>
                      <a:pt x="350" y="152"/>
                      <a:pt x="354" y="151"/>
                      <a:pt x="355" y="155"/>
                    </a:cubicBezTo>
                    <a:cubicBezTo>
                      <a:pt x="355" y="159"/>
                      <a:pt x="359" y="161"/>
                      <a:pt x="356" y="162"/>
                    </a:cubicBezTo>
                    <a:cubicBezTo>
                      <a:pt x="354" y="164"/>
                      <a:pt x="353" y="166"/>
                      <a:pt x="348" y="169"/>
                    </a:cubicBezTo>
                    <a:cubicBezTo>
                      <a:pt x="344" y="172"/>
                      <a:pt x="354" y="178"/>
                      <a:pt x="350" y="176"/>
                    </a:cubicBezTo>
                    <a:cubicBezTo>
                      <a:pt x="345" y="175"/>
                      <a:pt x="346" y="180"/>
                      <a:pt x="336" y="178"/>
                    </a:cubicBezTo>
                    <a:cubicBezTo>
                      <a:pt x="326" y="175"/>
                      <a:pt x="334" y="178"/>
                      <a:pt x="329" y="181"/>
                    </a:cubicBezTo>
                    <a:cubicBezTo>
                      <a:pt x="324" y="183"/>
                      <a:pt x="330" y="190"/>
                      <a:pt x="337" y="186"/>
                    </a:cubicBezTo>
                    <a:cubicBezTo>
                      <a:pt x="344" y="183"/>
                      <a:pt x="343" y="189"/>
                      <a:pt x="346" y="186"/>
                    </a:cubicBezTo>
                    <a:cubicBezTo>
                      <a:pt x="349" y="183"/>
                      <a:pt x="348" y="189"/>
                      <a:pt x="349" y="187"/>
                    </a:cubicBezTo>
                    <a:cubicBezTo>
                      <a:pt x="350" y="185"/>
                      <a:pt x="349" y="183"/>
                      <a:pt x="355" y="189"/>
                    </a:cubicBezTo>
                    <a:cubicBezTo>
                      <a:pt x="360" y="196"/>
                      <a:pt x="358" y="190"/>
                      <a:pt x="362" y="193"/>
                    </a:cubicBezTo>
                    <a:cubicBezTo>
                      <a:pt x="365" y="196"/>
                      <a:pt x="355" y="192"/>
                      <a:pt x="361" y="197"/>
                    </a:cubicBezTo>
                    <a:cubicBezTo>
                      <a:pt x="364" y="201"/>
                      <a:pt x="370" y="199"/>
                      <a:pt x="372" y="202"/>
                    </a:cubicBezTo>
                    <a:cubicBezTo>
                      <a:pt x="375" y="205"/>
                      <a:pt x="382" y="206"/>
                      <a:pt x="387" y="208"/>
                    </a:cubicBezTo>
                    <a:cubicBezTo>
                      <a:pt x="392" y="210"/>
                      <a:pt x="391" y="205"/>
                      <a:pt x="387" y="202"/>
                    </a:cubicBezTo>
                    <a:cubicBezTo>
                      <a:pt x="383" y="198"/>
                      <a:pt x="374" y="194"/>
                      <a:pt x="375" y="192"/>
                    </a:cubicBezTo>
                    <a:cubicBezTo>
                      <a:pt x="376" y="190"/>
                      <a:pt x="381" y="197"/>
                      <a:pt x="381" y="194"/>
                    </a:cubicBezTo>
                    <a:cubicBezTo>
                      <a:pt x="382" y="192"/>
                      <a:pt x="385" y="198"/>
                      <a:pt x="390" y="199"/>
                    </a:cubicBezTo>
                    <a:cubicBezTo>
                      <a:pt x="394" y="199"/>
                      <a:pt x="396" y="207"/>
                      <a:pt x="396" y="202"/>
                    </a:cubicBezTo>
                    <a:cubicBezTo>
                      <a:pt x="395" y="197"/>
                      <a:pt x="397" y="203"/>
                      <a:pt x="396" y="197"/>
                    </a:cubicBezTo>
                    <a:cubicBezTo>
                      <a:pt x="396" y="192"/>
                      <a:pt x="397" y="200"/>
                      <a:pt x="398" y="195"/>
                    </a:cubicBezTo>
                    <a:cubicBezTo>
                      <a:pt x="399" y="190"/>
                      <a:pt x="394" y="193"/>
                      <a:pt x="396" y="190"/>
                    </a:cubicBezTo>
                    <a:cubicBezTo>
                      <a:pt x="398" y="188"/>
                      <a:pt x="392" y="190"/>
                      <a:pt x="394" y="187"/>
                    </a:cubicBezTo>
                    <a:cubicBezTo>
                      <a:pt x="396" y="185"/>
                      <a:pt x="395" y="184"/>
                      <a:pt x="389" y="182"/>
                    </a:cubicBezTo>
                    <a:cubicBezTo>
                      <a:pt x="384" y="180"/>
                      <a:pt x="386" y="174"/>
                      <a:pt x="383" y="175"/>
                    </a:cubicBezTo>
                    <a:cubicBezTo>
                      <a:pt x="379" y="176"/>
                      <a:pt x="378" y="173"/>
                      <a:pt x="382" y="173"/>
                    </a:cubicBezTo>
                    <a:cubicBezTo>
                      <a:pt x="386" y="172"/>
                      <a:pt x="379" y="168"/>
                      <a:pt x="382" y="169"/>
                    </a:cubicBezTo>
                    <a:cubicBezTo>
                      <a:pt x="386" y="170"/>
                      <a:pt x="384" y="165"/>
                      <a:pt x="387" y="169"/>
                    </a:cubicBezTo>
                    <a:cubicBezTo>
                      <a:pt x="389" y="172"/>
                      <a:pt x="390" y="169"/>
                      <a:pt x="391" y="172"/>
                    </a:cubicBezTo>
                    <a:cubicBezTo>
                      <a:pt x="391" y="174"/>
                      <a:pt x="393" y="172"/>
                      <a:pt x="393" y="175"/>
                    </a:cubicBezTo>
                    <a:cubicBezTo>
                      <a:pt x="393" y="177"/>
                      <a:pt x="406" y="186"/>
                      <a:pt x="404" y="179"/>
                    </a:cubicBezTo>
                    <a:cubicBezTo>
                      <a:pt x="403" y="172"/>
                      <a:pt x="411" y="177"/>
                      <a:pt x="410" y="174"/>
                    </a:cubicBezTo>
                    <a:cubicBezTo>
                      <a:pt x="408" y="171"/>
                      <a:pt x="412" y="173"/>
                      <a:pt x="410" y="171"/>
                    </a:cubicBezTo>
                    <a:cubicBezTo>
                      <a:pt x="409" y="169"/>
                      <a:pt x="416" y="170"/>
                      <a:pt x="413" y="165"/>
                    </a:cubicBezTo>
                    <a:cubicBezTo>
                      <a:pt x="410" y="159"/>
                      <a:pt x="404" y="167"/>
                      <a:pt x="406" y="162"/>
                    </a:cubicBezTo>
                    <a:cubicBezTo>
                      <a:pt x="407" y="157"/>
                      <a:pt x="400" y="163"/>
                      <a:pt x="402" y="160"/>
                    </a:cubicBezTo>
                    <a:cubicBezTo>
                      <a:pt x="403" y="157"/>
                      <a:pt x="401" y="158"/>
                      <a:pt x="397" y="155"/>
                    </a:cubicBezTo>
                    <a:cubicBezTo>
                      <a:pt x="393" y="152"/>
                      <a:pt x="387" y="155"/>
                      <a:pt x="386" y="151"/>
                    </a:cubicBezTo>
                    <a:cubicBezTo>
                      <a:pt x="386" y="147"/>
                      <a:pt x="375" y="151"/>
                      <a:pt x="380" y="148"/>
                    </a:cubicBezTo>
                    <a:cubicBezTo>
                      <a:pt x="385" y="145"/>
                      <a:pt x="376" y="142"/>
                      <a:pt x="381" y="143"/>
                    </a:cubicBezTo>
                    <a:cubicBezTo>
                      <a:pt x="386" y="144"/>
                      <a:pt x="390" y="141"/>
                      <a:pt x="382" y="140"/>
                    </a:cubicBezTo>
                    <a:cubicBezTo>
                      <a:pt x="373" y="139"/>
                      <a:pt x="381" y="139"/>
                      <a:pt x="384" y="137"/>
                    </a:cubicBezTo>
                    <a:cubicBezTo>
                      <a:pt x="387" y="135"/>
                      <a:pt x="380" y="132"/>
                      <a:pt x="378" y="133"/>
                    </a:cubicBezTo>
                    <a:cubicBezTo>
                      <a:pt x="377" y="134"/>
                      <a:pt x="370" y="134"/>
                      <a:pt x="375" y="132"/>
                    </a:cubicBezTo>
                    <a:cubicBezTo>
                      <a:pt x="380" y="131"/>
                      <a:pt x="380" y="131"/>
                      <a:pt x="374" y="128"/>
                    </a:cubicBezTo>
                    <a:cubicBezTo>
                      <a:pt x="367" y="125"/>
                      <a:pt x="366" y="131"/>
                      <a:pt x="366" y="127"/>
                    </a:cubicBezTo>
                    <a:cubicBezTo>
                      <a:pt x="367" y="122"/>
                      <a:pt x="363" y="126"/>
                      <a:pt x="363" y="124"/>
                    </a:cubicBezTo>
                    <a:cubicBezTo>
                      <a:pt x="363" y="121"/>
                      <a:pt x="358" y="118"/>
                      <a:pt x="355" y="122"/>
                    </a:cubicBezTo>
                    <a:cubicBezTo>
                      <a:pt x="351" y="125"/>
                      <a:pt x="351" y="121"/>
                      <a:pt x="349" y="117"/>
                    </a:cubicBezTo>
                    <a:cubicBezTo>
                      <a:pt x="347" y="113"/>
                      <a:pt x="346" y="118"/>
                      <a:pt x="344" y="114"/>
                    </a:cubicBezTo>
                    <a:cubicBezTo>
                      <a:pt x="341" y="110"/>
                      <a:pt x="337" y="112"/>
                      <a:pt x="335" y="110"/>
                    </a:cubicBezTo>
                    <a:cubicBezTo>
                      <a:pt x="333" y="109"/>
                      <a:pt x="327" y="107"/>
                      <a:pt x="325" y="112"/>
                    </a:cubicBezTo>
                    <a:cubicBezTo>
                      <a:pt x="323" y="117"/>
                      <a:pt x="320" y="109"/>
                      <a:pt x="317" y="112"/>
                    </a:cubicBezTo>
                    <a:cubicBezTo>
                      <a:pt x="314" y="116"/>
                      <a:pt x="311" y="116"/>
                      <a:pt x="313" y="114"/>
                    </a:cubicBezTo>
                    <a:cubicBezTo>
                      <a:pt x="316" y="111"/>
                      <a:pt x="315" y="106"/>
                      <a:pt x="312" y="105"/>
                    </a:cubicBezTo>
                    <a:cubicBezTo>
                      <a:pt x="309" y="104"/>
                      <a:pt x="312" y="100"/>
                      <a:pt x="309" y="100"/>
                    </a:cubicBezTo>
                    <a:cubicBezTo>
                      <a:pt x="305" y="99"/>
                      <a:pt x="291" y="101"/>
                      <a:pt x="290" y="105"/>
                    </a:cubicBezTo>
                    <a:cubicBezTo>
                      <a:pt x="290" y="110"/>
                      <a:pt x="284" y="104"/>
                      <a:pt x="288" y="111"/>
                    </a:cubicBezTo>
                    <a:cubicBezTo>
                      <a:pt x="292" y="118"/>
                      <a:pt x="284" y="113"/>
                      <a:pt x="287" y="117"/>
                    </a:cubicBezTo>
                    <a:cubicBezTo>
                      <a:pt x="291" y="122"/>
                      <a:pt x="293" y="117"/>
                      <a:pt x="293" y="121"/>
                    </a:cubicBezTo>
                    <a:cubicBezTo>
                      <a:pt x="294" y="124"/>
                      <a:pt x="281" y="119"/>
                      <a:pt x="284" y="114"/>
                    </a:cubicBezTo>
                    <a:cubicBezTo>
                      <a:pt x="287" y="109"/>
                      <a:pt x="280" y="112"/>
                      <a:pt x="285" y="106"/>
                    </a:cubicBezTo>
                    <a:cubicBezTo>
                      <a:pt x="290" y="100"/>
                      <a:pt x="292" y="101"/>
                      <a:pt x="292" y="99"/>
                    </a:cubicBezTo>
                    <a:cubicBezTo>
                      <a:pt x="292" y="98"/>
                      <a:pt x="281" y="97"/>
                      <a:pt x="274" y="102"/>
                    </a:cubicBezTo>
                    <a:cubicBezTo>
                      <a:pt x="266" y="106"/>
                      <a:pt x="270" y="107"/>
                      <a:pt x="268" y="109"/>
                    </a:cubicBezTo>
                    <a:cubicBezTo>
                      <a:pt x="265" y="111"/>
                      <a:pt x="266" y="113"/>
                      <a:pt x="265" y="118"/>
                    </a:cubicBezTo>
                    <a:cubicBezTo>
                      <a:pt x="264" y="123"/>
                      <a:pt x="265" y="123"/>
                      <a:pt x="272" y="124"/>
                    </a:cubicBezTo>
                    <a:cubicBezTo>
                      <a:pt x="279" y="124"/>
                      <a:pt x="281" y="127"/>
                      <a:pt x="275" y="126"/>
                    </a:cubicBezTo>
                    <a:cubicBezTo>
                      <a:pt x="269" y="126"/>
                      <a:pt x="266" y="126"/>
                      <a:pt x="272" y="131"/>
                    </a:cubicBezTo>
                    <a:cubicBezTo>
                      <a:pt x="277" y="136"/>
                      <a:pt x="281" y="131"/>
                      <a:pt x="284" y="134"/>
                    </a:cubicBezTo>
                    <a:cubicBezTo>
                      <a:pt x="288" y="137"/>
                      <a:pt x="292" y="135"/>
                      <a:pt x="293" y="135"/>
                    </a:cubicBezTo>
                    <a:cubicBezTo>
                      <a:pt x="299" y="137"/>
                      <a:pt x="298" y="134"/>
                      <a:pt x="304" y="137"/>
                    </a:cubicBezTo>
                    <a:cubicBezTo>
                      <a:pt x="309" y="138"/>
                      <a:pt x="307" y="133"/>
                      <a:pt x="311" y="137"/>
                    </a:cubicBezTo>
                    <a:close/>
                    <a:moveTo>
                      <a:pt x="338" y="161"/>
                    </a:moveTo>
                    <a:cubicBezTo>
                      <a:pt x="346" y="160"/>
                      <a:pt x="342" y="157"/>
                      <a:pt x="343" y="153"/>
                    </a:cubicBezTo>
                    <a:cubicBezTo>
                      <a:pt x="344" y="150"/>
                      <a:pt x="335" y="149"/>
                      <a:pt x="333" y="154"/>
                    </a:cubicBezTo>
                    <a:cubicBezTo>
                      <a:pt x="331" y="158"/>
                      <a:pt x="330" y="161"/>
                      <a:pt x="338" y="161"/>
                    </a:cubicBezTo>
                    <a:close/>
                    <a:moveTo>
                      <a:pt x="288" y="194"/>
                    </a:moveTo>
                    <a:cubicBezTo>
                      <a:pt x="288" y="198"/>
                      <a:pt x="292" y="199"/>
                      <a:pt x="294" y="195"/>
                    </a:cubicBezTo>
                    <a:cubicBezTo>
                      <a:pt x="295" y="192"/>
                      <a:pt x="297" y="195"/>
                      <a:pt x="298" y="191"/>
                    </a:cubicBezTo>
                    <a:cubicBezTo>
                      <a:pt x="299" y="188"/>
                      <a:pt x="304" y="189"/>
                      <a:pt x="304" y="191"/>
                    </a:cubicBezTo>
                    <a:cubicBezTo>
                      <a:pt x="305" y="194"/>
                      <a:pt x="306" y="192"/>
                      <a:pt x="310" y="193"/>
                    </a:cubicBezTo>
                    <a:cubicBezTo>
                      <a:pt x="313" y="195"/>
                      <a:pt x="317" y="193"/>
                      <a:pt x="315" y="190"/>
                    </a:cubicBezTo>
                    <a:cubicBezTo>
                      <a:pt x="312" y="187"/>
                      <a:pt x="313" y="190"/>
                      <a:pt x="310" y="189"/>
                    </a:cubicBezTo>
                    <a:cubicBezTo>
                      <a:pt x="307" y="188"/>
                      <a:pt x="309" y="184"/>
                      <a:pt x="304" y="183"/>
                    </a:cubicBezTo>
                    <a:cubicBezTo>
                      <a:pt x="299" y="181"/>
                      <a:pt x="296" y="175"/>
                      <a:pt x="293" y="178"/>
                    </a:cubicBezTo>
                    <a:cubicBezTo>
                      <a:pt x="291" y="180"/>
                      <a:pt x="290" y="172"/>
                      <a:pt x="287" y="173"/>
                    </a:cubicBezTo>
                    <a:cubicBezTo>
                      <a:pt x="285" y="174"/>
                      <a:pt x="283" y="182"/>
                      <a:pt x="284" y="187"/>
                    </a:cubicBezTo>
                    <a:cubicBezTo>
                      <a:pt x="285" y="191"/>
                      <a:pt x="278" y="190"/>
                      <a:pt x="280" y="193"/>
                    </a:cubicBezTo>
                    <a:cubicBezTo>
                      <a:pt x="281" y="195"/>
                      <a:pt x="289" y="191"/>
                      <a:pt x="288" y="194"/>
                    </a:cubicBezTo>
                    <a:close/>
                    <a:moveTo>
                      <a:pt x="307" y="199"/>
                    </a:moveTo>
                    <a:cubicBezTo>
                      <a:pt x="304" y="197"/>
                      <a:pt x="294" y="202"/>
                      <a:pt x="297" y="205"/>
                    </a:cubicBezTo>
                    <a:cubicBezTo>
                      <a:pt x="300" y="208"/>
                      <a:pt x="310" y="200"/>
                      <a:pt x="307" y="199"/>
                    </a:cubicBezTo>
                    <a:close/>
                    <a:moveTo>
                      <a:pt x="315" y="104"/>
                    </a:moveTo>
                    <a:cubicBezTo>
                      <a:pt x="317" y="105"/>
                      <a:pt x="314" y="107"/>
                      <a:pt x="319" y="109"/>
                    </a:cubicBezTo>
                    <a:cubicBezTo>
                      <a:pt x="323" y="110"/>
                      <a:pt x="323" y="107"/>
                      <a:pt x="328" y="108"/>
                    </a:cubicBezTo>
                    <a:cubicBezTo>
                      <a:pt x="333" y="109"/>
                      <a:pt x="339" y="109"/>
                      <a:pt x="337" y="107"/>
                    </a:cubicBezTo>
                    <a:cubicBezTo>
                      <a:pt x="334" y="104"/>
                      <a:pt x="332" y="100"/>
                      <a:pt x="325" y="100"/>
                    </a:cubicBezTo>
                    <a:cubicBezTo>
                      <a:pt x="318" y="101"/>
                      <a:pt x="313" y="97"/>
                      <a:pt x="313" y="101"/>
                    </a:cubicBezTo>
                    <a:cubicBezTo>
                      <a:pt x="313" y="103"/>
                      <a:pt x="312" y="103"/>
                      <a:pt x="315" y="104"/>
                    </a:cubicBezTo>
                    <a:close/>
                    <a:moveTo>
                      <a:pt x="231" y="70"/>
                    </a:moveTo>
                    <a:cubicBezTo>
                      <a:pt x="234" y="73"/>
                      <a:pt x="236" y="72"/>
                      <a:pt x="237" y="74"/>
                    </a:cubicBezTo>
                    <a:cubicBezTo>
                      <a:pt x="237" y="76"/>
                      <a:pt x="242" y="75"/>
                      <a:pt x="246" y="74"/>
                    </a:cubicBezTo>
                    <a:cubicBezTo>
                      <a:pt x="251" y="73"/>
                      <a:pt x="250" y="76"/>
                      <a:pt x="254" y="78"/>
                    </a:cubicBezTo>
                    <a:cubicBezTo>
                      <a:pt x="257" y="80"/>
                      <a:pt x="250" y="83"/>
                      <a:pt x="253" y="85"/>
                    </a:cubicBezTo>
                    <a:cubicBezTo>
                      <a:pt x="256" y="86"/>
                      <a:pt x="253" y="88"/>
                      <a:pt x="256" y="90"/>
                    </a:cubicBezTo>
                    <a:cubicBezTo>
                      <a:pt x="260" y="92"/>
                      <a:pt x="258" y="89"/>
                      <a:pt x="264" y="91"/>
                    </a:cubicBezTo>
                    <a:cubicBezTo>
                      <a:pt x="270" y="94"/>
                      <a:pt x="273" y="87"/>
                      <a:pt x="273" y="90"/>
                    </a:cubicBezTo>
                    <a:cubicBezTo>
                      <a:pt x="272" y="94"/>
                      <a:pt x="276" y="92"/>
                      <a:pt x="289" y="92"/>
                    </a:cubicBezTo>
                    <a:cubicBezTo>
                      <a:pt x="303" y="93"/>
                      <a:pt x="300" y="87"/>
                      <a:pt x="301" y="90"/>
                    </a:cubicBezTo>
                    <a:cubicBezTo>
                      <a:pt x="302" y="93"/>
                      <a:pt x="317" y="93"/>
                      <a:pt x="317" y="90"/>
                    </a:cubicBezTo>
                    <a:cubicBezTo>
                      <a:pt x="317" y="87"/>
                      <a:pt x="323" y="89"/>
                      <a:pt x="319" y="87"/>
                    </a:cubicBezTo>
                    <a:cubicBezTo>
                      <a:pt x="316" y="85"/>
                      <a:pt x="321" y="85"/>
                      <a:pt x="319" y="82"/>
                    </a:cubicBezTo>
                    <a:cubicBezTo>
                      <a:pt x="317" y="79"/>
                      <a:pt x="313" y="81"/>
                      <a:pt x="312" y="79"/>
                    </a:cubicBezTo>
                    <a:cubicBezTo>
                      <a:pt x="310" y="77"/>
                      <a:pt x="304" y="79"/>
                      <a:pt x="294" y="80"/>
                    </a:cubicBezTo>
                    <a:cubicBezTo>
                      <a:pt x="283" y="81"/>
                      <a:pt x="288" y="84"/>
                      <a:pt x="282" y="82"/>
                    </a:cubicBezTo>
                    <a:cubicBezTo>
                      <a:pt x="277" y="80"/>
                      <a:pt x="277" y="84"/>
                      <a:pt x="273" y="81"/>
                    </a:cubicBezTo>
                    <a:cubicBezTo>
                      <a:pt x="270" y="78"/>
                      <a:pt x="272" y="83"/>
                      <a:pt x="270" y="82"/>
                    </a:cubicBezTo>
                    <a:cubicBezTo>
                      <a:pt x="267" y="81"/>
                      <a:pt x="270" y="80"/>
                      <a:pt x="267" y="78"/>
                    </a:cubicBezTo>
                    <a:cubicBezTo>
                      <a:pt x="265" y="75"/>
                      <a:pt x="263" y="78"/>
                      <a:pt x="263" y="76"/>
                    </a:cubicBezTo>
                    <a:cubicBezTo>
                      <a:pt x="262" y="74"/>
                      <a:pt x="270" y="77"/>
                      <a:pt x="269" y="75"/>
                    </a:cubicBezTo>
                    <a:cubicBezTo>
                      <a:pt x="269" y="73"/>
                      <a:pt x="265" y="74"/>
                      <a:pt x="262" y="72"/>
                    </a:cubicBezTo>
                    <a:cubicBezTo>
                      <a:pt x="258" y="70"/>
                      <a:pt x="257" y="70"/>
                      <a:pt x="252" y="71"/>
                    </a:cubicBezTo>
                    <a:cubicBezTo>
                      <a:pt x="248" y="72"/>
                      <a:pt x="247" y="67"/>
                      <a:pt x="244" y="67"/>
                    </a:cubicBezTo>
                    <a:cubicBezTo>
                      <a:pt x="242" y="68"/>
                      <a:pt x="236" y="66"/>
                      <a:pt x="230" y="66"/>
                    </a:cubicBezTo>
                    <a:cubicBezTo>
                      <a:pt x="228" y="66"/>
                      <a:pt x="228" y="68"/>
                      <a:pt x="231" y="70"/>
                    </a:cubicBezTo>
                    <a:close/>
                    <a:moveTo>
                      <a:pt x="234" y="88"/>
                    </a:moveTo>
                    <a:cubicBezTo>
                      <a:pt x="239" y="89"/>
                      <a:pt x="237" y="91"/>
                      <a:pt x="244" y="91"/>
                    </a:cubicBezTo>
                    <a:cubicBezTo>
                      <a:pt x="250" y="91"/>
                      <a:pt x="248" y="86"/>
                      <a:pt x="245" y="83"/>
                    </a:cubicBezTo>
                    <a:cubicBezTo>
                      <a:pt x="241" y="79"/>
                      <a:pt x="236" y="80"/>
                      <a:pt x="233" y="84"/>
                    </a:cubicBezTo>
                    <a:cubicBezTo>
                      <a:pt x="232" y="86"/>
                      <a:pt x="230" y="88"/>
                      <a:pt x="234" y="88"/>
                    </a:cubicBezTo>
                    <a:close/>
                    <a:moveTo>
                      <a:pt x="245" y="114"/>
                    </a:moveTo>
                    <a:cubicBezTo>
                      <a:pt x="245" y="112"/>
                      <a:pt x="248" y="113"/>
                      <a:pt x="246" y="110"/>
                    </a:cubicBezTo>
                    <a:cubicBezTo>
                      <a:pt x="244" y="106"/>
                      <a:pt x="254" y="112"/>
                      <a:pt x="256" y="107"/>
                    </a:cubicBezTo>
                    <a:cubicBezTo>
                      <a:pt x="259" y="102"/>
                      <a:pt x="267" y="99"/>
                      <a:pt x="261" y="97"/>
                    </a:cubicBezTo>
                    <a:cubicBezTo>
                      <a:pt x="256" y="95"/>
                      <a:pt x="256" y="98"/>
                      <a:pt x="253" y="97"/>
                    </a:cubicBezTo>
                    <a:cubicBezTo>
                      <a:pt x="250" y="95"/>
                      <a:pt x="249" y="94"/>
                      <a:pt x="241" y="96"/>
                    </a:cubicBezTo>
                    <a:cubicBezTo>
                      <a:pt x="234" y="97"/>
                      <a:pt x="239" y="99"/>
                      <a:pt x="237" y="99"/>
                    </a:cubicBezTo>
                    <a:cubicBezTo>
                      <a:pt x="235" y="99"/>
                      <a:pt x="235" y="99"/>
                      <a:pt x="235" y="105"/>
                    </a:cubicBezTo>
                    <a:cubicBezTo>
                      <a:pt x="235" y="110"/>
                      <a:pt x="238" y="110"/>
                      <a:pt x="238" y="113"/>
                    </a:cubicBezTo>
                    <a:cubicBezTo>
                      <a:pt x="237" y="117"/>
                      <a:pt x="240" y="114"/>
                      <a:pt x="243" y="116"/>
                    </a:cubicBezTo>
                    <a:cubicBezTo>
                      <a:pt x="244" y="116"/>
                      <a:pt x="244" y="116"/>
                      <a:pt x="245" y="114"/>
                    </a:cubicBezTo>
                    <a:close/>
                    <a:moveTo>
                      <a:pt x="208" y="104"/>
                    </a:moveTo>
                    <a:cubicBezTo>
                      <a:pt x="212" y="105"/>
                      <a:pt x="212" y="108"/>
                      <a:pt x="209" y="109"/>
                    </a:cubicBezTo>
                    <a:cubicBezTo>
                      <a:pt x="205" y="111"/>
                      <a:pt x="202" y="103"/>
                      <a:pt x="199" y="107"/>
                    </a:cubicBezTo>
                    <a:cubicBezTo>
                      <a:pt x="197" y="109"/>
                      <a:pt x="202" y="113"/>
                      <a:pt x="208" y="115"/>
                    </a:cubicBezTo>
                    <a:cubicBezTo>
                      <a:pt x="215" y="117"/>
                      <a:pt x="216" y="123"/>
                      <a:pt x="220" y="123"/>
                    </a:cubicBezTo>
                    <a:cubicBezTo>
                      <a:pt x="224" y="124"/>
                      <a:pt x="221" y="119"/>
                      <a:pt x="224" y="120"/>
                    </a:cubicBezTo>
                    <a:cubicBezTo>
                      <a:pt x="226" y="121"/>
                      <a:pt x="231" y="119"/>
                      <a:pt x="231" y="115"/>
                    </a:cubicBezTo>
                    <a:cubicBezTo>
                      <a:pt x="231" y="112"/>
                      <a:pt x="233" y="114"/>
                      <a:pt x="232" y="110"/>
                    </a:cubicBezTo>
                    <a:cubicBezTo>
                      <a:pt x="231" y="107"/>
                      <a:pt x="230" y="112"/>
                      <a:pt x="228" y="108"/>
                    </a:cubicBezTo>
                    <a:cubicBezTo>
                      <a:pt x="225" y="105"/>
                      <a:pt x="220" y="105"/>
                      <a:pt x="226" y="104"/>
                    </a:cubicBezTo>
                    <a:cubicBezTo>
                      <a:pt x="231" y="103"/>
                      <a:pt x="224" y="102"/>
                      <a:pt x="228" y="101"/>
                    </a:cubicBezTo>
                    <a:cubicBezTo>
                      <a:pt x="231" y="99"/>
                      <a:pt x="227" y="97"/>
                      <a:pt x="222" y="99"/>
                    </a:cubicBezTo>
                    <a:cubicBezTo>
                      <a:pt x="217" y="101"/>
                      <a:pt x="214" y="96"/>
                      <a:pt x="210" y="98"/>
                    </a:cubicBezTo>
                    <a:cubicBezTo>
                      <a:pt x="206" y="100"/>
                      <a:pt x="202" y="101"/>
                      <a:pt x="207" y="103"/>
                    </a:cubicBezTo>
                    <a:lnTo>
                      <a:pt x="208" y="104"/>
                    </a:lnTo>
                    <a:close/>
                    <a:moveTo>
                      <a:pt x="224" y="148"/>
                    </a:moveTo>
                    <a:cubicBezTo>
                      <a:pt x="228" y="148"/>
                      <a:pt x="230" y="151"/>
                      <a:pt x="233" y="149"/>
                    </a:cubicBezTo>
                    <a:cubicBezTo>
                      <a:pt x="236" y="146"/>
                      <a:pt x="236" y="149"/>
                      <a:pt x="238" y="147"/>
                    </a:cubicBezTo>
                    <a:cubicBezTo>
                      <a:pt x="239" y="144"/>
                      <a:pt x="236" y="147"/>
                      <a:pt x="234" y="144"/>
                    </a:cubicBezTo>
                    <a:cubicBezTo>
                      <a:pt x="232" y="140"/>
                      <a:pt x="232" y="143"/>
                      <a:pt x="228" y="139"/>
                    </a:cubicBezTo>
                    <a:cubicBezTo>
                      <a:pt x="224" y="135"/>
                      <a:pt x="223" y="136"/>
                      <a:pt x="220" y="141"/>
                    </a:cubicBezTo>
                    <a:cubicBezTo>
                      <a:pt x="217" y="145"/>
                      <a:pt x="213" y="142"/>
                      <a:pt x="216" y="145"/>
                    </a:cubicBezTo>
                    <a:cubicBezTo>
                      <a:pt x="217" y="147"/>
                      <a:pt x="220" y="147"/>
                      <a:pt x="224" y="148"/>
                    </a:cubicBezTo>
                    <a:close/>
                    <a:moveTo>
                      <a:pt x="214" y="52"/>
                    </a:moveTo>
                    <a:cubicBezTo>
                      <a:pt x="217" y="51"/>
                      <a:pt x="217" y="48"/>
                      <a:pt x="211" y="48"/>
                    </a:cubicBezTo>
                    <a:cubicBezTo>
                      <a:pt x="205" y="47"/>
                      <a:pt x="210" y="47"/>
                      <a:pt x="205" y="45"/>
                    </a:cubicBezTo>
                    <a:cubicBezTo>
                      <a:pt x="200" y="43"/>
                      <a:pt x="201" y="48"/>
                      <a:pt x="199" y="45"/>
                    </a:cubicBezTo>
                    <a:cubicBezTo>
                      <a:pt x="198" y="42"/>
                      <a:pt x="185" y="39"/>
                      <a:pt x="184" y="44"/>
                    </a:cubicBezTo>
                    <a:cubicBezTo>
                      <a:pt x="183" y="48"/>
                      <a:pt x="188" y="43"/>
                      <a:pt x="188" y="47"/>
                    </a:cubicBezTo>
                    <a:cubicBezTo>
                      <a:pt x="187" y="50"/>
                      <a:pt x="190" y="45"/>
                      <a:pt x="192" y="48"/>
                    </a:cubicBezTo>
                    <a:cubicBezTo>
                      <a:pt x="195" y="52"/>
                      <a:pt x="190" y="50"/>
                      <a:pt x="187" y="51"/>
                    </a:cubicBezTo>
                    <a:cubicBezTo>
                      <a:pt x="186" y="51"/>
                      <a:pt x="187" y="55"/>
                      <a:pt x="194" y="53"/>
                    </a:cubicBezTo>
                    <a:cubicBezTo>
                      <a:pt x="202" y="51"/>
                      <a:pt x="195" y="54"/>
                      <a:pt x="203" y="53"/>
                    </a:cubicBezTo>
                    <a:cubicBezTo>
                      <a:pt x="210" y="52"/>
                      <a:pt x="205" y="60"/>
                      <a:pt x="215" y="58"/>
                    </a:cubicBezTo>
                    <a:cubicBezTo>
                      <a:pt x="223" y="57"/>
                      <a:pt x="212" y="52"/>
                      <a:pt x="214" y="52"/>
                    </a:cubicBezTo>
                    <a:close/>
                    <a:moveTo>
                      <a:pt x="274" y="73"/>
                    </a:moveTo>
                    <a:cubicBezTo>
                      <a:pt x="276" y="75"/>
                      <a:pt x="280" y="73"/>
                      <a:pt x="282" y="72"/>
                    </a:cubicBezTo>
                    <a:cubicBezTo>
                      <a:pt x="284" y="71"/>
                      <a:pt x="285" y="74"/>
                      <a:pt x="291" y="74"/>
                    </a:cubicBezTo>
                    <a:cubicBezTo>
                      <a:pt x="297" y="74"/>
                      <a:pt x="293" y="71"/>
                      <a:pt x="299" y="73"/>
                    </a:cubicBezTo>
                    <a:cubicBezTo>
                      <a:pt x="306" y="75"/>
                      <a:pt x="314" y="69"/>
                      <a:pt x="313" y="73"/>
                    </a:cubicBezTo>
                    <a:cubicBezTo>
                      <a:pt x="311" y="77"/>
                      <a:pt x="318" y="75"/>
                      <a:pt x="322" y="73"/>
                    </a:cubicBezTo>
                    <a:cubicBezTo>
                      <a:pt x="325" y="71"/>
                      <a:pt x="328" y="74"/>
                      <a:pt x="329" y="69"/>
                    </a:cubicBezTo>
                    <a:cubicBezTo>
                      <a:pt x="329" y="65"/>
                      <a:pt x="322" y="69"/>
                      <a:pt x="322" y="66"/>
                    </a:cubicBezTo>
                    <a:cubicBezTo>
                      <a:pt x="322" y="63"/>
                      <a:pt x="324" y="64"/>
                      <a:pt x="327" y="62"/>
                    </a:cubicBezTo>
                    <a:cubicBezTo>
                      <a:pt x="331" y="60"/>
                      <a:pt x="322" y="55"/>
                      <a:pt x="331" y="57"/>
                    </a:cubicBezTo>
                    <a:cubicBezTo>
                      <a:pt x="338" y="58"/>
                      <a:pt x="344" y="54"/>
                      <a:pt x="342" y="52"/>
                    </a:cubicBezTo>
                    <a:cubicBezTo>
                      <a:pt x="340" y="50"/>
                      <a:pt x="349" y="50"/>
                      <a:pt x="341" y="47"/>
                    </a:cubicBezTo>
                    <a:cubicBezTo>
                      <a:pt x="334" y="43"/>
                      <a:pt x="347" y="48"/>
                      <a:pt x="346" y="45"/>
                    </a:cubicBezTo>
                    <a:cubicBezTo>
                      <a:pt x="344" y="42"/>
                      <a:pt x="342" y="43"/>
                      <a:pt x="339" y="43"/>
                    </a:cubicBezTo>
                    <a:cubicBezTo>
                      <a:pt x="335" y="43"/>
                      <a:pt x="329" y="44"/>
                      <a:pt x="331" y="42"/>
                    </a:cubicBezTo>
                    <a:cubicBezTo>
                      <a:pt x="333" y="41"/>
                      <a:pt x="345" y="41"/>
                      <a:pt x="350" y="40"/>
                    </a:cubicBezTo>
                    <a:cubicBezTo>
                      <a:pt x="356" y="40"/>
                      <a:pt x="351" y="36"/>
                      <a:pt x="354" y="38"/>
                    </a:cubicBezTo>
                    <a:cubicBezTo>
                      <a:pt x="357" y="39"/>
                      <a:pt x="362" y="39"/>
                      <a:pt x="365" y="36"/>
                    </a:cubicBezTo>
                    <a:cubicBezTo>
                      <a:pt x="368" y="32"/>
                      <a:pt x="375" y="29"/>
                      <a:pt x="388" y="24"/>
                    </a:cubicBezTo>
                    <a:cubicBezTo>
                      <a:pt x="401" y="19"/>
                      <a:pt x="401" y="18"/>
                      <a:pt x="390" y="19"/>
                    </a:cubicBezTo>
                    <a:cubicBezTo>
                      <a:pt x="380" y="20"/>
                      <a:pt x="388" y="18"/>
                      <a:pt x="394" y="16"/>
                    </a:cubicBezTo>
                    <a:cubicBezTo>
                      <a:pt x="401" y="15"/>
                      <a:pt x="416" y="12"/>
                      <a:pt x="416" y="10"/>
                    </a:cubicBezTo>
                    <a:cubicBezTo>
                      <a:pt x="416" y="7"/>
                      <a:pt x="405" y="9"/>
                      <a:pt x="405" y="6"/>
                    </a:cubicBezTo>
                    <a:cubicBezTo>
                      <a:pt x="406" y="4"/>
                      <a:pt x="397" y="3"/>
                      <a:pt x="395" y="3"/>
                    </a:cubicBezTo>
                    <a:cubicBezTo>
                      <a:pt x="392" y="4"/>
                      <a:pt x="392" y="3"/>
                      <a:pt x="388" y="5"/>
                    </a:cubicBezTo>
                    <a:cubicBezTo>
                      <a:pt x="383" y="7"/>
                      <a:pt x="375" y="6"/>
                      <a:pt x="380" y="5"/>
                    </a:cubicBezTo>
                    <a:cubicBezTo>
                      <a:pt x="384" y="5"/>
                      <a:pt x="390" y="3"/>
                      <a:pt x="383" y="3"/>
                    </a:cubicBezTo>
                    <a:cubicBezTo>
                      <a:pt x="375" y="3"/>
                      <a:pt x="373" y="0"/>
                      <a:pt x="367" y="1"/>
                    </a:cubicBezTo>
                    <a:cubicBezTo>
                      <a:pt x="361" y="2"/>
                      <a:pt x="360" y="0"/>
                      <a:pt x="354" y="2"/>
                    </a:cubicBezTo>
                    <a:cubicBezTo>
                      <a:pt x="349" y="4"/>
                      <a:pt x="343" y="0"/>
                      <a:pt x="330" y="3"/>
                    </a:cubicBezTo>
                    <a:cubicBezTo>
                      <a:pt x="324" y="5"/>
                      <a:pt x="320" y="1"/>
                      <a:pt x="316" y="3"/>
                    </a:cubicBezTo>
                    <a:cubicBezTo>
                      <a:pt x="312" y="5"/>
                      <a:pt x="307" y="2"/>
                      <a:pt x="311" y="5"/>
                    </a:cubicBezTo>
                    <a:cubicBezTo>
                      <a:pt x="315" y="9"/>
                      <a:pt x="306" y="4"/>
                      <a:pt x="305" y="7"/>
                    </a:cubicBezTo>
                    <a:cubicBezTo>
                      <a:pt x="304" y="10"/>
                      <a:pt x="302" y="10"/>
                      <a:pt x="296" y="9"/>
                    </a:cubicBezTo>
                    <a:cubicBezTo>
                      <a:pt x="290" y="9"/>
                      <a:pt x="297" y="8"/>
                      <a:pt x="290" y="7"/>
                    </a:cubicBezTo>
                    <a:cubicBezTo>
                      <a:pt x="283" y="7"/>
                      <a:pt x="293" y="10"/>
                      <a:pt x="285" y="10"/>
                    </a:cubicBezTo>
                    <a:cubicBezTo>
                      <a:pt x="277" y="11"/>
                      <a:pt x="292" y="12"/>
                      <a:pt x="288" y="13"/>
                    </a:cubicBezTo>
                    <a:cubicBezTo>
                      <a:pt x="284" y="14"/>
                      <a:pt x="282" y="11"/>
                      <a:pt x="275" y="12"/>
                    </a:cubicBezTo>
                    <a:cubicBezTo>
                      <a:pt x="268" y="13"/>
                      <a:pt x="271" y="15"/>
                      <a:pt x="266" y="14"/>
                    </a:cubicBezTo>
                    <a:cubicBezTo>
                      <a:pt x="261" y="13"/>
                      <a:pt x="255" y="16"/>
                      <a:pt x="256" y="18"/>
                    </a:cubicBezTo>
                    <a:cubicBezTo>
                      <a:pt x="258" y="21"/>
                      <a:pt x="259" y="18"/>
                      <a:pt x="262" y="20"/>
                    </a:cubicBezTo>
                    <a:cubicBezTo>
                      <a:pt x="264" y="21"/>
                      <a:pt x="268" y="19"/>
                      <a:pt x="266" y="21"/>
                    </a:cubicBezTo>
                    <a:cubicBezTo>
                      <a:pt x="263" y="23"/>
                      <a:pt x="263" y="25"/>
                      <a:pt x="268" y="26"/>
                    </a:cubicBezTo>
                    <a:cubicBezTo>
                      <a:pt x="273" y="27"/>
                      <a:pt x="276" y="30"/>
                      <a:pt x="281" y="27"/>
                    </a:cubicBezTo>
                    <a:cubicBezTo>
                      <a:pt x="286" y="24"/>
                      <a:pt x="292" y="24"/>
                      <a:pt x="288" y="25"/>
                    </a:cubicBezTo>
                    <a:cubicBezTo>
                      <a:pt x="284" y="26"/>
                      <a:pt x="276" y="29"/>
                      <a:pt x="289" y="30"/>
                    </a:cubicBezTo>
                    <a:cubicBezTo>
                      <a:pt x="301" y="31"/>
                      <a:pt x="297" y="26"/>
                      <a:pt x="301" y="28"/>
                    </a:cubicBezTo>
                    <a:cubicBezTo>
                      <a:pt x="304" y="30"/>
                      <a:pt x="315" y="28"/>
                      <a:pt x="323" y="23"/>
                    </a:cubicBezTo>
                    <a:cubicBezTo>
                      <a:pt x="332" y="19"/>
                      <a:pt x="320" y="25"/>
                      <a:pt x="328" y="26"/>
                    </a:cubicBezTo>
                    <a:cubicBezTo>
                      <a:pt x="336" y="26"/>
                      <a:pt x="329" y="27"/>
                      <a:pt x="314" y="30"/>
                    </a:cubicBezTo>
                    <a:cubicBezTo>
                      <a:pt x="300" y="33"/>
                      <a:pt x="300" y="31"/>
                      <a:pt x="306" y="35"/>
                    </a:cubicBezTo>
                    <a:cubicBezTo>
                      <a:pt x="311" y="39"/>
                      <a:pt x="318" y="39"/>
                      <a:pt x="312" y="40"/>
                    </a:cubicBezTo>
                    <a:cubicBezTo>
                      <a:pt x="307" y="41"/>
                      <a:pt x="307" y="37"/>
                      <a:pt x="302" y="34"/>
                    </a:cubicBezTo>
                    <a:cubicBezTo>
                      <a:pt x="297" y="32"/>
                      <a:pt x="283" y="30"/>
                      <a:pt x="283" y="34"/>
                    </a:cubicBezTo>
                    <a:cubicBezTo>
                      <a:pt x="283" y="37"/>
                      <a:pt x="283" y="37"/>
                      <a:pt x="288" y="38"/>
                    </a:cubicBezTo>
                    <a:cubicBezTo>
                      <a:pt x="293" y="40"/>
                      <a:pt x="297" y="44"/>
                      <a:pt x="294" y="44"/>
                    </a:cubicBezTo>
                    <a:cubicBezTo>
                      <a:pt x="292" y="45"/>
                      <a:pt x="292" y="46"/>
                      <a:pt x="297" y="47"/>
                    </a:cubicBezTo>
                    <a:cubicBezTo>
                      <a:pt x="303" y="47"/>
                      <a:pt x="305" y="49"/>
                      <a:pt x="300" y="48"/>
                    </a:cubicBezTo>
                    <a:cubicBezTo>
                      <a:pt x="294" y="47"/>
                      <a:pt x="282" y="48"/>
                      <a:pt x="280" y="50"/>
                    </a:cubicBezTo>
                    <a:cubicBezTo>
                      <a:pt x="277" y="52"/>
                      <a:pt x="276" y="56"/>
                      <a:pt x="281" y="55"/>
                    </a:cubicBezTo>
                    <a:cubicBezTo>
                      <a:pt x="286" y="54"/>
                      <a:pt x="283" y="56"/>
                      <a:pt x="288" y="55"/>
                    </a:cubicBezTo>
                    <a:cubicBezTo>
                      <a:pt x="292" y="54"/>
                      <a:pt x="287" y="56"/>
                      <a:pt x="290" y="60"/>
                    </a:cubicBezTo>
                    <a:cubicBezTo>
                      <a:pt x="293" y="64"/>
                      <a:pt x="300" y="60"/>
                      <a:pt x="303" y="56"/>
                    </a:cubicBezTo>
                    <a:cubicBezTo>
                      <a:pt x="306" y="53"/>
                      <a:pt x="300" y="64"/>
                      <a:pt x="293" y="64"/>
                    </a:cubicBezTo>
                    <a:cubicBezTo>
                      <a:pt x="287" y="63"/>
                      <a:pt x="287" y="57"/>
                      <a:pt x="280" y="57"/>
                    </a:cubicBezTo>
                    <a:cubicBezTo>
                      <a:pt x="274" y="57"/>
                      <a:pt x="273" y="58"/>
                      <a:pt x="275" y="61"/>
                    </a:cubicBezTo>
                    <a:cubicBezTo>
                      <a:pt x="278" y="63"/>
                      <a:pt x="283" y="66"/>
                      <a:pt x="277" y="66"/>
                    </a:cubicBezTo>
                    <a:cubicBezTo>
                      <a:pt x="270" y="66"/>
                      <a:pt x="265" y="69"/>
                      <a:pt x="268" y="72"/>
                    </a:cubicBezTo>
                    <a:cubicBezTo>
                      <a:pt x="270" y="73"/>
                      <a:pt x="271" y="71"/>
                      <a:pt x="274" y="73"/>
                    </a:cubicBezTo>
                    <a:close/>
                    <a:moveTo>
                      <a:pt x="242" y="24"/>
                    </a:moveTo>
                    <a:cubicBezTo>
                      <a:pt x="239" y="24"/>
                      <a:pt x="238" y="24"/>
                      <a:pt x="237" y="27"/>
                    </a:cubicBezTo>
                    <a:cubicBezTo>
                      <a:pt x="236" y="29"/>
                      <a:pt x="234" y="28"/>
                      <a:pt x="232" y="31"/>
                    </a:cubicBezTo>
                    <a:cubicBezTo>
                      <a:pt x="230" y="34"/>
                      <a:pt x="242" y="33"/>
                      <a:pt x="241" y="34"/>
                    </a:cubicBezTo>
                    <a:cubicBezTo>
                      <a:pt x="240" y="37"/>
                      <a:pt x="230" y="32"/>
                      <a:pt x="230" y="35"/>
                    </a:cubicBezTo>
                    <a:cubicBezTo>
                      <a:pt x="229" y="37"/>
                      <a:pt x="232" y="38"/>
                      <a:pt x="237" y="42"/>
                    </a:cubicBezTo>
                    <a:cubicBezTo>
                      <a:pt x="241" y="45"/>
                      <a:pt x="245" y="40"/>
                      <a:pt x="244" y="42"/>
                    </a:cubicBezTo>
                    <a:cubicBezTo>
                      <a:pt x="242" y="45"/>
                      <a:pt x="254" y="40"/>
                      <a:pt x="252" y="42"/>
                    </a:cubicBezTo>
                    <a:cubicBezTo>
                      <a:pt x="251" y="45"/>
                      <a:pt x="241" y="45"/>
                      <a:pt x="244" y="47"/>
                    </a:cubicBezTo>
                    <a:cubicBezTo>
                      <a:pt x="246" y="48"/>
                      <a:pt x="248" y="51"/>
                      <a:pt x="251" y="53"/>
                    </a:cubicBezTo>
                    <a:cubicBezTo>
                      <a:pt x="255" y="54"/>
                      <a:pt x="263" y="57"/>
                      <a:pt x="263" y="54"/>
                    </a:cubicBezTo>
                    <a:cubicBezTo>
                      <a:pt x="263" y="51"/>
                      <a:pt x="268" y="56"/>
                      <a:pt x="267" y="53"/>
                    </a:cubicBezTo>
                    <a:cubicBezTo>
                      <a:pt x="265" y="49"/>
                      <a:pt x="267" y="51"/>
                      <a:pt x="270" y="54"/>
                    </a:cubicBezTo>
                    <a:cubicBezTo>
                      <a:pt x="273" y="57"/>
                      <a:pt x="271" y="50"/>
                      <a:pt x="273" y="51"/>
                    </a:cubicBezTo>
                    <a:cubicBezTo>
                      <a:pt x="276" y="51"/>
                      <a:pt x="279" y="48"/>
                      <a:pt x="283" y="46"/>
                    </a:cubicBezTo>
                    <a:cubicBezTo>
                      <a:pt x="287" y="44"/>
                      <a:pt x="294" y="43"/>
                      <a:pt x="291" y="42"/>
                    </a:cubicBezTo>
                    <a:cubicBezTo>
                      <a:pt x="287" y="40"/>
                      <a:pt x="288" y="38"/>
                      <a:pt x="281" y="39"/>
                    </a:cubicBezTo>
                    <a:cubicBezTo>
                      <a:pt x="275" y="41"/>
                      <a:pt x="285" y="38"/>
                      <a:pt x="280" y="35"/>
                    </a:cubicBezTo>
                    <a:cubicBezTo>
                      <a:pt x="276" y="33"/>
                      <a:pt x="281" y="31"/>
                      <a:pt x="275" y="30"/>
                    </a:cubicBezTo>
                    <a:cubicBezTo>
                      <a:pt x="269" y="30"/>
                      <a:pt x="274" y="35"/>
                      <a:pt x="271" y="33"/>
                    </a:cubicBezTo>
                    <a:cubicBezTo>
                      <a:pt x="267" y="32"/>
                      <a:pt x="272" y="30"/>
                      <a:pt x="266" y="29"/>
                    </a:cubicBezTo>
                    <a:cubicBezTo>
                      <a:pt x="260" y="29"/>
                      <a:pt x="255" y="20"/>
                      <a:pt x="245" y="20"/>
                    </a:cubicBezTo>
                    <a:cubicBezTo>
                      <a:pt x="238" y="21"/>
                      <a:pt x="249" y="24"/>
                      <a:pt x="242" y="24"/>
                    </a:cubicBezTo>
                    <a:close/>
                    <a:moveTo>
                      <a:pt x="226" y="54"/>
                    </a:moveTo>
                    <a:cubicBezTo>
                      <a:pt x="230" y="55"/>
                      <a:pt x="222" y="56"/>
                      <a:pt x="226" y="56"/>
                    </a:cubicBezTo>
                    <a:cubicBezTo>
                      <a:pt x="230" y="57"/>
                      <a:pt x="226" y="60"/>
                      <a:pt x="230" y="58"/>
                    </a:cubicBezTo>
                    <a:cubicBezTo>
                      <a:pt x="234" y="57"/>
                      <a:pt x="240" y="57"/>
                      <a:pt x="239" y="55"/>
                    </a:cubicBezTo>
                    <a:cubicBezTo>
                      <a:pt x="237" y="53"/>
                      <a:pt x="243" y="53"/>
                      <a:pt x="239" y="52"/>
                    </a:cubicBezTo>
                    <a:cubicBezTo>
                      <a:pt x="234" y="50"/>
                      <a:pt x="235" y="52"/>
                      <a:pt x="231" y="49"/>
                    </a:cubicBezTo>
                    <a:cubicBezTo>
                      <a:pt x="227" y="47"/>
                      <a:pt x="220" y="47"/>
                      <a:pt x="222" y="49"/>
                    </a:cubicBezTo>
                    <a:cubicBezTo>
                      <a:pt x="223" y="52"/>
                      <a:pt x="218" y="51"/>
                      <a:pt x="222" y="53"/>
                    </a:cubicBezTo>
                    <a:cubicBezTo>
                      <a:pt x="224" y="53"/>
                      <a:pt x="222" y="53"/>
                      <a:pt x="226" y="54"/>
                    </a:cubicBezTo>
                    <a:close/>
                    <a:moveTo>
                      <a:pt x="216" y="37"/>
                    </a:moveTo>
                    <a:cubicBezTo>
                      <a:pt x="218" y="39"/>
                      <a:pt x="220" y="39"/>
                      <a:pt x="220" y="36"/>
                    </a:cubicBezTo>
                    <a:cubicBezTo>
                      <a:pt x="219" y="33"/>
                      <a:pt x="212" y="32"/>
                      <a:pt x="212" y="35"/>
                    </a:cubicBezTo>
                    <a:cubicBezTo>
                      <a:pt x="213" y="37"/>
                      <a:pt x="214" y="36"/>
                      <a:pt x="216" y="37"/>
                    </a:cubicBezTo>
                    <a:close/>
                    <a:moveTo>
                      <a:pt x="156" y="91"/>
                    </a:moveTo>
                    <a:cubicBezTo>
                      <a:pt x="161" y="89"/>
                      <a:pt x="164" y="86"/>
                      <a:pt x="168" y="87"/>
                    </a:cubicBezTo>
                    <a:cubicBezTo>
                      <a:pt x="172" y="89"/>
                      <a:pt x="170" y="86"/>
                      <a:pt x="174" y="87"/>
                    </a:cubicBezTo>
                    <a:cubicBezTo>
                      <a:pt x="178" y="88"/>
                      <a:pt x="181" y="87"/>
                      <a:pt x="185" y="82"/>
                    </a:cubicBezTo>
                    <a:cubicBezTo>
                      <a:pt x="189" y="77"/>
                      <a:pt x="180" y="76"/>
                      <a:pt x="177" y="77"/>
                    </a:cubicBezTo>
                    <a:cubicBezTo>
                      <a:pt x="175" y="78"/>
                      <a:pt x="172" y="80"/>
                      <a:pt x="173" y="78"/>
                    </a:cubicBezTo>
                    <a:cubicBezTo>
                      <a:pt x="174" y="75"/>
                      <a:pt x="169" y="77"/>
                      <a:pt x="171" y="75"/>
                    </a:cubicBezTo>
                    <a:cubicBezTo>
                      <a:pt x="173" y="73"/>
                      <a:pt x="169" y="75"/>
                      <a:pt x="169" y="70"/>
                    </a:cubicBezTo>
                    <a:cubicBezTo>
                      <a:pt x="169" y="66"/>
                      <a:pt x="165" y="69"/>
                      <a:pt x="160" y="72"/>
                    </a:cubicBezTo>
                    <a:cubicBezTo>
                      <a:pt x="155" y="75"/>
                      <a:pt x="167" y="75"/>
                      <a:pt x="163" y="77"/>
                    </a:cubicBezTo>
                    <a:cubicBezTo>
                      <a:pt x="159" y="80"/>
                      <a:pt x="168" y="79"/>
                      <a:pt x="167" y="81"/>
                    </a:cubicBezTo>
                    <a:cubicBezTo>
                      <a:pt x="166" y="84"/>
                      <a:pt x="163" y="80"/>
                      <a:pt x="158" y="81"/>
                    </a:cubicBezTo>
                    <a:cubicBezTo>
                      <a:pt x="152" y="82"/>
                      <a:pt x="157" y="81"/>
                      <a:pt x="150" y="76"/>
                    </a:cubicBezTo>
                    <a:cubicBezTo>
                      <a:pt x="142" y="71"/>
                      <a:pt x="142" y="78"/>
                      <a:pt x="140" y="74"/>
                    </a:cubicBezTo>
                    <a:cubicBezTo>
                      <a:pt x="138" y="70"/>
                      <a:pt x="135" y="72"/>
                      <a:pt x="129" y="75"/>
                    </a:cubicBezTo>
                    <a:cubicBezTo>
                      <a:pt x="123" y="77"/>
                      <a:pt x="130" y="75"/>
                      <a:pt x="125" y="79"/>
                    </a:cubicBezTo>
                    <a:cubicBezTo>
                      <a:pt x="121" y="82"/>
                      <a:pt x="127" y="80"/>
                      <a:pt x="123" y="82"/>
                    </a:cubicBezTo>
                    <a:cubicBezTo>
                      <a:pt x="119" y="85"/>
                      <a:pt x="123" y="85"/>
                      <a:pt x="128" y="87"/>
                    </a:cubicBezTo>
                    <a:cubicBezTo>
                      <a:pt x="133" y="88"/>
                      <a:pt x="133" y="85"/>
                      <a:pt x="134" y="86"/>
                    </a:cubicBezTo>
                    <a:cubicBezTo>
                      <a:pt x="135" y="88"/>
                      <a:pt x="137" y="89"/>
                      <a:pt x="139" y="86"/>
                    </a:cubicBezTo>
                    <a:cubicBezTo>
                      <a:pt x="141" y="83"/>
                      <a:pt x="142" y="83"/>
                      <a:pt x="141" y="85"/>
                    </a:cubicBezTo>
                    <a:cubicBezTo>
                      <a:pt x="140" y="87"/>
                      <a:pt x="143" y="87"/>
                      <a:pt x="151" y="85"/>
                    </a:cubicBezTo>
                    <a:cubicBezTo>
                      <a:pt x="159" y="84"/>
                      <a:pt x="155" y="87"/>
                      <a:pt x="149" y="87"/>
                    </a:cubicBezTo>
                    <a:cubicBezTo>
                      <a:pt x="143" y="88"/>
                      <a:pt x="134" y="90"/>
                      <a:pt x="141" y="92"/>
                    </a:cubicBezTo>
                    <a:cubicBezTo>
                      <a:pt x="145" y="94"/>
                      <a:pt x="150" y="92"/>
                      <a:pt x="156" y="91"/>
                    </a:cubicBezTo>
                    <a:close/>
                    <a:moveTo>
                      <a:pt x="189" y="62"/>
                    </a:moveTo>
                    <a:cubicBezTo>
                      <a:pt x="186" y="59"/>
                      <a:pt x="181" y="58"/>
                      <a:pt x="182" y="60"/>
                    </a:cubicBezTo>
                    <a:cubicBezTo>
                      <a:pt x="183" y="62"/>
                      <a:pt x="184" y="66"/>
                      <a:pt x="189" y="66"/>
                    </a:cubicBezTo>
                    <a:cubicBezTo>
                      <a:pt x="191" y="65"/>
                      <a:pt x="192" y="65"/>
                      <a:pt x="189" y="62"/>
                    </a:cubicBezTo>
                    <a:close/>
                    <a:moveTo>
                      <a:pt x="126" y="71"/>
                    </a:moveTo>
                    <a:cubicBezTo>
                      <a:pt x="130" y="71"/>
                      <a:pt x="134" y="69"/>
                      <a:pt x="129" y="67"/>
                    </a:cubicBezTo>
                    <a:cubicBezTo>
                      <a:pt x="125" y="64"/>
                      <a:pt x="136" y="64"/>
                      <a:pt x="130" y="62"/>
                    </a:cubicBezTo>
                    <a:cubicBezTo>
                      <a:pt x="126" y="60"/>
                      <a:pt x="125" y="61"/>
                      <a:pt x="124" y="63"/>
                    </a:cubicBezTo>
                    <a:cubicBezTo>
                      <a:pt x="123" y="65"/>
                      <a:pt x="118" y="59"/>
                      <a:pt x="110" y="66"/>
                    </a:cubicBezTo>
                    <a:cubicBezTo>
                      <a:pt x="103" y="71"/>
                      <a:pt x="106" y="68"/>
                      <a:pt x="102" y="71"/>
                    </a:cubicBezTo>
                    <a:cubicBezTo>
                      <a:pt x="98" y="75"/>
                      <a:pt x="98" y="70"/>
                      <a:pt x="95" y="74"/>
                    </a:cubicBezTo>
                    <a:cubicBezTo>
                      <a:pt x="91" y="77"/>
                      <a:pt x="96" y="75"/>
                      <a:pt x="95" y="77"/>
                    </a:cubicBezTo>
                    <a:cubicBezTo>
                      <a:pt x="94" y="78"/>
                      <a:pt x="96" y="78"/>
                      <a:pt x="98" y="77"/>
                    </a:cubicBezTo>
                    <a:cubicBezTo>
                      <a:pt x="100" y="75"/>
                      <a:pt x="100" y="78"/>
                      <a:pt x="103" y="77"/>
                    </a:cubicBezTo>
                    <a:cubicBezTo>
                      <a:pt x="105" y="77"/>
                      <a:pt x="104" y="74"/>
                      <a:pt x="106" y="77"/>
                    </a:cubicBezTo>
                    <a:cubicBezTo>
                      <a:pt x="107" y="80"/>
                      <a:pt x="111" y="80"/>
                      <a:pt x="111" y="76"/>
                    </a:cubicBezTo>
                    <a:cubicBezTo>
                      <a:pt x="111" y="72"/>
                      <a:pt x="112" y="80"/>
                      <a:pt x="116" y="73"/>
                    </a:cubicBezTo>
                    <a:cubicBezTo>
                      <a:pt x="118" y="69"/>
                      <a:pt x="115" y="71"/>
                      <a:pt x="119" y="69"/>
                    </a:cubicBezTo>
                    <a:cubicBezTo>
                      <a:pt x="123" y="67"/>
                      <a:pt x="117" y="73"/>
                      <a:pt x="122" y="74"/>
                    </a:cubicBezTo>
                    <a:cubicBezTo>
                      <a:pt x="128" y="75"/>
                      <a:pt x="123" y="71"/>
                      <a:pt x="126" y="71"/>
                    </a:cubicBezTo>
                    <a:close/>
                    <a:moveTo>
                      <a:pt x="152" y="53"/>
                    </a:moveTo>
                    <a:cubicBezTo>
                      <a:pt x="155" y="54"/>
                      <a:pt x="152" y="53"/>
                      <a:pt x="158" y="53"/>
                    </a:cubicBezTo>
                    <a:cubicBezTo>
                      <a:pt x="164" y="54"/>
                      <a:pt x="168" y="52"/>
                      <a:pt x="162" y="50"/>
                    </a:cubicBezTo>
                    <a:cubicBezTo>
                      <a:pt x="155" y="47"/>
                      <a:pt x="155" y="50"/>
                      <a:pt x="149" y="51"/>
                    </a:cubicBezTo>
                    <a:cubicBezTo>
                      <a:pt x="143" y="52"/>
                      <a:pt x="143" y="54"/>
                      <a:pt x="147" y="53"/>
                    </a:cubicBezTo>
                    <a:cubicBezTo>
                      <a:pt x="148" y="53"/>
                      <a:pt x="148" y="53"/>
                      <a:pt x="152" y="53"/>
                    </a:cubicBezTo>
                    <a:close/>
                    <a:moveTo>
                      <a:pt x="157" y="62"/>
                    </a:moveTo>
                    <a:cubicBezTo>
                      <a:pt x="162" y="61"/>
                      <a:pt x="163" y="59"/>
                      <a:pt x="158" y="58"/>
                    </a:cubicBezTo>
                    <a:cubicBezTo>
                      <a:pt x="154" y="58"/>
                      <a:pt x="162" y="58"/>
                      <a:pt x="163" y="56"/>
                    </a:cubicBezTo>
                    <a:cubicBezTo>
                      <a:pt x="164" y="54"/>
                      <a:pt x="157" y="55"/>
                      <a:pt x="150" y="56"/>
                    </a:cubicBezTo>
                    <a:cubicBezTo>
                      <a:pt x="143" y="57"/>
                      <a:pt x="143" y="58"/>
                      <a:pt x="144" y="61"/>
                    </a:cubicBezTo>
                    <a:cubicBezTo>
                      <a:pt x="146" y="64"/>
                      <a:pt x="152" y="63"/>
                      <a:pt x="157" y="62"/>
                    </a:cubicBezTo>
                    <a:close/>
                    <a:moveTo>
                      <a:pt x="220" y="87"/>
                    </a:moveTo>
                    <a:cubicBezTo>
                      <a:pt x="223" y="87"/>
                      <a:pt x="226" y="87"/>
                      <a:pt x="225" y="84"/>
                    </a:cubicBezTo>
                    <a:cubicBezTo>
                      <a:pt x="224" y="82"/>
                      <a:pt x="224" y="80"/>
                      <a:pt x="226" y="82"/>
                    </a:cubicBezTo>
                    <a:cubicBezTo>
                      <a:pt x="228" y="84"/>
                      <a:pt x="228" y="82"/>
                      <a:pt x="226" y="80"/>
                    </a:cubicBezTo>
                    <a:cubicBezTo>
                      <a:pt x="224" y="77"/>
                      <a:pt x="227" y="73"/>
                      <a:pt x="222" y="70"/>
                    </a:cubicBezTo>
                    <a:cubicBezTo>
                      <a:pt x="217" y="68"/>
                      <a:pt x="219" y="73"/>
                      <a:pt x="217" y="71"/>
                    </a:cubicBezTo>
                    <a:cubicBezTo>
                      <a:pt x="214" y="70"/>
                      <a:pt x="212" y="70"/>
                      <a:pt x="209" y="71"/>
                    </a:cubicBezTo>
                    <a:cubicBezTo>
                      <a:pt x="206" y="72"/>
                      <a:pt x="210" y="73"/>
                      <a:pt x="214" y="78"/>
                    </a:cubicBezTo>
                    <a:cubicBezTo>
                      <a:pt x="205" y="74"/>
                      <a:pt x="210" y="73"/>
                      <a:pt x="205" y="72"/>
                    </a:cubicBezTo>
                    <a:cubicBezTo>
                      <a:pt x="200" y="72"/>
                      <a:pt x="201" y="73"/>
                      <a:pt x="204" y="77"/>
                    </a:cubicBezTo>
                    <a:cubicBezTo>
                      <a:pt x="207" y="80"/>
                      <a:pt x="204" y="77"/>
                      <a:pt x="202" y="78"/>
                    </a:cubicBezTo>
                    <a:cubicBezTo>
                      <a:pt x="201" y="80"/>
                      <a:pt x="197" y="79"/>
                      <a:pt x="199" y="81"/>
                    </a:cubicBezTo>
                    <a:cubicBezTo>
                      <a:pt x="200" y="83"/>
                      <a:pt x="212" y="80"/>
                      <a:pt x="216" y="80"/>
                    </a:cubicBezTo>
                    <a:cubicBezTo>
                      <a:pt x="219" y="80"/>
                      <a:pt x="208" y="81"/>
                      <a:pt x="210" y="84"/>
                    </a:cubicBezTo>
                    <a:cubicBezTo>
                      <a:pt x="212" y="86"/>
                      <a:pt x="210" y="89"/>
                      <a:pt x="214" y="87"/>
                    </a:cubicBezTo>
                    <a:cubicBezTo>
                      <a:pt x="216" y="86"/>
                      <a:pt x="216" y="87"/>
                      <a:pt x="220" y="87"/>
                    </a:cubicBezTo>
                    <a:close/>
                    <a:moveTo>
                      <a:pt x="409" y="333"/>
                    </a:moveTo>
                    <a:cubicBezTo>
                      <a:pt x="409" y="331"/>
                      <a:pt x="411" y="331"/>
                      <a:pt x="410" y="331"/>
                    </a:cubicBezTo>
                    <a:cubicBezTo>
                      <a:pt x="410" y="330"/>
                      <a:pt x="406" y="331"/>
                      <a:pt x="402" y="330"/>
                    </a:cubicBezTo>
                    <a:cubicBezTo>
                      <a:pt x="399" y="329"/>
                      <a:pt x="401" y="325"/>
                      <a:pt x="399" y="328"/>
                    </a:cubicBezTo>
                    <a:cubicBezTo>
                      <a:pt x="397" y="331"/>
                      <a:pt x="400" y="329"/>
                      <a:pt x="399" y="331"/>
                    </a:cubicBezTo>
                    <a:cubicBezTo>
                      <a:pt x="399" y="332"/>
                      <a:pt x="401" y="331"/>
                      <a:pt x="402" y="332"/>
                    </a:cubicBezTo>
                    <a:cubicBezTo>
                      <a:pt x="403" y="333"/>
                      <a:pt x="403" y="332"/>
                      <a:pt x="408" y="334"/>
                    </a:cubicBezTo>
                    <a:cubicBezTo>
                      <a:pt x="409" y="335"/>
                      <a:pt x="409" y="335"/>
                      <a:pt x="409" y="333"/>
                    </a:cubicBezTo>
                    <a:close/>
                    <a:moveTo>
                      <a:pt x="417" y="335"/>
                    </a:moveTo>
                    <a:cubicBezTo>
                      <a:pt x="417" y="333"/>
                      <a:pt x="418" y="333"/>
                      <a:pt x="418" y="336"/>
                    </a:cubicBezTo>
                    <a:cubicBezTo>
                      <a:pt x="417" y="339"/>
                      <a:pt x="418" y="338"/>
                      <a:pt x="420" y="336"/>
                    </a:cubicBezTo>
                    <a:cubicBezTo>
                      <a:pt x="422" y="335"/>
                      <a:pt x="424" y="333"/>
                      <a:pt x="422" y="333"/>
                    </a:cubicBezTo>
                    <a:cubicBezTo>
                      <a:pt x="420" y="332"/>
                      <a:pt x="419" y="332"/>
                      <a:pt x="420" y="329"/>
                    </a:cubicBezTo>
                    <a:cubicBezTo>
                      <a:pt x="420" y="326"/>
                      <a:pt x="419" y="326"/>
                      <a:pt x="417" y="329"/>
                    </a:cubicBezTo>
                    <a:cubicBezTo>
                      <a:pt x="415" y="332"/>
                      <a:pt x="413" y="334"/>
                      <a:pt x="414" y="337"/>
                    </a:cubicBezTo>
                    <a:cubicBezTo>
                      <a:pt x="415" y="339"/>
                      <a:pt x="416" y="338"/>
                      <a:pt x="417" y="335"/>
                    </a:cubicBezTo>
                    <a:close/>
                    <a:moveTo>
                      <a:pt x="401" y="305"/>
                    </a:moveTo>
                    <a:cubicBezTo>
                      <a:pt x="394" y="304"/>
                      <a:pt x="400" y="306"/>
                      <a:pt x="402" y="308"/>
                    </a:cubicBezTo>
                    <a:cubicBezTo>
                      <a:pt x="404" y="310"/>
                      <a:pt x="411" y="313"/>
                      <a:pt x="413" y="311"/>
                    </a:cubicBezTo>
                    <a:cubicBezTo>
                      <a:pt x="413" y="309"/>
                      <a:pt x="407" y="306"/>
                      <a:pt x="401" y="305"/>
                    </a:cubicBezTo>
                    <a:close/>
                    <a:moveTo>
                      <a:pt x="430" y="322"/>
                    </a:moveTo>
                    <a:cubicBezTo>
                      <a:pt x="433" y="320"/>
                      <a:pt x="433" y="323"/>
                      <a:pt x="439" y="322"/>
                    </a:cubicBezTo>
                    <a:cubicBezTo>
                      <a:pt x="446" y="321"/>
                      <a:pt x="439" y="324"/>
                      <a:pt x="445" y="323"/>
                    </a:cubicBezTo>
                    <a:cubicBezTo>
                      <a:pt x="451" y="322"/>
                      <a:pt x="442" y="326"/>
                      <a:pt x="442" y="327"/>
                    </a:cubicBezTo>
                    <a:cubicBezTo>
                      <a:pt x="442" y="329"/>
                      <a:pt x="445" y="329"/>
                      <a:pt x="447" y="326"/>
                    </a:cubicBezTo>
                    <a:cubicBezTo>
                      <a:pt x="449" y="322"/>
                      <a:pt x="450" y="325"/>
                      <a:pt x="451" y="322"/>
                    </a:cubicBezTo>
                    <a:cubicBezTo>
                      <a:pt x="453" y="319"/>
                      <a:pt x="454" y="321"/>
                      <a:pt x="453" y="324"/>
                    </a:cubicBezTo>
                    <a:cubicBezTo>
                      <a:pt x="452" y="327"/>
                      <a:pt x="451" y="329"/>
                      <a:pt x="453" y="327"/>
                    </a:cubicBezTo>
                    <a:cubicBezTo>
                      <a:pt x="456" y="325"/>
                      <a:pt x="454" y="329"/>
                      <a:pt x="457" y="329"/>
                    </a:cubicBezTo>
                    <a:cubicBezTo>
                      <a:pt x="461" y="329"/>
                      <a:pt x="458" y="328"/>
                      <a:pt x="460" y="323"/>
                    </a:cubicBezTo>
                    <a:cubicBezTo>
                      <a:pt x="461" y="318"/>
                      <a:pt x="456" y="323"/>
                      <a:pt x="459" y="319"/>
                    </a:cubicBezTo>
                    <a:cubicBezTo>
                      <a:pt x="461" y="316"/>
                      <a:pt x="457" y="318"/>
                      <a:pt x="455" y="321"/>
                    </a:cubicBezTo>
                    <a:cubicBezTo>
                      <a:pt x="454" y="324"/>
                      <a:pt x="454" y="319"/>
                      <a:pt x="456" y="317"/>
                    </a:cubicBezTo>
                    <a:cubicBezTo>
                      <a:pt x="459" y="316"/>
                      <a:pt x="459" y="314"/>
                      <a:pt x="457" y="315"/>
                    </a:cubicBezTo>
                    <a:cubicBezTo>
                      <a:pt x="455" y="316"/>
                      <a:pt x="452" y="314"/>
                      <a:pt x="455" y="312"/>
                    </a:cubicBezTo>
                    <a:cubicBezTo>
                      <a:pt x="457" y="309"/>
                      <a:pt x="454" y="307"/>
                      <a:pt x="449" y="309"/>
                    </a:cubicBezTo>
                    <a:cubicBezTo>
                      <a:pt x="444" y="310"/>
                      <a:pt x="448" y="307"/>
                      <a:pt x="445" y="308"/>
                    </a:cubicBezTo>
                    <a:cubicBezTo>
                      <a:pt x="442" y="309"/>
                      <a:pt x="442" y="305"/>
                      <a:pt x="444" y="305"/>
                    </a:cubicBezTo>
                    <a:cubicBezTo>
                      <a:pt x="446" y="305"/>
                      <a:pt x="443" y="301"/>
                      <a:pt x="440" y="305"/>
                    </a:cubicBezTo>
                    <a:cubicBezTo>
                      <a:pt x="437" y="308"/>
                      <a:pt x="439" y="303"/>
                      <a:pt x="441" y="299"/>
                    </a:cubicBezTo>
                    <a:cubicBezTo>
                      <a:pt x="441" y="299"/>
                      <a:pt x="444" y="295"/>
                      <a:pt x="445" y="293"/>
                    </a:cubicBezTo>
                    <a:cubicBezTo>
                      <a:pt x="446" y="292"/>
                      <a:pt x="445" y="290"/>
                      <a:pt x="441" y="292"/>
                    </a:cubicBezTo>
                    <a:cubicBezTo>
                      <a:pt x="437" y="294"/>
                      <a:pt x="439" y="296"/>
                      <a:pt x="437" y="297"/>
                    </a:cubicBezTo>
                    <a:cubicBezTo>
                      <a:pt x="435" y="298"/>
                      <a:pt x="433" y="305"/>
                      <a:pt x="430" y="311"/>
                    </a:cubicBezTo>
                    <a:cubicBezTo>
                      <a:pt x="427" y="316"/>
                      <a:pt x="429" y="312"/>
                      <a:pt x="427" y="314"/>
                    </a:cubicBezTo>
                    <a:cubicBezTo>
                      <a:pt x="425" y="316"/>
                      <a:pt x="425" y="316"/>
                      <a:pt x="428" y="316"/>
                    </a:cubicBezTo>
                    <a:cubicBezTo>
                      <a:pt x="431" y="317"/>
                      <a:pt x="423" y="319"/>
                      <a:pt x="425" y="321"/>
                    </a:cubicBezTo>
                    <a:cubicBezTo>
                      <a:pt x="426" y="322"/>
                      <a:pt x="426" y="323"/>
                      <a:pt x="430" y="322"/>
                    </a:cubicBezTo>
                    <a:close/>
                    <a:moveTo>
                      <a:pt x="238" y="312"/>
                    </a:moveTo>
                    <a:cubicBezTo>
                      <a:pt x="239" y="312"/>
                      <a:pt x="238" y="308"/>
                      <a:pt x="239" y="309"/>
                    </a:cubicBezTo>
                    <a:cubicBezTo>
                      <a:pt x="240" y="309"/>
                      <a:pt x="240" y="310"/>
                      <a:pt x="241" y="312"/>
                    </a:cubicBezTo>
                    <a:cubicBezTo>
                      <a:pt x="241" y="315"/>
                      <a:pt x="244" y="313"/>
                      <a:pt x="245" y="315"/>
                    </a:cubicBezTo>
                    <a:cubicBezTo>
                      <a:pt x="246" y="316"/>
                      <a:pt x="246" y="313"/>
                      <a:pt x="250" y="315"/>
                    </a:cubicBezTo>
                    <a:cubicBezTo>
                      <a:pt x="254" y="316"/>
                      <a:pt x="252" y="318"/>
                      <a:pt x="253" y="317"/>
                    </a:cubicBezTo>
                    <a:cubicBezTo>
                      <a:pt x="255" y="316"/>
                      <a:pt x="256" y="320"/>
                      <a:pt x="258" y="318"/>
                    </a:cubicBezTo>
                    <a:cubicBezTo>
                      <a:pt x="262" y="317"/>
                      <a:pt x="260" y="319"/>
                      <a:pt x="263" y="318"/>
                    </a:cubicBezTo>
                    <a:cubicBezTo>
                      <a:pt x="266" y="318"/>
                      <a:pt x="264" y="319"/>
                      <a:pt x="267" y="319"/>
                    </a:cubicBezTo>
                    <a:cubicBezTo>
                      <a:pt x="268" y="319"/>
                      <a:pt x="268" y="319"/>
                      <a:pt x="268" y="319"/>
                    </a:cubicBezTo>
                    <a:cubicBezTo>
                      <a:pt x="269" y="318"/>
                      <a:pt x="269" y="317"/>
                      <a:pt x="269" y="316"/>
                    </a:cubicBezTo>
                    <a:cubicBezTo>
                      <a:pt x="270" y="315"/>
                      <a:pt x="272" y="314"/>
                      <a:pt x="271" y="316"/>
                    </a:cubicBezTo>
                    <a:cubicBezTo>
                      <a:pt x="270" y="317"/>
                      <a:pt x="272" y="316"/>
                      <a:pt x="273" y="314"/>
                    </a:cubicBezTo>
                    <a:cubicBezTo>
                      <a:pt x="273" y="311"/>
                      <a:pt x="274" y="313"/>
                      <a:pt x="273" y="314"/>
                    </a:cubicBezTo>
                    <a:cubicBezTo>
                      <a:pt x="272" y="316"/>
                      <a:pt x="273" y="316"/>
                      <a:pt x="274" y="315"/>
                    </a:cubicBezTo>
                    <a:cubicBezTo>
                      <a:pt x="276" y="314"/>
                      <a:pt x="274" y="312"/>
                      <a:pt x="275" y="312"/>
                    </a:cubicBezTo>
                    <a:cubicBezTo>
                      <a:pt x="276" y="311"/>
                      <a:pt x="278" y="313"/>
                      <a:pt x="280" y="313"/>
                    </a:cubicBezTo>
                    <a:cubicBezTo>
                      <a:pt x="282" y="313"/>
                      <a:pt x="281" y="314"/>
                      <a:pt x="283" y="313"/>
                    </a:cubicBezTo>
                    <a:cubicBezTo>
                      <a:pt x="285" y="313"/>
                      <a:pt x="284" y="318"/>
                      <a:pt x="287" y="319"/>
                    </a:cubicBezTo>
                    <a:cubicBezTo>
                      <a:pt x="289" y="320"/>
                      <a:pt x="293" y="318"/>
                      <a:pt x="291" y="321"/>
                    </a:cubicBezTo>
                    <a:cubicBezTo>
                      <a:pt x="291" y="322"/>
                      <a:pt x="292" y="323"/>
                      <a:pt x="293" y="324"/>
                    </a:cubicBezTo>
                    <a:cubicBezTo>
                      <a:pt x="294" y="325"/>
                      <a:pt x="292" y="326"/>
                      <a:pt x="293" y="327"/>
                    </a:cubicBezTo>
                    <a:cubicBezTo>
                      <a:pt x="294" y="328"/>
                      <a:pt x="293" y="327"/>
                      <a:pt x="294" y="327"/>
                    </a:cubicBezTo>
                    <a:cubicBezTo>
                      <a:pt x="295" y="328"/>
                      <a:pt x="293" y="327"/>
                      <a:pt x="293" y="329"/>
                    </a:cubicBezTo>
                    <a:cubicBezTo>
                      <a:pt x="293" y="331"/>
                      <a:pt x="296" y="329"/>
                      <a:pt x="296" y="331"/>
                    </a:cubicBezTo>
                    <a:cubicBezTo>
                      <a:pt x="296" y="332"/>
                      <a:pt x="297" y="331"/>
                      <a:pt x="299" y="332"/>
                    </a:cubicBezTo>
                    <a:cubicBezTo>
                      <a:pt x="301" y="333"/>
                      <a:pt x="304" y="333"/>
                      <a:pt x="306" y="333"/>
                    </a:cubicBezTo>
                    <a:cubicBezTo>
                      <a:pt x="308" y="333"/>
                      <a:pt x="309" y="333"/>
                      <a:pt x="309" y="334"/>
                    </a:cubicBezTo>
                    <a:cubicBezTo>
                      <a:pt x="309" y="335"/>
                      <a:pt x="310" y="334"/>
                      <a:pt x="312" y="334"/>
                    </a:cubicBezTo>
                    <a:cubicBezTo>
                      <a:pt x="314" y="334"/>
                      <a:pt x="315" y="339"/>
                      <a:pt x="316" y="339"/>
                    </a:cubicBezTo>
                    <a:cubicBezTo>
                      <a:pt x="317" y="338"/>
                      <a:pt x="317" y="338"/>
                      <a:pt x="317" y="340"/>
                    </a:cubicBezTo>
                    <a:cubicBezTo>
                      <a:pt x="317" y="341"/>
                      <a:pt x="319" y="342"/>
                      <a:pt x="319" y="343"/>
                    </a:cubicBezTo>
                    <a:cubicBezTo>
                      <a:pt x="319" y="344"/>
                      <a:pt x="317" y="342"/>
                      <a:pt x="317" y="343"/>
                    </a:cubicBezTo>
                    <a:cubicBezTo>
                      <a:pt x="316" y="343"/>
                      <a:pt x="318" y="345"/>
                      <a:pt x="317" y="345"/>
                    </a:cubicBezTo>
                    <a:cubicBezTo>
                      <a:pt x="316" y="346"/>
                      <a:pt x="314" y="343"/>
                      <a:pt x="313" y="344"/>
                    </a:cubicBezTo>
                    <a:cubicBezTo>
                      <a:pt x="312" y="345"/>
                      <a:pt x="313" y="343"/>
                      <a:pt x="312" y="343"/>
                    </a:cubicBezTo>
                    <a:cubicBezTo>
                      <a:pt x="311" y="343"/>
                      <a:pt x="313" y="342"/>
                      <a:pt x="311" y="342"/>
                    </a:cubicBezTo>
                    <a:cubicBezTo>
                      <a:pt x="310" y="342"/>
                      <a:pt x="311" y="340"/>
                      <a:pt x="310" y="340"/>
                    </a:cubicBezTo>
                    <a:cubicBezTo>
                      <a:pt x="309" y="340"/>
                      <a:pt x="309" y="339"/>
                      <a:pt x="308" y="339"/>
                    </a:cubicBezTo>
                    <a:cubicBezTo>
                      <a:pt x="308" y="340"/>
                      <a:pt x="310" y="341"/>
                      <a:pt x="311" y="343"/>
                    </a:cubicBezTo>
                    <a:cubicBezTo>
                      <a:pt x="311" y="346"/>
                      <a:pt x="308" y="346"/>
                      <a:pt x="308" y="350"/>
                    </a:cubicBezTo>
                    <a:cubicBezTo>
                      <a:pt x="309" y="354"/>
                      <a:pt x="308" y="354"/>
                      <a:pt x="305" y="356"/>
                    </a:cubicBezTo>
                    <a:cubicBezTo>
                      <a:pt x="305" y="357"/>
                      <a:pt x="304" y="357"/>
                      <a:pt x="304" y="358"/>
                    </a:cubicBezTo>
                    <a:cubicBezTo>
                      <a:pt x="304" y="358"/>
                      <a:pt x="304" y="359"/>
                      <a:pt x="304" y="359"/>
                    </a:cubicBezTo>
                    <a:cubicBezTo>
                      <a:pt x="306" y="360"/>
                      <a:pt x="304" y="361"/>
                      <a:pt x="302" y="361"/>
                    </a:cubicBezTo>
                    <a:cubicBezTo>
                      <a:pt x="300" y="361"/>
                      <a:pt x="301" y="363"/>
                      <a:pt x="302" y="363"/>
                    </a:cubicBezTo>
                    <a:cubicBezTo>
                      <a:pt x="304" y="363"/>
                      <a:pt x="304" y="364"/>
                      <a:pt x="304" y="363"/>
                    </a:cubicBezTo>
                    <a:cubicBezTo>
                      <a:pt x="305" y="362"/>
                      <a:pt x="306" y="362"/>
                      <a:pt x="307" y="362"/>
                    </a:cubicBezTo>
                    <a:cubicBezTo>
                      <a:pt x="308" y="361"/>
                      <a:pt x="309" y="358"/>
                      <a:pt x="313" y="359"/>
                    </a:cubicBezTo>
                    <a:cubicBezTo>
                      <a:pt x="318" y="360"/>
                      <a:pt x="315" y="359"/>
                      <a:pt x="315" y="358"/>
                    </a:cubicBezTo>
                    <a:cubicBezTo>
                      <a:pt x="316" y="358"/>
                      <a:pt x="317" y="357"/>
                      <a:pt x="319" y="357"/>
                    </a:cubicBezTo>
                    <a:cubicBezTo>
                      <a:pt x="321" y="357"/>
                      <a:pt x="322" y="357"/>
                      <a:pt x="322" y="357"/>
                    </a:cubicBezTo>
                    <a:cubicBezTo>
                      <a:pt x="322" y="356"/>
                      <a:pt x="323" y="356"/>
                      <a:pt x="323" y="356"/>
                    </a:cubicBezTo>
                    <a:cubicBezTo>
                      <a:pt x="321" y="355"/>
                      <a:pt x="321" y="355"/>
                      <a:pt x="321" y="355"/>
                    </a:cubicBezTo>
                    <a:cubicBezTo>
                      <a:pt x="320" y="355"/>
                      <a:pt x="318" y="355"/>
                      <a:pt x="319" y="353"/>
                    </a:cubicBezTo>
                    <a:cubicBezTo>
                      <a:pt x="320" y="351"/>
                      <a:pt x="321" y="352"/>
                      <a:pt x="321" y="351"/>
                    </a:cubicBezTo>
                    <a:cubicBezTo>
                      <a:pt x="322" y="350"/>
                      <a:pt x="324" y="350"/>
                      <a:pt x="327" y="349"/>
                    </a:cubicBezTo>
                    <a:cubicBezTo>
                      <a:pt x="330" y="348"/>
                      <a:pt x="329" y="348"/>
                      <a:pt x="331" y="349"/>
                    </a:cubicBezTo>
                    <a:cubicBezTo>
                      <a:pt x="334" y="351"/>
                      <a:pt x="333" y="349"/>
                      <a:pt x="334" y="348"/>
                    </a:cubicBezTo>
                    <a:cubicBezTo>
                      <a:pt x="336" y="347"/>
                      <a:pt x="337" y="346"/>
                      <a:pt x="339" y="345"/>
                    </a:cubicBezTo>
                    <a:cubicBezTo>
                      <a:pt x="341" y="343"/>
                      <a:pt x="344" y="341"/>
                      <a:pt x="345" y="341"/>
                    </a:cubicBezTo>
                    <a:cubicBezTo>
                      <a:pt x="345" y="342"/>
                      <a:pt x="346" y="341"/>
                      <a:pt x="347" y="341"/>
                    </a:cubicBezTo>
                    <a:cubicBezTo>
                      <a:pt x="347" y="341"/>
                      <a:pt x="362" y="341"/>
                      <a:pt x="362" y="341"/>
                    </a:cubicBezTo>
                    <a:cubicBezTo>
                      <a:pt x="362" y="339"/>
                      <a:pt x="362" y="339"/>
                      <a:pt x="363" y="339"/>
                    </a:cubicBezTo>
                    <a:cubicBezTo>
                      <a:pt x="364" y="340"/>
                      <a:pt x="364" y="339"/>
                      <a:pt x="364" y="339"/>
                    </a:cubicBezTo>
                    <a:cubicBezTo>
                      <a:pt x="365" y="340"/>
                      <a:pt x="365" y="338"/>
                      <a:pt x="366" y="338"/>
                    </a:cubicBezTo>
                    <a:cubicBezTo>
                      <a:pt x="367" y="338"/>
                      <a:pt x="364" y="338"/>
                      <a:pt x="366" y="337"/>
                    </a:cubicBezTo>
                    <a:cubicBezTo>
                      <a:pt x="368" y="335"/>
                      <a:pt x="366" y="336"/>
                      <a:pt x="368" y="335"/>
                    </a:cubicBezTo>
                    <a:cubicBezTo>
                      <a:pt x="369" y="334"/>
                      <a:pt x="367" y="333"/>
                      <a:pt x="369" y="331"/>
                    </a:cubicBezTo>
                    <a:cubicBezTo>
                      <a:pt x="370" y="330"/>
                      <a:pt x="368" y="330"/>
                      <a:pt x="370" y="328"/>
                    </a:cubicBezTo>
                    <a:cubicBezTo>
                      <a:pt x="371" y="326"/>
                      <a:pt x="373" y="323"/>
                      <a:pt x="373" y="323"/>
                    </a:cubicBezTo>
                    <a:cubicBezTo>
                      <a:pt x="373" y="323"/>
                      <a:pt x="374" y="323"/>
                      <a:pt x="374" y="324"/>
                    </a:cubicBezTo>
                    <a:cubicBezTo>
                      <a:pt x="374" y="325"/>
                      <a:pt x="375" y="325"/>
                      <a:pt x="376" y="325"/>
                    </a:cubicBezTo>
                    <a:cubicBezTo>
                      <a:pt x="377" y="324"/>
                      <a:pt x="378" y="323"/>
                      <a:pt x="379" y="325"/>
                    </a:cubicBezTo>
                    <a:cubicBezTo>
                      <a:pt x="381" y="326"/>
                      <a:pt x="381" y="326"/>
                      <a:pt x="381" y="328"/>
                    </a:cubicBezTo>
                    <a:cubicBezTo>
                      <a:pt x="381" y="329"/>
                      <a:pt x="381" y="334"/>
                      <a:pt x="381" y="335"/>
                    </a:cubicBezTo>
                    <a:cubicBezTo>
                      <a:pt x="381" y="336"/>
                      <a:pt x="380" y="336"/>
                      <a:pt x="381" y="336"/>
                    </a:cubicBezTo>
                    <a:cubicBezTo>
                      <a:pt x="382" y="337"/>
                      <a:pt x="382" y="337"/>
                      <a:pt x="382" y="337"/>
                    </a:cubicBezTo>
                    <a:cubicBezTo>
                      <a:pt x="383" y="337"/>
                      <a:pt x="383" y="337"/>
                      <a:pt x="383" y="338"/>
                    </a:cubicBezTo>
                    <a:cubicBezTo>
                      <a:pt x="383" y="339"/>
                      <a:pt x="383" y="340"/>
                      <a:pt x="384" y="340"/>
                    </a:cubicBezTo>
                    <a:cubicBezTo>
                      <a:pt x="388" y="342"/>
                      <a:pt x="390" y="340"/>
                      <a:pt x="394" y="338"/>
                    </a:cubicBezTo>
                    <a:cubicBezTo>
                      <a:pt x="398" y="336"/>
                      <a:pt x="393" y="339"/>
                      <a:pt x="400" y="338"/>
                    </a:cubicBezTo>
                    <a:cubicBezTo>
                      <a:pt x="405" y="338"/>
                      <a:pt x="399" y="339"/>
                      <a:pt x="395" y="341"/>
                    </a:cubicBezTo>
                    <a:cubicBezTo>
                      <a:pt x="391" y="343"/>
                      <a:pt x="388" y="347"/>
                      <a:pt x="390" y="351"/>
                    </a:cubicBezTo>
                    <a:cubicBezTo>
                      <a:pt x="392" y="355"/>
                      <a:pt x="395" y="352"/>
                      <a:pt x="398" y="347"/>
                    </a:cubicBezTo>
                    <a:cubicBezTo>
                      <a:pt x="402" y="343"/>
                      <a:pt x="402" y="347"/>
                      <a:pt x="407" y="343"/>
                    </a:cubicBezTo>
                    <a:cubicBezTo>
                      <a:pt x="411" y="340"/>
                      <a:pt x="417" y="341"/>
                      <a:pt x="415" y="339"/>
                    </a:cubicBezTo>
                    <a:cubicBezTo>
                      <a:pt x="413" y="337"/>
                      <a:pt x="412" y="335"/>
                      <a:pt x="410" y="336"/>
                    </a:cubicBezTo>
                    <a:cubicBezTo>
                      <a:pt x="408" y="337"/>
                      <a:pt x="401" y="335"/>
                      <a:pt x="401" y="334"/>
                    </a:cubicBezTo>
                    <a:cubicBezTo>
                      <a:pt x="402" y="332"/>
                      <a:pt x="398" y="334"/>
                      <a:pt x="397" y="329"/>
                    </a:cubicBezTo>
                    <a:cubicBezTo>
                      <a:pt x="395" y="323"/>
                      <a:pt x="399" y="319"/>
                      <a:pt x="395" y="320"/>
                    </a:cubicBezTo>
                    <a:cubicBezTo>
                      <a:pt x="389" y="322"/>
                      <a:pt x="393" y="320"/>
                      <a:pt x="397" y="317"/>
                    </a:cubicBezTo>
                    <a:cubicBezTo>
                      <a:pt x="400" y="315"/>
                      <a:pt x="401" y="313"/>
                      <a:pt x="397" y="311"/>
                    </a:cubicBezTo>
                    <a:cubicBezTo>
                      <a:pt x="394" y="308"/>
                      <a:pt x="377" y="313"/>
                      <a:pt x="373" y="318"/>
                    </a:cubicBezTo>
                    <a:cubicBezTo>
                      <a:pt x="368" y="327"/>
                      <a:pt x="362" y="330"/>
                      <a:pt x="365" y="327"/>
                    </a:cubicBezTo>
                    <a:cubicBezTo>
                      <a:pt x="368" y="324"/>
                      <a:pt x="373" y="313"/>
                      <a:pt x="380" y="310"/>
                    </a:cubicBezTo>
                    <a:cubicBezTo>
                      <a:pt x="389" y="307"/>
                      <a:pt x="379" y="304"/>
                      <a:pt x="393" y="302"/>
                    </a:cubicBezTo>
                    <a:cubicBezTo>
                      <a:pt x="411" y="299"/>
                      <a:pt x="414" y="309"/>
                      <a:pt x="426" y="298"/>
                    </a:cubicBezTo>
                    <a:cubicBezTo>
                      <a:pt x="437" y="288"/>
                      <a:pt x="435" y="296"/>
                      <a:pt x="438" y="292"/>
                    </a:cubicBezTo>
                    <a:cubicBezTo>
                      <a:pt x="442" y="288"/>
                      <a:pt x="446" y="289"/>
                      <a:pt x="443" y="284"/>
                    </a:cubicBezTo>
                    <a:cubicBezTo>
                      <a:pt x="441" y="279"/>
                      <a:pt x="445" y="282"/>
                      <a:pt x="443" y="278"/>
                    </a:cubicBezTo>
                    <a:cubicBezTo>
                      <a:pt x="441" y="274"/>
                      <a:pt x="439" y="277"/>
                      <a:pt x="436" y="273"/>
                    </a:cubicBezTo>
                    <a:cubicBezTo>
                      <a:pt x="433" y="269"/>
                      <a:pt x="430" y="272"/>
                      <a:pt x="425" y="276"/>
                    </a:cubicBezTo>
                    <a:cubicBezTo>
                      <a:pt x="419" y="280"/>
                      <a:pt x="418" y="275"/>
                      <a:pt x="423" y="274"/>
                    </a:cubicBezTo>
                    <a:cubicBezTo>
                      <a:pt x="428" y="273"/>
                      <a:pt x="427" y="271"/>
                      <a:pt x="432" y="270"/>
                    </a:cubicBezTo>
                    <a:cubicBezTo>
                      <a:pt x="437" y="269"/>
                      <a:pt x="435" y="267"/>
                      <a:pt x="430" y="266"/>
                    </a:cubicBezTo>
                    <a:cubicBezTo>
                      <a:pt x="425" y="266"/>
                      <a:pt x="429" y="264"/>
                      <a:pt x="423" y="263"/>
                    </a:cubicBezTo>
                    <a:cubicBezTo>
                      <a:pt x="417" y="262"/>
                      <a:pt x="422" y="260"/>
                      <a:pt x="418" y="258"/>
                    </a:cubicBezTo>
                    <a:cubicBezTo>
                      <a:pt x="414" y="256"/>
                      <a:pt x="411" y="254"/>
                      <a:pt x="414" y="250"/>
                    </a:cubicBezTo>
                    <a:cubicBezTo>
                      <a:pt x="416" y="245"/>
                      <a:pt x="408" y="247"/>
                      <a:pt x="411" y="244"/>
                    </a:cubicBezTo>
                    <a:cubicBezTo>
                      <a:pt x="413" y="241"/>
                      <a:pt x="408" y="241"/>
                      <a:pt x="407" y="236"/>
                    </a:cubicBezTo>
                    <a:cubicBezTo>
                      <a:pt x="407" y="232"/>
                      <a:pt x="406" y="235"/>
                      <a:pt x="405" y="232"/>
                    </a:cubicBezTo>
                    <a:cubicBezTo>
                      <a:pt x="404" y="228"/>
                      <a:pt x="403" y="231"/>
                      <a:pt x="400" y="225"/>
                    </a:cubicBezTo>
                    <a:cubicBezTo>
                      <a:pt x="397" y="219"/>
                      <a:pt x="397" y="221"/>
                      <a:pt x="394" y="225"/>
                    </a:cubicBezTo>
                    <a:cubicBezTo>
                      <a:pt x="391" y="228"/>
                      <a:pt x="393" y="235"/>
                      <a:pt x="389" y="234"/>
                    </a:cubicBezTo>
                    <a:cubicBezTo>
                      <a:pt x="384" y="233"/>
                      <a:pt x="389" y="235"/>
                      <a:pt x="384" y="237"/>
                    </a:cubicBezTo>
                    <a:cubicBezTo>
                      <a:pt x="378" y="239"/>
                      <a:pt x="380" y="233"/>
                      <a:pt x="374" y="233"/>
                    </a:cubicBezTo>
                    <a:cubicBezTo>
                      <a:pt x="369" y="233"/>
                      <a:pt x="375" y="231"/>
                      <a:pt x="372" y="230"/>
                    </a:cubicBezTo>
                    <a:cubicBezTo>
                      <a:pt x="369" y="228"/>
                      <a:pt x="373" y="228"/>
                      <a:pt x="371" y="224"/>
                    </a:cubicBezTo>
                    <a:cubicBezTo>
                      <a:pt x="369" y="221"/>
                      <a:pt x="374" y="217"/>
                      <a:pt x="372" y="215"/>
                    </a:cubicBezTo>
                    <a:cubicBezTo>
                      <a:pt x="370" y="213"/>
                      <a:pt x="370" y="218"/>
                      <a:pt x="369" y="216"/>
                    </a:cubicBezTo>
                    <a:cubicBezTo>
                      <a:pt x="368" y="214"/>
                      <a:pt x="361" y="214"/>
                      <a:pt x="361" y="212"/>
                    </a:cubicBezTo>
                    <a:cubicBezTo>
                      <a:pt x="362" y="209"/>
                      <a:pt x="358" y="208"/>
                      <a:pt x="353" y="204"/>
                    </a:cubicBezTo>
                    <a:cubicBezTo>
                      <a:pt x="345" y="199"/>
                      <a:pt x="352" y="210"/>
                      <a:pt x="334" y="202"/>
                    </a:cubicBezTo>
                    <a:cubicBezTo>
                      <a:pt x="326" y="199"/>
                      <a:pt x="326" y="208"/>
                      <a:pt x="328" y="209"/>
                    </a:cubicBezTo>
                    <a:cubicBezTo>
                      <a:pt x="330" y="211"/>
                      <a:pt x="329" y="214"/>
                      <a:pt x="328" y="216"/>
                    </a:cubicBezTo>
                    <a:cubicBezTo>
                      <a:pt x="326" y="218"/>
                      <a:pt x="328" y="217"/>
                      <a:pt x="330" y="222"/>
                    </a:cubicBezTo>
                    <a:cubicBezTo>
                      <a:pt x="332" y="226"/>
                      <a:pt x="330" y="226"/>
                      <a:pt x="329" y="229"/>
                    </a:cubicBezTo>
                    <a:cubicBezTo>
                      <a:pt x="328" y="232"/>
                      <a:pt x="326" y="230"/>
                      <a:pt x="325" y="234"/>
                    </a:cubicBezTo>
                    <a:cubicBezTo>
                      <a:pt x="324" y="238"/>
                      <a:pt x="332" y="236"/>
                      <a:pt x="335" y="247"/>
                    </a:cubicBezTo>
                    <a:cubicBezTo>
                      <a:pt x="338" y="258"/>
                      <a:pt x="328" y="264"/>
                      <a:pt x="322" y="266"/>
                    </a:cubicBezTo>
                    <a:cubicBezTo>
                      <a:pt x="315" y="269"/>
                      <a:pt x="322" y="269"/>
                      <a:pt x="322" y="275"/>
                    </a:cubicBezTo>
                    <a:cubicBezTo>
                      <a:pt x="322" y="280"/>
                      <a:pt x="327" y="287"/>
                      <a:pt x="324" y="288"/>
                    </a:cubicBezTo>
                    <a:cubicBezTo>
                      <a:pt x="321" y="290"/>
                      <a:pt x="326" y="295"/>
                      <a:pt x="322" y="292"/>
                    </a:cubicBezTo>
                    <a:cubicBezTo>
                      <a:pt x="317" y="289"/>
                      <a:pt x="321" y="298"/>
                      <a:pt x="317" y="295"/>
                    </a:cubicBezTo>
                    <a:cubicBezTo>
                      <a:pt x="313" y="292"/>
                      <a:pt x="316" y="291"/>
                      <a:pt x="308" y="284"/>
                    </a:cubicBezTo>
                    <a:cubicBezTo>
                      <a:pt x="303" y="280"/>
                      <a:pt x="307" y="277"/>
                      <a:pt x="305" y="273"/>
                    </a:cubicBezTo>
                    <a:cubicBezTo>
                      <a:pt x="303" y="267"/>
                      <a:pt x="309" y="265"/>
                      <a:pt x="303" y="264"/>
                    </a:cubicBezTo>
                    <a:cubicBezTo>
                      <a:pt x="293" y="261"/>
                      <a:pt x="293" y="264"/>
                      <a:pt x="291" y="263"/>
                    </a:cubicBezTo>
                    <a:cubicBezTo>
                      <a:pt x="288" y="262"/>
                      <a:pt x="290" y="260"/>
                      <a:pt x="281" y="258"/>
                    </a:cubicBezTo>
                    <a:cubicBezTo>
                      <a:pt x="272" y="255"/>
                      <a:pt x="282" y="254"/>
                      <a:pt x="268" y="249"/>
                    </a:cubicBezTo>
                    <a:cubicBezTo>
                      <a:pt x="254" y="243"/>
                      <a:pt x="252" y="254"/>
                      <a:pt x="252" y="247"/>
                    </a:cubicBezTo>
                    <a:cubicBezTo>
                      <a:pt x="252" y="240"/>
                      <a:pt x="250" y="241"/>
                      <a:pt x="249" y="236"/>
                    </a:cubicBezTo>
                    <a:cubicBezTo>
                      <a:pt x="249" y="232"/>
                      <a:pt x="241" y="238"/>
                      <a:pt x="240" y="229"/>
                    </a:cubicBezTo>
                    <a:cubicBezTo>
                      <a:pt x="239" y="219"/>
                      <a:pt x="249" y="205"/>
                      <a:pt x="251" y="206"/>
                    </a:cubicBezTo>
                    <a:cubicBezTo>
                      <a:pt x="253" y="206"/>
                      <a:pt x="251" y="200"/>
                      <a:pt x="256" y="200"/>
                    </a:cubicBezTo>
                    <a:cubicBezTo>
                      <a:pt x="260" y="200"/>
                      <a:pt x="265" y="199"/>
                      <a:pt x="260" y="195"/>
                    </a:cubicBezTo>
                    <a:cubicBezTo>
                      <a:pt x="256" y="191"/>
                      <a:pt x="265" y="195"/>
                      <a:pt x="266" y="190"/>
                    </a:cubicBezTo>
                    <a:cubicBezTo>
                      <a:pt x="267" y="185"/>
                      <a:pt x="271" y="196"/>
                      <a:pt x="276" y="187"/>
                    </a:cubicBezTo>
                    <a:cubicBezTo>
                      <a:pt x="281" y="178"/>
                      <a:pt x="283" y="181"/>
                      <a:pt x="273" y="178"/>
                    </a:cubicBezTo>
                    <a:cubicBezTo>
                      <a:pt x="266" y="177"/>
                      <a:pt x="269" y="175"/>
                      <a:pt x="264" y="173"/>
                    </a:cubicBezTo>
                    <a:cubicBezTo>
                      <a:pt x="270" y="172"/>
                      <a:pt x="276" y="182"/>
                      <a:pt x="282" y="176"/>
                    </a:cubicBezTo>
                    <a:cubicBezTo>
                      <a:pt x="287" y="170"/>
                      <a:pt x="287" y="171"/>
                      <a:pt x="283" y="168"/>
                    </a:cubicBezTo>
                    <a:cubicBezTo>
                      <a:pt x="278" y="166"/>
                      <a:pt x="288" y="166"/>
                      <a:pt x="290" y="168"/>
                    </a:cubicBezTo>
                    <a:cubicBezTo>
                      <a:pt x="292" y="170"/>
                      <a:pt x="294" y="171"/>
                      <a:pt x="295" y="173"/>
                    </a:cubicBezTo>
                    <a:cubicBezTo>
                      <a:pt x="296" y="175"/>
                      <a:pt x="297" y="176"/>
                      <a:pt x="300" y="175"/>
                    </a:cubicBezTo>
                    <a:cubicBezTo>
                      <a:pt x="302" y="174"/>
                      <a:pt x="294" y="172"/>
                      <a:pt x="297" y="170"/>
                    </a:cubicBezTo>
                    <a:cubicBezTo>
                      <a:pt x="300" y="169"/>
                      <a:pt x="301" y="166"/>
                      <a:pt x="303" y="166"/>
                    </a:cubicBezTo>
                    <a:cubicBezTo>
                      <a:pt x="306" y="167"/>
                      <a:pt x="306" y="163"/>
                      <a:pt x="309" y="163"/>
                    </a:cubicBezTo>
                    <a:cubicBezTo>
                      <a:pt x="311" y="163"/>
                      <a:pt x="312" y="159"/>
                      <a:pt x="308" y="156"/>
                    </a:cubicBezTo>
                    <a:cubicBezTo>
                      <a:pt x="304" y="153"/>
                      <a:pt x="309" y="154"/>
                      <a:pt x="306" y="151"/>
                    </a:cubicBezTo>
                    <a:cubicBezTo>
                      <a:pt x="303" y="148"/>
                      <a:pt x="310" y="151"/>
                      <a:pt x="311" y="148"/>
                    </a:cubicBezTo>
                    <a:cubicBezTo>
                      <a:pt x="312" y="144"/>
                      <a:pt x="308" y="147"/>
                      <a:pt x="310" y="144"/>
                    </a:cubicBezTo>
                    <a:cubicBezTo>
                      <a:pt x="312" y="141"/>
                      <a:pt x="306" y="144"/>
                      <a:pt x="305" y="140"/>
                    </a:cubicBezTo>
                    <a:cubicBezTo>
                      <a:pt x="305" y="137"/>
                      <a:pt x="300" y="139"/>
                      <a:pt x="296" y="137"/>
                    </a:cubicBezTo>
                    <a:cubicBezTo>
                      <a:pt x="291" y="135"/>
                      <a:pt x="294" y="137"/>
                      <a:pt x="290" y="137"/>
                    </a:cubicBezTo>
                    <a:cubicBezTo>
                      <a:pt x="286" y="137"/>
                      <a:pt x="288" y="143"/>
                      <a:pt x="290" y="144"/>
                    </a:cubicBezTo>
                    <a:cubicBezTo>
                      <a:pt x="293" y="145"/>
                      <a:pt x="291" y="147"/>
                      <a:pt x="289" y="147"/>
                    </a:cubicBezTo>
                    <a:cubicBezTo>
                      <a:pt x="287" y="146"/>
                      <a:pt x="289" y="152"/>
                      <a:pt x="285" y="155"/>
                    </a:cubicBezTo>
                    <a:cubicBezTo>
                      <a:pt x="282" y="157"/>
                      <a:pt x="285" y="159"/>
                      <a:pt x="281" y="161"/>
                    </a:cubicBezTo>
                    <a:cubicBezTo>
                      <a:pt x="277" y="162"/>
                      <a:pt x="279" y="160"/>
                      <a:pt x="275" y="157"/>
                    </a:cubicBezTo>
                    <a:cubicBezTo>
                      <a:pt x="271" y="153"/>
                      <a:pt x="277" y="154"/>
                      <a:pt x="277" y="151"/>
                    </a:cubicBezTo>
                    <a:cubicBezTo>
                      <a:pt x="277" y="149"/>
                      <a:pt x="272" y="140"/>
                      <a:pt x="268" y="143"/>
                    </a:cubicBezTo>
                    <a:cubicBezTo>
                      <a:pt x="265" y="146"/>
                      <a:pt x="267" y="154"/>
                      <a:pt x="263" y="150"/>
                    </a:cubicBezTo>
                    <a:cubicBezTo>
                      <a:pt x="260" y="147"/>
                      <a:pt x="265" y="148"/>
                      <a:pt x="262" y="144"/>
                    </a:cubicBezTo>
                    <a:cubicBezTo>
                      <a:pt x="258" y="141"/>
                      <a:pt x="266" y="142"/>
                      <a:pt x="262" y="140"/>
                    </a:cubicBezTo>
                    <a:cubicBezTo>
                      <a:pt x="257" y="137"/>
                      <a:pt x="257" y="141"/>
                      <a:pt x="254" y="139"/>
                    </a:cubicBezTo>
                    <a:cubicBezTo>
                      <a:pt x="250" y="137"/>
                      <a:pt x="259" y="134"/>
                      <a:pt x="257" y="133"/>
                    </a:cubicBezTo>
                    <a:cubicBezTo>
                      <a:pt x="255" y="131"/>
                      <a:pt x="250" y="129"/>
                      <a:pt x="250" y="125"/>
                    </a:cubicBezTo>
                    <a:cubicBezTo>
                      <a:pt x="250" y="121"/>
                      <a:pt x="243" y="117"/>
                      <a:pt x="240" y="117"/>
                    </a:cubicBezTo>
                    <a:cubicBezTo>
                      <a:pt x="236" y="116"/>
                      <a:pt x="239" y="119"/>
                      <a:pt x="236" y="119"/>
                    </a:cubicBezTo>
                    <a:cubicBezTo>
                      <a:pt x="232" y="120"/>
                      <a:pt x="236" y="121"/>
                      <a:pt x="232" y="123"/>
                    </a:cubicBezTo>
                    <a:cubicBezTo>
                      <a:pt x="228" y="125"/>
                      <a:pt x="233" y="129"/>
                      <a:pt x="232" y="131"/>
                    </a:cubicBezTo>
                    <a:cubicBezTo>
                      <a:pt x="231" y="134"/>
                      <a:pt x="231" y="136"/>
                      <a:pt x="237" y="138"/>
                    </a:cubicBezTo>
                    <a:cubicBezTo>
                      <a:pt x="243" y="140"/>
                      <a:pt x="245" y="143"/>
                      <a:pt x="242" y="145"/>
                    </a:cubicBezTo>
                    <a:cubicBezTo>
                      <a:pt x="239" y="146"/>
                      <a:pt x="241" y="148"/>
                      <a:pt x="244" y="147"/>
                    </a:cubicBezTo>
                    <a:cubicBezTo>
                      <a:pt x="247" y="145"/>
                      <a:pt x="247" y="148"/>
                      <a:pt x="243" y="152"/>
                    </a:cubicBezTo>
                    <a:cubicBezTo>
                      <a:pt x="238" y="155"/>
                      <a:pt x="238" y="151"/>
                      <a:pt x="237" y="154"/>
                    </a:cubicBezTo>
                    <a:cubicBezTo>
                      <a:pt x="235" y="157"/>
                      <a:pt x="241" y="164"/>
                      <a:pt x="236" y="161"/>
                    </a:cubicBezTo>
                    <a:cubicBezTo>
                      <a:pt x="232" y="158"/>
                      <a:pt x="232" y="158"/>
                      <a:pt x="233" y="155"/>
                    </a:cubicBezTo>
                    <a:cubicBezTo>
                      <a:pt x="234" y="153"/>
                      <a:pt x="234" y="151"/>
                      <a:pt x="231" y="151"/>
                    </a:cubicBezTo>
                    <a:cubicBezTo>
                      <a:pt x="227" y="152"/>
                      <a:pt x="226" y="148"/>
                      <a:pt x="222" y="150"/>
                    </a:cubicBezTo>
                    <a:cubicBezTo>
                      <a:pt x="218" y="152"/>
                      <a:pt x="223" y="155"/>
                      <a:pt x="219" y="156"/>
                    </a:cubicBezTo>
                    <a:cubicBezTo>
                      <a:pt x="216" y="157"/>
                      <a:pt x="217" y="154"/>
                      <a:pt x="209" y="156"/>
                    </a:cubicBezTo>
                    <a:cubicBezTo>
                      <a:pt x="198" y="158"/>
                      <a:pt x="197" y="152"/>
                      <a:pt x="194" y="153"/>
                    </a:cubicBezTo>
                    <a:cubicBezTo>
                      <a:pt x="187" y="156"/>
                      <a:pt x="185" y="145"/>
                      <a:pt x="180" y="146"/>
                    </a:cubicBezTo>
                    <a:cubicBezTo>
                      <a:pt x="176" y="146"/>
                      <a:pt x="166" y="148"/>
                      <a:pt x="168" y="152"/>
                    </a:cubicBezTo>
                    <a:cubicBezTo>
                      <a:pt x="170" y="155"/>
                      <a:pt x="176" y="149"/>
                      <a:pt x="178" y="151"/>
                    </a:cubicBezTo>
                    <a:cubicBezTo>
                      <a:pt x="181" y="152"/>
                      <a:pt x="173" y="152"/>
                      <a:pt x="172" y="155"/>
                    </a:cubicBezTo>
                    <a:cubicBezTo>
                      <a:pt x="171" y="158"/>
                      <a:pt x="179" y="166"/>
                      <a:pt x="171" y="160"/>
                    </a:cubicBezTo>
                    <a:cubicBezTo>
                      <a:pt x="163" y="155"/>
                      <a:pt x="164" y="158"/>
                      <a:pt x="161" y="155"/>
                    </a:cubicBezTo>
                    <a:cubicBezTo>
                      <a:pt x="158" y="151"/>
                      <a:pt x="161" y="156"/>
                      <a:pt x="151" y="156"/>
                    </a:cubicBezTo>
                    <a:cubicBezTo>
                      <a:pt x="142" y="157"/>
                      <a:pt x="130" y="156"/>
                      <a:pt x="134" y="153"/>
                    </a:cubicBezTo>
                    <a:cubicBezTo>
                      <a:pt x="138" y="150"/>
                      <a:pt x="143" y="153"/>
                      <a:pt x="139" y="150"/>
                    </a:cubicBezTo>
                    <a:cubicBezTo>
                      <a:pt x="136" y="147"/>
                      <a:pt x="134" y="144"/>
                      <a:pt x="128" y="145"/>
                    </a:cubicBezTo>
                    <a:cubicBezTo>
                      <a:pt x="122" y="146"/>
                      <a:pt x="116" y="143"/>
                      <a:pt x="111" y="142"/>
                    </a:cubicBezTo>
                    <a:cubicBezTo>
                      <a:pt x="105" y="140"/>
                      <a:pt x="101" y="136"/>
                      <a:pt x="96" y="137"/>
                    </a:cubicBezTo>
                    <a:cubicBezTo>
                      <a:pt x="90" y="137"/>
                      <a:pt x="94" y="142"/>
                      <a:pt x="89" y="141"/>
                    </a:cubicBezTo>
                    <a:cubicBezTo>
                      <a:pt x="84" y="140"/>
                      <a:pt x="90" y="133"/>
                      <a:pt x="83" y="134"/>
                    </a:cubicBezTo>
                    <a:cubicBezTo>
                      <a:pt x="80" y="135"/>
                      <a:pt x="84" y="144"/>
                      <a:pt x="77" y="140"/>
                    </a:cubicBezTo>
                    <a:cubicBezTo>
                      <a:pt x="73" y="138"/>
                      <a:pt x="71" y="127"/>
                      <a:pt x="67" y="130"/>
                    </a:cubicBezTo>
                    <a:cubicBezTo>
                      <a:pt x="62" y="134"/>
                      <a:pt x="73" y="131"/>
                      <a:pt x="65" y="136"/>
                    </a:cubicBezTo>
                    <a:cubicBezTo>
                      <a:pt x="59" y="139"/>
                      <a:pt x="66" y="134"/>
                      <a:pt x="56" y="138"/>
                    </a:cubicBezTo>
                    <a:cubicBezTo>
                      <a:pt x="45" y="142"/>
                      <a:pt x="50" y="139"/>
                      <a:pt x="56" y="136"/>
                    </a:cubicBezTo>
                    <a:cubicBezTo>
                      <a:pt x="62" y="133"/>
                      <a:pt x="61" y="133"/>
                      <a:pt x="58" y="134"/>
                    </a:cubicBezTo>
                    <a:cubicBezTo>
                      <a:pt x="54" y="135"/>
                      <a:pt x="55" y="132"/>
                      <a:pt x="49" y="136"/>
                    </a:cubicBezTo>
                    <a:cubicBezTo>
                      <a:pt x="44" y="139"/>
                      <a:pt x="47" y="135"/>
                      <a:pt x="41" y="140"/>
                    </a:cubicBezTo>
                    <a:cubicBezTo>
                      <a:pt x="35" y="144"/>
                      <a:pt x="32" y="144"/>
                      <a:pt x="34" y="146"/>
                    </a:cubicBezTo>
                    <a:cubicBezTo>
                      <a:pt x="35" y="148"/>
                      <a:pt x="31" y="145"/>
                      <a:pt x="28" y="147"/>
                    </a:cubicBezTo>
                    <a:cubicBezTo>
                      <a:pt x="25" y="148"/>
                      <a:pt x="27" y="145"/>
                      <a:pt x="21" y="145"/>
                    </a:cubicBezTo>
                    <a:cubicBezTo>
                      <a:pt x="14" y="145"/>
                      <a:pt x="9" y="138"/>
                      <a:pt x="0" y="139"/>
                    </a:cubicBezTo>
                    <a:cubicBezTo>
                      <a:pt x="0" y="221"/>
                      <a:pt x="0" y="221"/>
                      <a:pt x="0" y="221"/>
                    </a:cubicBezTo>
                    <a:cubicBezTo>
                      <a:pt x="4" y="223"/>
                      <a:pt x="2" y="220"/>
                      <a:pt x="3" y="221"/>
                    </a:cubicBezTo>
                    <a:cubicBezTo>
                      <a:pt x="5" y="222"/>
                      <a:pt x="5" y="222"/>
                      <a:pt x="6" y="222"/>
                    </a:cubicBezTo>
                    <a:cubicBezTo>
                      <a:pt x="7" y="221"/>
                      <a:pt x="10" y="220"/>
                      <a:pt x="10" y="222"/>
                    </a:cubicBezTo>
                    <a:cubicBezTo>
                      <a:pt x="9" y="223"/>
                      <a:pt x="8" y="223"/>
                      <a:pt x="10" y="224"/>
                    </a:cubicBezTo>
                    <a:cubicBezTo>
                      <a:pt x="13" y="225"/>
                      <a:pt x="10" y="226"/>
                      <a:pt x="15" y="228"/>
                    </a:cubicBezTo>
                    <a:cubicBezTo>
                      <a:pt x="19" y="231"/>
                      <a:pt x="17" y="232"/>
                      <a:pt x="18" y="232"/>
                    </a:cubicBezTo>
                    <a:cubicBezTo>
                      <a:pt x="19" y="233"/>
                      <a:pt x="19" y="231"/>
                      <a:pt x="22" y="231"/>
                    </a:cubicBezTo>
                    <a:cubicBezTo>
                      <a:pt x="25" y="230"/>
                      <a:pt x="22" y="229"/>
                      <a:pt x="24" y="228"/>
                    </a:cubicBezTo>
                    <a:cubicBezTo>
                      <a:pt x="26" y="228"/>
                      <a:pt x="23" y="227"/>
                      <a:pt x="25" y="227"/>
                    </a:cubicBezTo>
                    <a:cubicBezTo>
                      <a:pt x="29" y="225"/>
                      <a:pt x="29" y="225"/>
                      <a:pt x="30" y="227"/>
                    </a:cubicBezTo>
                    <a:cubicBezTo>
                      <a:pt x="32" y="229"/>
                      <a:pt x="30" y="228"/>
                      <a:pt x="31" y="229"/>
                    </a:cubicBezTo>
                    <a:cubicBezTo>
                      <a:pt x="32" y="231"/>
                      <a:pt x="33" y="230"/>
                      <a:pt x="34" y="232"/>
                    </a:cubicBezTo>
                    <a:cubicBezTo>
                      <a:pt x="35" y="235"/>
                      <a:pt x="37" y="233"/>
                      <a:pt x="38" y="236"/>
                    </a:cubicBezTo>
                    <a:cubicBezTo>
                      <a:pt x="40" y="238"/>
                      <a:pt x="44" y="245"/>
                      <a:pt x="45" y="246"/>
                    </a:cubicBezTo>
                    <a:cubicBezTo>
                      <a:pt x="46" y="248"/>
                      <a:pt x="44" y="248"/>
                      <a:pt x="46" y="248"/>
                    </a:cubicBezTo>
                    <a:cubicBezTo>
                      <a:pt x="47" y="248"/>
                      <a:pt x="45" y="250"/>
                      <a:pt x="47" y="250"/>
                    </a:cubicBezTo>
                    <a:cubicBezTo>
                      <a:pt x="48" y="250"/>
                      <a:pt x="46" y="252"/>
                      <a:pt x="48" y="252"/>
                    </a:cubicBezTo>
                    <a:cubicBezTo>
                      <a:pt x="50" y="251"/>
                      <a:pt x="49" y="253"/>
                      <a:pt x="53" y="254"/>
                    </a:cubicBezTo>
                    <a:cubicBezTo>
                      <a:pt x="56" y="255"/>
                      <a:pt x="54" y="256"/>
                      <a:pt x="56" y="256"/>
                    </a:cubicBezTo>
                    <a:cubicBezTo>
                      <a:pt x="57" y="256"/>
                      <a:pt x="57" y="257"/>
                      <a:pt x="57" y="257"/>
                    </a:cubicBezTo>
                    <a:cubicBezTo>
                      <a:pt x="56" y="260"/>
                      <a:pt x="58" y="262"/>
                      <a:pt x="57" y="264"/>
                    </a:cubicBezTo>
                    <a:cubicBezTo>
                      <a:pt x="55" y="265"/>
                      <a:pt x="57" y="266"/>
                      <a:pt x="56" y="267"/>
                    </a:cubicBezTo>
                    <a:cubicBezTo>
                      <a:pt x="53" y="270"/>
                      <a:pt x="55" y="270"/>
                      <a:pt x="56" y="271"/>
                    </a:cubicBezTo>
                    <a:cubicBezTo>
                      <a:pt x="56" y="273"/>
                      <a:pt x="58" y="275"/>
                      <a:pt x="60" y="277"/>
                    </a:cubicBezTo>
                    <a:cubicBezTo>
                      <a:pt x="61" y="279"/>
                      <a:pt x="59" y="274"/>
                      <a:pt x="64" y="274"/>
                    </a:cubicBezTo>
                    <a:cubicBezTo>
                      <a:pt x="67" y="273"/>
                      <a:pt x="61" y="275"/>
                      <a:pt x="63" y="278"/>
                    </a:cubicBezTo>
                    <a:cubicBezTo>
                      <a:pt x="64" y="280"/>
                      <a:pt x="64" y="278"/>
                      <a:pt x="64" y="281"/>
                    </a:cubicBezTo>
                    <a:cubicBezTo>
                      <a:pt x="65" y="284"/>
                      <a:pt x="68" y="279"/>
                      <a:pt x="66" y="283"/>
                    </a:cubicBezTo>
                    <a:cubicBezTo>
                      <a:pt x="65" y="287"/>
                      <a:pt x="65" y="288"/>
                      <a:pt x="66" y="287"/>
                    </a:cubicBezTo>
                    <a:cubicBezTo>
                      <a:pt x="66" y="287"/>
                      <a:pt x="65" y="289"/>
                      <a:pt x="67" y="290"/>
                    </a:cubicBezTo>
                    <a:cubicBezTo>
                      <a:pt x="68" y="290"/>
                      <a:pt x="67" y="287"/>
                      <a:pt x="69" y="286"/>
                    </a:cubicBezTo>
                    <a:cubicBezTo>
                      <a:pt x="70" y="286"/>
                      <a:pt x="71" y="284"/>
                      <a:pt x="71" y="285"/>
                    </a:cubicBezTo>
                    <a:cubicBezTo>
                      <a:pt x="72" y="286"/>
                      <a:pt x="74" y="285"/>
                      <a:pt x="74" y="286"/>
                    </a:cubicBezTo>
                    <a:cubicBezTo>
                      <a:pt x="73" y="288"/>
                      <a:pt x="73" y="285"/>
                      <a:pt x="70" y="287"/>
                    </a:cubicBezTo>
                    <a:cubicBezTo>
                      <a:pt x="67" y="289"/>
                      <a:pt x="68" y="289"/>
                      <a:pt x="68" y="291"/>
                    </a:cubicBezTo>
                    <a:cubicBezTo>
                      <a:pt x="68" y="293"/>
                      <a:pt x="70" y="292"/>
                      <a:pt x="69" y="293"/>
                    </a:cubicBezTo>
                    <a:cubicBezTo>
                      <a:pt x="68" y="294"/>
                      <a:pt x="70" y="294"/>
                      <a:pt x="69" y="294"/>
                    </a:cubicBezTo>
                    <a:cubicBezTo>
                      <a:pt x="67" y="295"/>
                      <a:pt x="69" y="296"/>
                      <a:pt x="71" y="297"/>
                    </a:cubicBezTo>
                    <a:cubicBezTo>
                      <a:pt x="73" y="298"/>
                      <a:pt x="73" y="296"/>
                      <a:pt x="75" y="297"/>
                    </a:cubicBezTo>
                    <a:cubicBezTo>
                      <a:pt x="77" y="297"/>
                      <a:pt x="74" y="298"/>
                      <a:pt x="76" y="298"/>
                    </a:cubicBezTo>
                    <a:cubicBezTo>
                      <a:pt x="79" y="297"/>
                      <a:pt x="75" y="301"/>
                      <a:pt x="78" y="300"/>
                    </a:cubicBezTo>
                    <a:cubicBezTo>
                      <a:pt x="79" y="300"/>
                      <a:pt x="78" y="301"/>
                      <a:pt x="80" y="300"/>
                    </a:cubicBezTo>
                    <a:cubicBezTo>
                      <a:pt x="82" y="300"/>
                      <a:pt x="83" y="302"/>
                      <a:pt x="84" y="301"/>
                    </a:cubicBezTo>
                    <a:cubicBezTo>
                      <a:pt x="85" y="300"/>
                      <a:pt x="86" y="303"/>
                      <a:pt x="84" y="303"/>
                    </a:cubicBezTo>
                    <a:cubicBezTo>
                      <a:pt x="83" y="304"/>
                      <a:pt x="86" y="306"/>
                      <a:pt x="87" y="306"/>
                    </a:cubicBezTo>
                    <a:cubicBezTo>
                      <a:pt x="89" y="305"/>
                      <a:pt x="89" y="303"/>
                      <a:pt x="89" y="305"/>
                    </a:cubicBezTo>
                    <a:cubicBezTo>
                      <a:pt x="89" y="307"/>
                      <a:pt x="90" y="306"/>
                      <a:pt x="90" y="307"/>
                    </a:cubicBezTo>
                    <a:cubicBezTo>
                      <a:pt x="89" y="308"/>
                      <a:pt x="89" y="305"/>
                      <a:pt x="88" y="306"/>
                    </a:cubicBezTo>
                    <a:cubicBezTo>
                      <a:pt x="87" y="307"/>
                      <a:pt x="91" y="309"/>
                      <a:pt x="91" y="308"/>
                    </a:cubicBezTo>
                    <a:cubicBezTo>
                      <a:pt x="91" y="307"/>
                      <a:pt x="92" y="306"/>
                      <a:pt x="92" y="308"/>
                    </a:cubicBezTo>
                    <a:cubicBezTo>
                      <a:pt x="92" y="309"/>
                      <a:pt x="93" y="310"/>
                      <a:pt x="93" y="311"/>
                    </a:cubicBezTo>
                    <a:cubicBezTo>
                      <a:pt x="92" y="312"/>
                      <a:pt x="93" y="312"/>
                      <a:pt x="94" y="311"/>
                    </a:cubicBezTo>
                    <a:cubicBezTo>
                      <a:pt x="94" y="310"/>
                      <a:pt x="94" y="311"/>
                      <a:pt x="94" y="312"/>
                    </a:cubicBezTo>
                    <a:lnTo>
                      <a:pt x="238" y="312"/>
                    </a:lnTo>
                    <a:close/>
                    <a:moveTo>
                      <a:pt x="318" y="211"/>
                    </a:moveTo>
                    <a:cubicBezTo>
                      <a:pt x="320" y="210"/>
                      <a:pt x="322" y="203"/>
                      <a:pt x="318" y="204"/>
                    </a:cubicBezTo>
                    <a:cubicBezTo>
                      <a:pt x="314" y="205"/>
                      <a:pt x="317" y="211"/>
                      <a:pt x="318" y="211"/>
                    </a:cubicBezTo>
                    <a:close/>
                    <a:moveTo>
                      <a:pt x="397" y="212"/>
                    </a:moveTo>
                    <a:cubicBezTo>
                      <a:pt x="398" y="210"/>
                      <a:pt x="396" y="209"/>
                      <a:pt x="394" y="209"/>
                    </a:cubicBezTo>
                    <a:cubicBezTo>
                      <a:pt x="391" y="210"/>
                      <a:pt x="396" y="214"/>
                      <a:pt x="397" y="212"/>
                    </a:cubicBezTo>
                    <a:close/>
                    <a:moveTo>
                      <a:pt x="283" y="151"/>
                    </a:moveTo>
                    <a:cubicBezTo>
                      <a:pt x="283" y="150"/>
                      <a:pt x="279" y="152"/>
                      <a:pt x="281" y="155"/>
                    </a:cubicBezTo>
                    <a:cubicBezTo>
                      <a:pt x="284" y="159"/>
                      <a:pt x="284" y="152"/>
                      <a:pt x="283" y="151"/>
                    </a:cubicBezTo>
                    <a:close/>
                    <a:moveTo>
                      <a:pt x="244" y="62"/>
                    </a:moveTo>
                    <a:cubicBezTo>
                      <a:pt x="251" y="62"/>
                      <a:pt x="249" y="59"/>
                      <a:pt x="243" y="59"/>
                    </a:cubicBezTo>
                    <a:cubicBezTo>
                      <a:pt x="236" y="58"/>
                      <a:pt x="232" y="59"/>
                      <a:pt x="232" y="61"/>
                    </a:cubicBezTo>
                    <a:cubicBezTo>
                      <a:pt x="232" y="63"/>
                      <a:pt x="237" y="62"/>
                      <a:pt x="244" y="62"/>
                    </a:cubicBezTo>
                    <a:close/>
                    <a:moveTo>
                      <a:pt x="194" y="85"/>
                    </a:moveTo>
                    <a:cubicBezTo>
                      <a:pt x="193" y="83"/>
                      <a:pt x="188" y="81"/>
                      <a:pt x="188" y="85"/>
                    </a:cubicBezTo>
                    <a:cubicBezTo>
                      <a:pt x="188" y="88"/>
                      <a:pt x="195" y="87"/>
                      <a:pt x="194" y="85"/>
                    </a:cubicBezTo>
                    <a:close/>
                    <a:moveTo>
                      <a:pt x="120" y="77"/>
                    </a:moveTo>
                    <a:cubicBezTo>
                      <a:pt x="116" y="78"/>
                      <a:pt x="109" y="81"/>
                      <a:pt x="115" y="82"/>
                    </a:cubicBezTo>
                    <a:cubicBezTo>
                      <a:pt x="119" y="82"/>
                      <a:pt x="123" y="75"/>
                      <a:pt x="120" y="77"/>
                    </a:cubicBezTo>
                    <a:close/>
                    <a:moveTo>
                      <a:pt x="143" y="69"/>
                    </a:moveTo>
                    <a:cubicBezTo>
                      <a:pt x="145" y="68"/>
                      <a:pt x="137" y="67"/>
                      <a:pt x="136" y="69"/>
                    </a:cubicBezTo>
                    <a:cubicBezTo>
                      <a:pt x="135" y="70"/>
                      <a:pt x="141" y="70"/>
                      <a:pt x="143" y="69"/>
                    </a:cubicBezTo>
                    <a:close/>
                    <a:moveTo>
                      <a:pt x="140" y="57"/>
                    </a:moveTo>
                    <a:cubicBezTo>
                      <a:pt x="138" y="55"/>
                      <a:pt x="136" y="56"/>
                      <a:pt x="135" y="57"/>
                    </a:cubicBezTo>
                    <a:cubicBezTo>
                      <a:pt x="134" y="57"/>
                      <a:pt x="137" y="59"/>
                      <a:pt x="141" y="59"/>
                    </a:cubicBezTo>
                    <a:cubicBezTo>
                      <a:pt x="143" y="59"/>
                      <a:pt x="143" y="59"/>
                      <a:pt x="140" y="57"/>
                    </a:cubicBezTo>
                    <a:close/>
                    <a:moveTo>
                      <a:pt x="190" y="73"/>
                    </a:moveTo>
                    <a:cubicBezTo>
                      <a:pt x="192" y="75"/>
                      <a:pt x="201" y="72"/>
                      <a:pt x="197" y="72"/>
                    </a:cubicBezTo>
                    <a:cubicBezTo>
                      <a:pt x="193" y="71"/>
                      <a:pt x="194" y="68"/>
                      <a:pt x="190" y="70"/>
                    </a:cubicBezTo>
                    <a:cubicBezTo>
                      <a:pt x="189" y="71"/>
                      <a:pt x="188" y="71"/>
                      <a:pt x="190" y="73"/>
                    </a:cubicBezTo>
                    <a:close/>
                    <a:moveTo>
                      <a:pt x="200" y="74"/>
                    </a:moveTo>
                    <a:cubicBezTo>
                      <a:pt x="198" y="73"/>
                      <a:pt x="189" y="75"/>
                      <a:pt x="190" y="76"/>
                    </a:cubicBezTo>
                    <a:cubicBezTo>
                      <a:pt x="192" y="77"/>
                      <a:pt x="201" y="75"/>
                      <a:pt x="200" y="74"/>
                    </a:cubicBezTo>
                    <a:close/>
                    <a:moveTo>
                      <a:pt x="200" y="76"/>
                    </a:moveTo>
                    <a:cubicBezTo>
                      <a:pt x="199" y="76"/>
                      <a:pt x="192" y="77"/>
                      <a:pt x="194" y="78"/>
                    </a:cubicBezTo>
                    <a:cubicBezTo>
                      <a:pt x="195" y="79"/>
                      <a:pt x="202" y="77"/>
                      <a:pt x="200" y="76"/>
                    </a:cubicBezTo>
                    <a:close/>
                    <a:moveTo>
                      <a:pt x="202" y="77"/>
                    </a:moveTo>
                    <a:cubicBezTo>
                      <a:pt x="201" y="77"/>
                      <a:pt x="195" y="79"/>
                      <a:pt x="196" y="80"/>
                    </a:cubicBezTo>
                    <a:cubicBezTo>
                      <a:pt x="198" y="80"/>
                      <a:pt x="203" y="77"/>
                      <a:pt x="202" y="77"/>
                    </a:cubicBezTo>
                    <a:close/>
                    <a:moveTo>
                      <a:pt x="291" y="46"/>
                    </a:moveTo>
                    <a:cubicBezTo>
                      <a:pt x="291" y="44"/>
                      <a:pt x="286" y="45"/>
                      <a:pt x="284" y="47"/>
                    </a:cubicBezTo>
                    <a:cubicBezTo>
                      <a:pt x="282" y="48"/>
                      <a:pt x="290" y="47"/>
                      <a:pt x="291" y="46"/>
                    </a:cubicBezTo>
                    <a:close/>
                    <a:moveTo>
                      <a:pt x="309" y="281"/>
                    </a:moveTo>
                    <a:cubicBezTo>
                      <a:pt x="311" y="282"/>
                      <a:pt x="313" y="283"/>
                      <a:pt x="314" y="283"/>
                    </a:cubicBezTo>
                    <a:cubicBezTo>
                      <a:pt x="315" y="282"/>
                      <a:pt x="312" y="280"/>
                      <a:pt x="312" y="279"/>
                    </a:cubicBezTo>
                    <a:cubicBezTo>
                      <a:pt x="311" y="278"/>
                      <a:pt x="308" y="278"/>
                      <a:pt x="307" y="280"/>
                    </a:cubicBezTo>
                    <a:cubicBezTo>
                      <a:pt x="306" y="280"/>
                      <a:pt x="307" y="280"/>
                      <a:pt x="309" y="281"/>
                    </a:cubicBezTo>
                    <a:close/>
                    <a:moveTo>
                      <a:pt x="319" y="257"/>
                    </a:moveTo>
                    <a:cubicBezTo>
                      <a:pt x="319" y="256"/>
                      <a:pt x="320" y="255"/>
                      <a:pt x="319" y="257"/>
                    </a:cubicBezTo>
                    <a:cubicBezTo>
                      <a:pt x="318" y="259"/>
                      <a:pt x="318" y="258"/>
                      <a:pt x="319" y="258"/>
                    </a:cubicBezTo>
                    <a:cubicBezTo>
                      <a:pt x="320" y="258"/>
                      <a:pt x="321" y="255"/>
                      <a:pt x="321" y="255"/>
                    </a:cubicBezTo>
                    <a:cubicBezTo>
                      <a:pt x="322" y="255"/>
                      <a:pt x="320" y="258"/>
                      <a:pt x="321" y="258"/>
                    </a:cubicBezTo>
                    <a:cubicBezTo>
                      <a:pt x="322" y="258"/>
                      <a:pt x="322" y="257"/>
                      <a:pt x="322" y="255"/>
                    </a:cubicBezTo>
                    <a:cubicBezTo>
                      <a:pt x="323" y="253"/>
                      <a:pt x="323" y="254"/>
                      <a:pt x="322" y="253"/>
                    </a:cubicBezTo>
                    <a:cubicBezTo>
                      <a:pt x="321" y="252"/>
                      <a:pt x="321" y="252"/>
                      <a:pt x="321" y="253"/>
                    </a:cubicBezTo>
                    <a:cubicBezTo>
                      <a:pt x="320" y="254"/>
                      <a:pt x="320" y="255"/>
                      <a:pt x="320" y="254"/>
                    </a:cubicBezTo>
                    <a:cubicBezTo>
                      <a:pt x="320" y="253"/>
                      <a:pt x="320" y="252"/>
                      <a:pt x="320" y="253"/>
                    </a:cubicBezTo>
                    <a:cubicBezTo>
                      <a:pt x="319" y="253"/>
                      <a:pt x="320" y="253"/>
                      <a:pt x="320" y="254"/>
                    </a:cubicBezTo>
                    <a:cubicBezTo>
                      <a:pt x="319" y="255"/>
                      <a:pt x="319" y="255"/>
                      <a:pt x="318" y="256"/>
                    </a:cubicBezTo>
                    <a:cubicBezTo>
                      <a:pt x="317" y="257"/>
                      <a:pt x="317" y="257"/>
                      <a:pt x="317" y="258"/>
                    </a:cubicBezTo>
                    <a:cubicBezTo>
                      <a:pt x="318" y="259"/>
                      <a:pt x="318" y="258"/>
                      <a:pt x="319" y="257"/>
                    </a:cubicBezTo>
                    <a:close/>
                    <a:moveTo>
                      <a:pt x="324" y="256"/>
                    </a:moveTo>
                    <a:cubicBezTo>
                      <a:pt x="324" y="255"/>
                      <a:pt x="324" y="253"/>
                      <a:pt x="324" y="253"/>
                    </a:cubicBezTo>
                    <a:cubicBezTo>
                      <a:pt x="323" y="253"/>
                      <a:pt x="323" y="254"/>
                      <a:pt x="323" y="256"/>
                    </a:cubicBezTo>
                    <a:cubicBezTo>
                      <a:pt x="322" y="256"/>
                      <a:pt x="323" y="256"/>
                      <a:pt x="324" y="256"/>
                    </a:cubicBezTo>
                    <a:close/>
                    <a:moveTo>
                      <a:pt x="318" y="255"/>
                    </a:moveTo>
                    <a:cubicBezTo>
                      <a:pt x="319" y="254"/>
                      <a:pt x="319" y="253"/>
                      <a:pt x="319" y="253"/>
                    </a:cubicBezTo>
                    <a:cubicBezTo>
                      <a:pt x="318" y="254"/>
                      <a:pt x="317" y="254"/>
                      <a:pt x="317" y="255"/>
                    </a:cubicBezTo>
                    <a:cubicBezTo>
                      <a:pt x="316" y="256"/>
                      <a:pt x="317" y="256"/>
                      <a:pt x="318" y="255"/>
                    </a:cubicBezTo>
                    <a:close/>
                    <a:moveTo>
                      <a:pt x="380" y="219"/>
                    </a:moveTo>
                    <a:cubicBezTo>
                      <a:pt x="379" y="218"/>
                      <a:pt x="377" y="222"/>
                      <a:pt x="379" y="222"/>
                    </a:cubicBezTo>
                    <a:cubicBezTo>
                      <a:pt x="380" y="222"/>
                      <a:pt x="382" y="220"/>
                      <a:pt x="380" y="21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2" name="Freeform 20299">
                <a:extLst>
                  <a:ext uri="{FF2B5EF4-FFF2-40B4-BE49-F238E27FC236}">
                    <a16:creationId xmlns:a16="http://schemas.microsoft.com/office/drawing/2014/main" id="{605B052A-DF44-D072-3D4D-D7EF26A7234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49508" y="2986297"/>
                <a:ext cx="536213" cy="303409"/>
              </a:xfrm>
              <a:custGeom>
                <a:avLst/>
                <a:gdLst/>
                <a:ahLst/>
                <a:cxnLst>
                  <a:cxn ang="0">
                    <a:pos x="103" y="2"/>
                  </a:cxn>
                  <a:cxn ang="0">
                    <a:pos x="107" y="0"/>
                  </a:cxn>
                  <a:cxn ang="0">
                    <a:pos x="106" y="2"/>
                  </a:cxn>
                  <a:cxn ang="0">
                    <a:pos x="109" y="2"/>
                  </a:cxn>
                  <a:cxn ang="0">
                    <a:pos x="113" y="1"/>
                  </a:cxn>
                  <a:cxn ang="0">
                    <a:pos x="116" y="4"/>
                  </a:cxn>
                  <a:cxn ang="0">
                    <a:pos x="113" y="9"/>
                  </a:cxn>
                  <a:cxn ang="0">
                    <a:pos x="113" y="15"/>
                  </a:cxn>
                  <a:cxn ang="0">
                    <a:pos x="111" y="18"/>
                  </a:cxn>
                  <a:cxn ang="0">
                    <a:pos x="111" y="21"/>
                  </a:cxn>
                  <a:cxn ang="0">
                    <a:pos x="112" y="24"/>
                  </a:cxn>
                  <a:cxn ang="0">
                    <a:pos x="112" y="28"/>
                  </a:cxn>
                  <a:cxn ang="0">
                    <a:pos x="112" y="30"/>
                  </a:cxn>
                  <a:cxn ang="0">
                    <a:pos x="110" y="35"/>
                  </a:cxn>
                  <a:cxn ang="0">
                    <a:pos x="107" y="37"/>
                  </a:cxn>
                  <a:cxn ang="0">
                    <a:pos x="103" y="37"/>
                  </a:cxn>
                  <a:cxn ang="0">
                    <a:pos x="103" y="35"/>
                  </a:cxn>
                  <a:cxn ang="0">
                    <a:pos x="103" y="29"/>
                  </a:cxn>
                  <a:cxn ang="0">
                    <a:pos x="101" y="27"/>
                  </a:cxn>
                  <a:cxn ang="0">
                    <a:pos x="101" y="26"/>
                  </a:cxn>
                  <a:cxn ang="0">
                    <a:pos x="100" y="25"/>
                  </a:cxn>
                  <a:cxn ang="0">
                    <a:pos x="100" y="21"/>
                  </a:cxn>
                  <a:cxn ang="0">
                    <a:pos x="102" y="18"/>
                  </a:cxn>
                  <a:cxn ang="0">
                    <a:pos x="103" y="14"/>
                  </a:cxn>
                  <a:cxn ang="0">
                    <a:pos x="104" y="7"/>
                  </a:cxn>
                  <a:cxn ang="0">
                    <a:pos x="103" y="4"/>
                  </a:cxn>
                  <a:cxn ang="0">
                    <a:pos x="103" y="2"/>
                  </a:cxn>
                  <a:cxn ang="0">
                    <a:pos x="18" y="31"/>
                  </a:cxn>
                  <a:cxn ang="0">
                    <a:pos x="14" y="31"/>
                  </a:cxn>
                  <a:cxn ang="0">
                    <a:pos x="18" y="31"/>
                  </a:cxn>
                  <a:cxn ang="0">
                    <a:pos x="8" y="25"/>
                  </a:cxn>
                  <a:cxn ang="0">
                    <a:pos x="6" y="25"/>
                  </a:cxn>
                  <a:cxn ang="0">
                    <a:pos x="8" y="25"/>
                  </a:cxn>
                  <a:cxn ang="0">
                    <a:pos x="3" y="27"/>
                  </a:cxn>
                  <a:cxn ang="0">
                    <a:pos x="0" y="26"/>
                  </a:cxn>
                  <a:cxn ang="0">
                    <a:pos x="3" y="27"/>
                  </a:cxn>
                  <a:cxn ang="0">
                    <a:pos x="62" y="66"/>
                  </a:cxn>
                  <a:cxn ang="0">
                    <a:pos x="61" y="66"/>
                  </a:cxn>
                  <a:cxn ang="0">
                    <a:pos x="59" y="65"/>
                  </a:cxn>
                  <a:cxn ang="0">
                    <a:pos x="61" y="67"/>
                  </a:cxn>
                  <a:cxn ang="0">
                    <a:pos x="62" y="66"/>
                  </a:cxn>
                </a:cxnLst>
                <a:rect l="0" t="0" r="r" b="b"/>
                <a:pathLst>
                  <a:path w="119" h="67">
                    <a:moveTo>
                      <a:pt x="103" y="2"/>
                    </a:moveTo>
                    <a:cubicBezTo>
                      <a:pt x="106" y="0"/>
                      <a:pt x="106" y="0"/>
                      <a:pt x="107" y="0"/>
                    </a:cubicBezTo>
                    <a:cubicBezTo>
                      <a:pt x="108" y="1"/>
                      <a:pt x="105" y="2"/>
                      <a:pt x="106" y="2"/>
                    </a:cubicBezTo>
                    <a:cubicBezTo>
                      <a:pt x="107" y="3"/>
                      <a:pt x="107" y="1"/>
                      <a:pt x="109" y="2"/>
                    </a:cubicBezTo>
                    <a:cubicBezTo>
                      <a:pt x="112" y="3"/>
                      <a:pt x="110" y="1"/>
                      <a:pt x="113" y="1"/>
                    </a:cubicBezTo>
                    <a:cubicBezTo>
                      <a:pt x="116" y="2"/>
                      <a:pt x="114" y="3"/>
                      <a:pt x="116" y="4"/>
                    </a:cubicBezTo>
                    <a:cubicBezTo>
                      <a:pt x="119" y="4"/>
                      <a:pt x="113" y="8"/>
                      <a:pt x="113" y="9"/>
                    </a:cubicBezTo>
                    <a:cubicBezTo>
                      <a:pt x="114" y="14"/>
                      <a:pt x="112" y="14"/>
                      <a:pt x="113" y="15"/>
                    </a:cubicBezTo>
                    <a:cubicBezTo>
                      <a:pt x="113" y="17"/>
                      <a:pt x="113" y="18"/>
                      <a:pt x="111" y="18"/>
                    </a:cubicBezTo>
                    <a:cubicBezTo>
                      <a:pt x="109" y="18"/>
                      <a:pt x="111" y="18"/>
                      <a:pt x="111" y="21"/>
                    </a:cubicBezTo>
                    <a:cubicBezTo>
                      <a:pt x="112" y="23"/>
                      <a:pt x="114" y="21"/>
                      <a:pt x="112" y="24"/>
                    </a:cubicBezTo>
                    <a:cubicBezTo>
                      <a:pt x="110" y="27"/>
                      <a:pt x="111" y="28"/>
                      <a:pt x="112" y="28"/>
                    </a:cubicBezTo>
                    <a:cubicBezTo>
                      <a:pt x="113" y="28"/>
                      <a:pt x="114" y="28"/>
                      <a:pt x="112" y="30"/>
                    </a:cubicBezTo>
                    <a:cubicBezTo>
                      <a:pt x="110" y="31"/>
                      <a:pt x="110" y="34"/>
                      <a:pt x="110" y="35"/>
                    </a:cubicBezTo>
                    <a:cubicBezTo>
                      <a:pt x="108" y="36"/>
                      <a:pt x="109" y="38"/>
                      <a:pt x="107" y="37"/>
                    </a:cubicBezTo>
                    <a:cubicBezTo>
                      <a:pt x="104" y="36"/>
                      <a:pt x="103" y="36"/>
                      <a:pt x="103" y="37"/>
                    </a:cubicBezTo>
                    <a:cubicBezTo>
                      <a:pt x="102" y="37"/>
                      <a:pt x="102" y="37"/>
                      <a:pt x="103" y="35"/>
                    </a:cubicBezTo>
                    <a:cubicBezTo>
                      <a:pt x="104" y="30"/>
                      <a:pt x="102" y="31"/>
                      <a:pt x="103" y="29"/>
                    </a:cubicBezTo>
                    <a:cubicBezTo>
                      <a:pt x="104" y="26"/>
                      <a:pt x="102" y="26"/>
                      <a:pt x="101" y="27"/>
                    </a:cubicBezTo>
                    <a:cubicBezTo>
                      <a:pt x="101" y="27"/>
                      <a:pt x="101" y="26"/>
                      <a:pt x="101" y="26"/>
                    </a:cubicBezTo>
                    <a:cubicBezTo>
                      <a:pt x="101" y="25"/>
                      <a:pt x="102" y="25"/>
                      <a:pt x="100" y="25"/>
                    </a:cubicBezTo>
                    <a:cubicBezTo>
                      <a:pt x="98" y="25"/>
                      <a:pt x="101" y="22"/>
                      <a:pt x="100" y="21"/>
                    </a:cubicBezTo>
                    <a:cubicBezTo>
                      <a:pt x="100" y="19"/>
                      <a:pt x="101" y="21"/>
                      <a:pt x="102" y="18"/>
                    </a:cubicBezTo>
                    <a:cubicBezTo>
                      <a:pt x="103" y="15"/>
                      <a:pt x="103" y="15"/>
                      <a:pt x="103" y="14"/>
                    </a:cubicBezTo>
                    <a:cubicBezTo>
                      <a:pt x="103" y="13"/>
                      <a:pt x="105" y="9"/>
                      <a:pt x="104" y="7"/>
                    </a:cubicBezTo>
                    <a:cubicBezTo>
                      <a:pt x="103" y="6"/>
                      <a:pt x="103" y="5"/>
                      <a:pt x="103" y="4"/>
                    </a:cubicBezTo>
                    <a:cubicBezTo>
                      <a:pt x="103" y="3"/>
                      <a:pt x="102" y="3"/>
                      <a:pt x="103" y="2"/>
                    </a:cubicBezTo>
                    <a:close/>
                    <a:moveTo>
                      <a:pt x="18" y="31"/>
                    </a:moveTo>
                    <a:cubicBezTo>
                      <a:pt x="19" y="31"/>
                      <a:pt x="15" y="30"/>
                      <a:pt x="14" y="31"/>
                    </a:cubicBezTo>
                    <a:cubicBezTo>
                      <a:pt x="14" y="32"/>
                      <a:pt x="17" y="32"/>
                      <a:pt x="18" y="31"/>
                    </a:cubicBezTo>
                    <a:close/>
                    <a:moveTo>
                      <a:pt x="8" y="25"/>
                    </a:moveTo>
                    <a:cubicBezTo>
                      <a:pt x="9" y="24"/>
                      <a:pt x="6" y="24"/>
                      <a:pt x="6" y="25"/>
                    </a:cubicBezTo>
                    <a:cubicBezTo>
                      <a:pt x="6" y="25"/>
                      <a:pt x="8" y="26"/>
                      <a:pt x="8" y="25"/>
                    </a:cubicBezTo>
                    <a:close/>
                    <a:moveTo>
                      <a:pt x="3" y="27"/>
                    </a:moveTo>
                    <a:cubicBezTo>
                      <a:pt x="4" y="27"/>
                      <a:pt x="1" y="25"/>
                      <a:pt x="0" y="26"/>
                    </a:cubicBezTo>
                    <a:cubicBezTo>
                      <a:pt x="0" y="27"/>
                      <a:pt x="1" y="27"/>
                      <a:pt x="3" y="27"/>
                    </a:cubicBezTo>
                    <a:close/>
                    <a:moveTo>
                      <a:pt x="62" y="66"/>
                    </a:moveTo>
                    <a:cubicBezTo>
                      <a:pt x="63" y="66"/>
                      <a:pt x="61" y="66"/>
                      <a:pt x="61" y="66"/>
                    </a:cubicBezTo>
                    <a:cubicBezTo>
                      <a:pt x="60" y="66"/>
                      <a:pt x="60" y="65"/>
                      <a:pt x="59" y="65"/>
                    </a:cubicBezTo>
                    <a:cubicBezTo>
                      <a:pt x="59" y="66"/>
                      <a:pt x="59" y="66"/>
                      <a:pt x="61" y="67"/>
                    </a:cubicBezTo>
                    <a:cubicBezTo>
                      <a:pt x="61" y="67"/>
                      <a:pt x="62" y="66"/>
                      <a:pt x="62" y="6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3" name="Freeform 20300">
                <a:extLst>
                  <a:ext uri="{FF2B5EF4-FFF2-40B4-BE49-F238E27FC236}">
                    <a16:creationId xmlns:a16="http://schemas.microsoft.com/office/drawing/2014/main" id="{689942D5-9E3A-C618-2F52-33C04EB07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6382" y="4564401"/>
                <a:ext cx="9542" cy="1717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4"/>
                  </a:cxn>
                  <a:cxn ang="0">
                    <a:pos x="1" y="1"/>
                  </a:cxn>
                </a:cxnLst>
                <a:rect l="0" t="0" r="r" b="b"/>
                <a:pathLst>
                  <a:path w="2" h="4">
                    <a:moveTo>
                      <a:pt x="1" y="1"/>
                    </a:moveTo>
                    <a:cubicBezTo>
                      <a:pt x="1" y="0"/>
                      <a:pt x="2" y="4"/>
                      <a:pt x="1" y="4"/>
                    </a:cubicBezTo>
                    <a:cubicBezTo>
                      <a:pt x="0" y="4"/>
                      <a:pt x="0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4" name="Freeform 20301">
                <a:extLst>
                  <a:ext uri="{FF2B5EF4-FFF2-40B4-BE49-F238E27FC236}">
                    <a16:creationId xmlns:a16="http://schemas.microsoft.com/office/drawing/2014/main" id="{59688D50-D960-D18B-EAD6-7ADE66EB2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363" y="4600658"/>
                <a:ext cx="7633" cy="13358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1"/>
                  </a:cxn>
                  <a:cxn ang="0">
                    <a:pos x="1" y="2"/>
                  </a:cxn>
                </a:cxnLst>
                <a:rect l="0" t="0" r="r" b="b"/>
                <a:pathLst>
                  <a:path w="2" h="3">
                    <a:moveTo>
                      <a:pt x="1" y="2"/>
                    </a:moveTo>
                    <a:cubicBezTo>
                      <a:pt x="0" y="1"/>
                      <a:pt x="0" y="0"/>
                      <a:pt x="1" y="1"/>
                    </a:cubicBezTo>
                    <a:cubicBezTo>
                      <a:pt x="2" y="1"/>
                      <a:pt x="2" y="3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5" name="Freeform 20302">
                <a:extLst>
                  <a:ext uri="{FF2B5EF4-FFF2-40B4-BE49-F238E27FC236}">
                    <a16:creationId xmlns:a16="http://schemas.microsoft.com/office/drawing/2014/main" id="{AEEC8DC6-056B-02A3-6395-58D609F8C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9280" y="4587300"/>
                <a:ext cx="9542" cy="763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" y="2"/>
                  </a:cxn>
                  <a:cxn ang="0">
                    <a:pos x="1" y="0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1"/>
                      <a:pt x="2" y="2"/>
                      <a:pt x="2" y="2"/>
                    </a:cubicBezTo>
                    <a:cubicBezTo>
                      <a:pt x="2" y="1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6" name="Freeform 20303">
                <a:extLst>
                  <a:ext uri="{FF2B5EF4-FFF2-40B4-BE49-F238E27FC236}">
                    <a16:creationId xmlns:a16="http://schemas.microsoft.com/office/drawing/2014/main" id="{A3E0C1A3-6495-BF44-6C48-C36CF6662BB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11983" y="4270534"/>
                <a:ext cx="261428" cy="311042"/>
              </a:xfrm>
              <a:custGeom>
                <a:avLst/>
                <a:gdLst/>
                <a:ahLst/>
                <a:cxnLst>
                  <a:cxn ang="0">
                    <a:pos x="1" y="22"/>
                  </a:cxn>
                  <a:cxn ang="0">
                    <a:pos x="7" y="15"/>
                  </a:cxn>
                  <a:cxn ang="0">
                    <a:pos x="6" y="11"/>
                  </a:cxn>
                  <a:cxn ang="0">
                    <a:pos x="7" y="9"/>
                  </a:cxn>
                  <a:cxn ang="0">
                    <a:pos x="8" y="5"/>
                  </a:cxn>
                  <a:cxn ang="0">
                    <a:pos x="6" y="0"/>
                  </a:cxn>
                  <a:cxn ang="0">
                    <a:pos x="24" y="0"/>
                  </a:cxn>
                  <a:cxn ang="0">
                    <a:pos x="42" y="12"/>
                  </a:cxn>
                  <a:cxn ang="0">
                    <a:pos x="44" y="17"/>
                  </a:cxn>
                  <a:cxn ang="0">
                    <a:pos x="52" y="23"/>
                  </a:cxn>
                  <a:cxn ang="0">
                    <a:pos x="50" y="28"/>
                  </a:cxn>
                  <a:cxn ang="0">
                    <a:pos x="53" y="37"/>
                  </a:cxn>
                  <a:cxn ang="0">
                    <a:pos x="53" y="42"/>
                  </a:cxn>
                  <a:cxn ang="0">
                    <a:pos x="53" y="49"/>
                  </a:cxn>
                  <a:cxn ang="0">
                    <a:pos x="54" y="57"/>
                  </a:cxn>
                  <a:cxn ang="0">
                    <a:pos x="58" y="60"/>
                  </a:cxn>
                  <a:cxn ang="0">
                    <a:pos x="50" y="65"/>
                  </a:cxn>
                  <a:cxn ang="0">
                    <a:pos x="45" y="65"/>
                  </a:cxn>
                  <a:cxn ang="0">
                    <a:pos x="40" y="67"/>
                  </a:cxn>
                  <a:cxn ang="0">
                    <a:pos x="35" y="67"/>
                  </a:cxn>
                  <a:cxn ang="0">
                    <a:pos x="28" y="66"/>
                  </a:cxn>
                  <a:cxn ang="0">
                    <a:pos x="27" y="60"/>
                  </a:cxn>
                  <a:cxn ang="0">
                    <a:pos x="24" y="54"/>
                  </a:cxn>
                  <a:cxn ang="0">
                    <a:pos x="19" y="53"/>
                  </a:cxn>
                  <a:cxn ang="0">
                    <a:pos x="14" y="50"/>
                  </a:cxn>
                  <a:cxn ang="0">
                    <a:pos x="12" y="49"/>
                  </a:cxn>
                  <a:cxn ang="0">
                    <a:pos x="8" y="45"/>
                  </a:cxn>
                  <a:cxn ang="0">
                    <a:pos x="6" y="40"/>
                  </a:cxn>
                  <a:cxn ang="0">
                    <a:pos x="1" y="31"/>
                  </a:cxn>
                  <a:cxn ang="0">
                    <a:pos x="1" y="22"/>
                  </a:cxn>
                  <a:cxn ang="0">
                    <a:pos x="53" y="33"/>
                  </a:cxn>
                  <a:cxn ang="0">
                    <a:pos x="53" y="31"/>
                  </a:cxn>
                  <a:cxn ang="0">
                    <a:pos x="52" y="31"/>
                  </a:cxn>
                  <a:cxn ang="0">
                    <a:pos x="52" y="34"/>
                  </a:cxn>
                  <a:cxn ang="0">
                    <a:pos x="53" y="33"/>
                  </a:cxn>
                  <a:cxn ang="0">
                    <a:pos x="55" y="27"/>
                  </a:cxn>
                  <a:cxn ang="0">
                    <a:pos x="55" y="25"/>
                  </a:cxn>
                  <a:cxn ang="0">
                    <a:pos x="54" y="26"/>
                  </a:cxn>
                  <a:cxn ang="0">
                    <a:pos x="54" y="28"/>
                  </a:cxn>
                  <a:cxn ang="0">
                    <a:pos x="55" y="27"/>
                  </a:cxn>
                  <a:cxn ang="0">
                    <a:pos x="55" y="42"/>
                  </a:cxn>
                  <a:cxn ang="0">
                    <a:pos x="54" y="44"/>
                  </a:cxn>
                  <a:cxn ang="0">
                    <a:pos x="55" y="42"/>
                  </a:cxn>
                </a:cxnLst>
                <a:rect l="0" t="0" r="r" b="b"/>
                <a:pathLst>
                  <a:path w="58" h="69">
                    <a:moveTo>
                      <a:pt x="1" y="22"/>
                    </a:moveTo>
                    <a:cubicBezTo>
                      <a:pt x="5" y="21"/>
                      <a:pt x="4" y="18"/>
                      <a:pt x="7" y="15"/>
                    </a:cubicBezTo>
                    <a:cubicBezTo>
                      <a:pt x="10" y="12"/>
                      <a:pt x="6" y="12"/>
                      <a:pt x="6" y="11"/>
                    </a:cubicBezTo>
                    <a:cubicBezTo>
                      <a:pt x="6" y="10"/>
                      <a:pt x="7" y="10"/>
                      <a:pt x="7" y="9"/>
                    </a:cubicBezTo>
                    <a:cubicBezTo>
                      <a:pt x="8" y="9"/>
                      <a:pt x="8" y="8"/>
                      <a:pt x="8" y="5"/>
                    </a:cubicBezTo>
                    <a:cubicBezTo>
                      <a:pt x="7" y="1"/>
                      <a:pt x="6" y="2"/>
                      <a:pt x="6" y="0"/>
                    </a:cubicBezTo>
                    <a:cubicBezTo>
                      <a:pt x="8" y="0"/>
                      <a:pt x="21" y="0"/>
                      <a:pt x="24" y="0"/>
                    </a:cubicBezTo>
                    <a:cubicBezTo>
                      <a:pt x="35" y="7"/>
                      <a:pt x="39" y="10"/>
                      <a:pt x="42" y="12"/>
                    </a:cubicBezTo>
                    <a:cubicBezTo>
                      <a:pt x="46" y="14"/>
                      <a:pt x="42" y="14"/>
                      <a:pt x="44" y="17"/>
                    </a:cubicBezTo>
                    <a:cubicBezTo>
                      <a:pt x="47" y="19"/>
                      <a:pt x="51" y="23"/>
                      <a:pt x="52" y="23"/>
                    </a:cubicBezTo>
                    <a:cubicBezTo>
                      <a:pt x="50" y="26"/>
                      <a:pt x="51" y="26"/>
                      <a:pt x="50" y="28"/>
                    </a:cubicBezTo>
                    <a:cubicBezTo>
                      <a:pt x="48" y="33"/>
                      <a:pt x="51" y="35"/>
                      <a:pt x="53" y="37"/>
                    </a:cubicBezTo>
                    <a:cubicBezTo>
                      <a:pt x="54" y="40"/>
                      <a:pt x="51" y="38"/>
                      <a:pt x="53" y="42"/>
                    </a:cubicBezTo>
                    <a:cubicBezTo>
                      <a:pt x="54" y="46"/>
                      <a:pt x="51" y="44"/>
                      <a:pt x="53" y="49"/>
                    </a:cubicBezTo>
                    <a:cubicBezTo>
                      <a:pt x="55" y="54"/>
                      <a:pt x="53" y="54"/>
                      <a:pt x="54" y="57"/>
                    </a:cubicBezTo>
                    <a:cubicBezTo>
                      <a:pt x="56" y="59"/>
                      <a:pt x="56" y="57"/>
                      <a:pt x="58" y="60"/>
                    </a:cubicBezTo>
                    <a:cubicBezTo>
                      <a:pt x="56" y="62"/>
                      <a:pt x="54" y="63"/>
                      <a:pt x="50" y="65"/>
                    </a:cubicBezTo>
                    <a:cubicBezTo>
                      <a:pt x="46" y="67"/>
                      <a:pt x="45" y="62"/>
                      <a:pt x="45" y="65"/>
                    </a:cubicBezTo>
                    <a:cubicBezTo>
                      <a:pt x="44" y="68"/>
                      <a:pt x="41" y="68"/>
                      <a:pt x="40" y="67"/>
                    </a:cubicBezTo>
                    <a:cubicBezTo>
                      <a:pt x="39" y="66"/>
                      <a:pt x="37" y="69"/>
                      <a:pt x="35" y="67"/>
                    </a:cubicBezTo>
                    <a:cubicBezTo>
                      <a:pt x="33" y="64"/>
                      <a:pt x="33" y="68"/>
                      <a:pt x="28" y="66"/>
                    </a:cubicBezTo>
                    <a:cubicBezTo>
                      <a:pt x="26" y="63"/>
                      <a:pt x="28" y="63"/>
                      <a:pt x="27" y="60"/>
                    </a:cubicBezTo>
                    <a:cubicBezTo>
                      <a:pt x="26" y="57"/>
                      <a:pt x="25" y="55"/>
                      <a:pt x="24" y="54"/>
                    </a:cubicBezTo>
                    <a:cubicBezTo>
                      <a:pt x="22" y="54"/>
                      <a:pt x="20" y="54"/>
                      <a:pt x="19" y="53"/>
                    </a:cubicBezTo>
                    <a:cubicBezTo>
                      <a:pt x="14" y="50"/>
                      <a:pt x="15" y="52"/>
                      <a:pt x="14" y="50"/>
                    </a:cubicBezTo>
                    <a:cubicBezTo>
                      <a:pt x="13" y="48"/>
                      <a:pt x="13" y="51"/>
                      <a:pt x="12" y="49"/>
                    </a:cubicBezTo>
                    <a:cubicBezTo>
                      <a:pt x="11" y="47"/>
                      <a:pt x="9" y="48"/>
                      <a:pt x="8" y="45"/>
                    </a:cubicBezTo>
                    <a:cubicBezTo>
                      <a:pt x="7" y="44"/>
                      <a:pt x="6" y="43"/>
                      <a:pt x="6" y="40"/>
                    </a:cubicBezTo>
                    <a:cubicBezTo>
                      <a:pt x="5" y="38"/>
                      <a:pt x="0" y="34"/>
                      <a:pt x="1" y="31"/>
                    </a:cubicBezTo>
                    <a:cubicBezTo>
                      <a:pt x="2" y="28"/>
                      <a:pt x="0" y="26"/>
                      <a:pt x="1" y="22"/>
                    </a:cubicBezTo>
                    <a:close/>
                    <a:moveTo>
                      <a:pt x="53" y="33"/>
                    </a:moveTo>
                    <a:cubicBezTo>
                      <a:pt x="53" y="32"/>
                      <a:pt x="53" y="33"/>
                      <a:pt x="53" y="31"/>
                    </a:cubicBezTo>
                    <a:cubicBezTo>
                      <a:pt x="52" y="29"/>
                      <a:pt x="52" y="30"/>
                      <a:pt x="52" y="31"/>
                    </a:cubicBezTo>
                    <a:cubicBezTo>
                      <a:pt x="51" y="31"/>
                      <a:pt x="52" y="33"/>
                      <a:pt x="52" y="34"/>
                    </a:cubicBezTo>
                    <a:cubicBezTo>
                      <a:pt x="54" y="35"/>
                      <a:pt x="54" y="34"/>
                      <a:pt x="53" y="33"/>
                    </a:cubicBezTo>
                    <a:close/>
                    <a:moveTo>
                      <a:pt x="55" y="27"/>
                    </a:moveTo>
                    <a:cubicBezTo>
                      <a:pt x="55" y="25"/>
                      <a:pt x="55" y="25"/>
                      <a:pt x="55" y="25"/>
                    </a:cubicBezTo>
                    <a:cubicBezTo>
                      <a:pt x="54" y="24"/>
                      <a:pt x="54" y="25"/>
                      <a:pt x="54" y="26"/>
                    </a:cubicBezTo>
                    <a:cubicBezTo>
                      <a:pt x="54" y="27"/>
                      <a:pt x="53" y="27"/>
                      <a:pt x="54" y="28"/>
                    </a:cubicBezTo>
                    <a:cubicBezTo>
                      <a:pt x="55" y="28"/>
                      <a:pt x="55" y="28"/>
                      <a:pt x="55" y="27"/>
                    </a:cubicBezTo>
                    <a:close/>
                    <a:moveTo>
                      <a:pt x="55" y="42"/>
                    </a:moveTo>
                    <a:cubicBezTo>
                      <a:pt x="56" y="41"/>
                      <a:pt x="53" y="44"/>
                      <a:pt x="54" y="44"/>
                    </a:cubicBezTo>
                    <a:cubicBezTo>
                      <a:pt x="55" y="44"/>
                      <a:pt x="55" y="43"/>
                      <a:pt x="55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7" name="Freeform 20304">
                <a:extLst>
                  <a:ext uri="{FF2B5EF4-FFF2-40B4-BE49-F238E27FC236}">
                    <a16:creationId xmlns:a16="http://schemas.microsoft.com/office/drawing/2014/main" id="{714D027C-ACB6-6F4F-570E-9B18B2E41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6892" y="4839186"/>
                <a:ext cx="22899" cy="22899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4" y="3"/>
                  </a:cxn>
                  <a:cxn ang="0">
                    <a:pos x="1" y="1"/>
                  </a:cxn>
                </a:cxnLst>
                <a:rect l="0" t="0" r="r" b="b"/>
                <a:pathLst>
                  <a:path w="5" h="5">
                    <a:moveTo>
                      <a:pt x="1" y="1"/>
                    </a:moveTo>
                    <a:cubicBezTo>
                      <a:pt x="2" y="0"/>
                      <a:pt x="5" y="2"/>
                      <a:pt x="4" y="3"/>
                    </a:cubicBezTo>
                    <a:cubicBezTo>
                      <a:pt x="3" y="5"/>
                      <a:pt x="0" y="3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8" name="Freeform 20305">
                <a:extLst>
                  <a:ext uri="{FF2B5EF4-FFF2-40B4-BE49-F238E27FC236}">
                    <a16:creationId xmlns:a16="http://schemas.microsoft.com/office/drawing/2014/main" id="{594DBD0B-725C-F79C-2D33-06AEE85A9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2689" y="4808654"/>
                <a:ext cx="20991" cy="26715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4" y="2"/>
                  </a:cxn>
                  <a:cxn ang="0">
                    <a:pos x="3" y="5"/>
                  </a:cxn>
                </a:cxnLst>
                <a:rect l="0" t="0" r="r" b="b"/>
                <a:pathLst>
                  <a:path w="5" h="6">
                    <a:moveTo>
                      <a:pt x="3" y="5"/>
                    </a:moveTo>
                    <a:cubicBezTo>
                      <a:pt x="0" y="6"/>
                      <a:pt x="3" y="0"/>
                      <a:pt x="4" y="2"/>
                    </a:cubicBezTo>
                    <a:cubicBezTo>
                      <a:pt x="4" y="4"/>
                      <a:pt x="5" y="5"/>
                      <a:pt x="3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9" name="Freeform 20306">
                <a:extLst>
                  <a:ext uri="{FF2B5EF4-FFF2-40B4-BE49-F238E27FC236}">
                    <a16:creationId xmlns:a16="http://schemas.microsoft.com/office/drawing/2014/main" id="{63227F66-9CB1-3F64-ED4B-F6112253A0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37970" y="2841271"/>
                <a:ext cx="143118" cy="141209"/>
              </a:xfrm>
              <a:custGeom>
                <a:avLst/>
                <a:gdLst/>
                <a:ahLst/>
                <a:cxnLst>
                  <a:cxn ang="0">
                    <a:pos x="27" y="11"/>
                  </a:cxn>
                  <a:cxn ang="0">
                    <a:pos x="20" y="10"/>
                  </a:cxn>
                  <a:cxn ang="0">
                    <a:pos x="14" y="11"/>
                  </a:cxn>
                  <a:cxn ang="0">
                    <a:pos x="14" y="16"/>
                  </a:cxn>
                  <a:cxn ang="0">
                    <a:pos x="19" y="22"/>
                  </a:cxn>
                  <a:cxn ang="0">
                    <a:pos x="22" y="26"/>
                  </a:cxn>
                  <a:cxn ang="0">
                    <a:pos x="26" y="29"/>
                  </a:cxn>
                  <a:cxn ang="0">
                    <a:pos x="26" y="30"/>
                  </a:cxn>
                  <a:cxn ang="0">
                    <a:pos x="21" y="26"/>
                  </a:cxn>
                  <a:cxn ang="0">
                    <a:pos x="11" y="19"/>
                  </a:cxn>
                  <a:cxn ang="0">
                    <a:pos x="6" y="9"/>
                  </a:cxn>
                  <a:cxn ang="0">
                    <a:pos x="1" y="8"/>
                  </a:cxn>
                  <a:cxn ang="0">
                    <a:pos x="6" y="7"/>
                  </a:cxn>
                  <a:cxn ang="0">
                    <a:pos x="10" y="8"/>
                  </a:cxn>
                  <a:cxn ang="0">
                    <a:pos x="11" y="3"/>
                  </a:cxn>
                  <a:cxn ang="0">
                    <a:pos x="15" y="0"/>
                  </a:cxn>
                  <a:cxn ang="0">
                    <a:pos x="21" y="4"/>
                  </a:cxn>
                  <a:cxn ang="0">
                    <a:pos x="28" y="5"/>
                  </a:cxn>
                  <a:cxn ang="0">
                    <a:pos x="31" y="10"/>
                  </a:cxn>
                  <a:cxn ang="0">
                    <a:pos x="16" y="25"/>
                  </a:cxn>
                  <a:cxn ang="0">
                    <a:pos x="19" y="25"/>
                  </a:cxn>
                  <a:cxn ang="0">
                    <a:pos x="18" y="24"/>
                  </a:cxn>
                  <a:cxn ang="0">
                    <a:pos x="18" y="24"/>
                  </a:cxn>
                  <a:cxn ang="0">
                    <a:pos x="19" y="27"/>
                  </a:cxn>
                  <a:cxn ang="0">
                    <a:pos x="18" y="27"/>
                  </a:cxn>
                  <a:cxn ang="0">
                    <a:pos x="6" y="10"/>
                  </a:cxn>
                  <a:cxn ang="0">
                    <a:pos x="7" y="12"/>
                  </a:cxn>
                  <a:cxn ang="0">
                    <a:pos x="5" y="10"/>
                  </a:cxn>
                  <a:cxn ang="0">
                    <a:pos x="5" y="12"/>
                  </a:cxn>
                  <a:cxn ang="0">
                    <a:pos x="5" y="10"/>
                  </a:cxn>
                  <a:cxn ang="0">
                    <a:pos x="7" y="14"/>
                  </a:cxn>
                  <a:cxn ang="0">
                    <a:pos x="7" y="15"/>
                  </a:cxn>
                </a:cxnLst>
                <a:rect l="0" t="0" r="r" b="b"/>
                <a:pathLst>
                  <a:path w="32" h="31">
                    <a:moveTo>
                      <a:pt x="29" y="12"/>
                    </a:moveTo>
                    <a:cubicBezTo>
                      <a:pt x="27" y="13"/>
                      <a:pt x="28" y="10"/>
                      <a:pt x="27" y="11"/>
                    </a:cubicBezTo>
                    <a:cubicBezTo>
                      <a:pt x="26" y="11"/>
                      <a:pt x="25" y="10"/>
                      <a:pt x="24" y="11"/>
                    </a:cubicBezTo>
                    <a:cubicBezTo>
                      <a:pt x="22" y="12"/>
                      <a:pt x="21" y="10"/>
                      <a:pt x="20" y="10"/>
                    </a:cubicBezTo>
                    <a:cubicBezTo>
                      <a:pt x="19" y="11"/>
                      <a:pt x="17" y="9"/>
                      <a:pt x="16" y="10"/>
                    </a:cubicBezTo>
                    <a:cubicBezTo>
                      <a:pt x="15" y="11"/>
                      <a:pt x="15" y="12"/>
                      <a:pt x="14" y="11"/>
                    </a:cubicBezTo>
                    <a:cubicBezTo>
                      <a:pt x="12" y="8"/>
                      <a:pt x="11" y="13"/>
                      <a:pt x="13" y="13"/>
                    </a:cubicBezTo>
                    <a:cubicBezTo>
                      <a:pt x="14" y="14"/>
                      <a:pt x="14" y="15"/>
                      <a:pt x="14" y="16"/>
                    </a:cubicBezTo>
                    <a:cubicBezTo>
                      <a:pt x="15" y="16"/>
                      <a:pt x="13" y="17"/>
                      <a:pt x="14" y="17"/>
                    </a:cubicBezTo>
                    <a:cubicBezTo>
                      <a:pt x="15" y="17"/>
                      <a:pt x="18" y="22"/>
                      <a:pt x="19" y="22"/>
                    </a:cubicBezTo>
                    <a:cubicBezTo>
                      <a:pt x="20" y="23"/>
                      <a:pt x="19" y="24"/>
                      <a:pt x="21" y="24"/>
                    </a:cubicBezTo>
                    <a:cubicBezTo>
                      <a:pt x="22" y="25"/>
                      <a:pt x="22" y="26"/>
                      <a:pt x="22" y="26"/>
                    </a:cubicBezTo>
                    <a:cubicBezTo>
                      <a:pt x="22" y="27"/>
                      <a:pt x="23" y="26"/>
                      <a:pt x="23" y="27"/>
                    </a:cubicBezTo>
                    <a:cubicBezTo>
                      <a:pt x="24" y="28"/>
                      <a:pt x="25" y="29"/>
                      <a:pt x="26" y="29"/>
                    </a:cubicBezTo>
                    <a:cubicBezTo>
                      <a:pt x="26" y="30"/>
                      <a:pt x="29" y="30"/>
                      <a:pt x="28" y="31"/>
                    </a:cubicBezTo>
                    <a:cubicBezTo>
                      <a:pt x="27" y="30"/>
                      <a:pt x="27" y="30"/>
                      <a:pt x="26" y="30"/>
                    </a:cubicBezTo>
                    <a:cubicBezTo>
                      <a:pt x="25" y="31"/>
                      <a:pt x="26" y="29"/>
                      <a:pt x="22" y="28"/>
                    </a:cubicBezTo>
                    <a:cubicBezTo>
                      <a:pt x="18" y="26"/>
                      <a:pt x="18" y="25"/>
                      <a:pt x="21" y="26"/>
                    </a:cubicBezTo>
                    <a:cubicBezTo>
                      <a:pt x="19" y="24"/>
                      <a:pt x="17" y="22"/>
                      <a:pt x="15" y="22"/>
                    </a:cubicBezTo>
                    <a:cubicBezTo>
                      <a:pt x="12" y="23"/>
                      <a:pt x="15" y="22"/>
                      <a:pt x="11" y="19"/>
                    </a:cubicBezTo>
                    <a:cubicBezTo>
                      <a:pt x="7" y="16"/>
                      <a:pt x="11" y="18"/>
                      <a:pt x="9" y="15"/>
                    </a:cubicBezTo>
                    <a:cubicBezTo>
                      <a:pt x="6" y="13"/>
                      <a:pt x="9" y="12"/>
                      <a:pt x="6" y="9"/>
                    </a:cubicBezTo>
                    <a:cubicBezTo>
                      <a:pt x="4" y="8"/>
                      <a:pt x="4" y="11"/>
                      <a:pt x="3" y="13"/>
                    </a:cubicBezTo>
                    <a:cubicBezTo>
                      <a:pt x="3" y="15"/>
                      <a:pt x="0" y="9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7" y="8"/>
                      <a:pt x="5" y="6"/>
                      <a:pt x="6" y="7"/>
                    </a:cubicBezTo>
                    <a:cubicBezTo>
                      <a:pt x="8" y="9"/>
                      <a:pt x="7" y="7"/>
                      <a:pt x="8" y="8"/>
                    </a:cubicBezTo>
                    <a:cubicBezTo>
                      <a:pt x="9" y="8"/>
                      <a:pt x="10" y="9"/>
                      <a:pt x="10" y="8"/>
                    </a:cubicBezTo>
                    <a:cubicBezTo>
                      <a:pt x="10" y="6"/>
                      <a:pt x="12" y="6"/>
                      <a:pt x="12" y="5"/>
                    </a:cubicBezTo>
                    <a:cubicBezTo>
                      <a:pt x="12" y="4"/>
                      <a:pt x="11" y="3"/>
                      <a:pt x="11" y="3"/>
                    </a:cubicBezTo>
                    <a:cubicBezTo>
                      <a:pt x="12" y="2"/>
                      <a:pt x="14" y="2"/>
                      <a:pt x="15" y="1"/>
                    </a:cubicBezTo>
                    <a:cubicBezTo>
                      <a:pt x="15" y="1"/>
                      <a:pt x="14" y="0"/>
                      <a:pt x="15" y="0"/>
                    </a:cubicBezTo>
                    <a:cubicBezTo>
                      <a:pt x="15" y="0"/>
                      <a:pt x="16" y="0"/>
                      <a:pt x="16" y="0"/>
                    </a:cubicBezTo>
                    <a:cubicBezTo>
                      <a:pt x="21" y="3"/>
                      <a:pt x="20" y="4"/>
                      <a:pt x="21" y="4"/>
                    </a:cubicBezTo>
                    <a:cubicBezTo>
                      <a:pt x="22" y="4"/>
                      <a:pt x="24" y="6"/>
                      <a:pt x="26" y="6"/>
                    </a:cubicBezTo>
                    <a:cubicBezTo>
                      <a:pt x="27" y="6"/>
                      <a:pt x="27" y="4"/>
                      <a:pt x="28" y="5"/>
                    </a:cubicBezTo>
                    <a:cubicBezTo>
                      <a:pt x="29" y="6"/>
                      <a:pt x="29" y="8"/>
                      <a:pt x="29" y="9"/>
                    </a:cubicBezTo>
                    <a:cubicBezTo>
                      <a:pt x="31" y="10"/>
                      <a:pt x="32" y="9"/>
                      <a:pt x="31" y="10"/>
                    </a:cubicBezTo>
                    <a:cubicBezTo>
                      <a:pt x="31" y="11"/>
                      <a:pt x="30" y="10"/>
                      <a:pt x="29" y="12"/>
                    </a:cubicBezTo>
                    <a:close/>
                    <a:moveTo>
                      <a:pt x="16" y="25"/>
                    </a:moveTo>
                    <a:cubicBezTo>
                      <a:pt x="15" y="25"/>
                      <a:pt x="15" y="25"/>
                      <a:pt x="17" y="25"/>
                    </a:cubicBezTo>
                    <a:cubicBezTo>
                      <a:pt x="18" y="25"/>
                      <a:pt x="20" y="25"/>
                      <a:pt x="19" y="25"/>
                    </a:cubicBezTo>
                    <a:cubicBezTo>
                      <a:pt x="18" y="25"/>
                      <a:pt x="17" y="24"/>
                      <a:pt x="16" y="25"/>
                    </a:cubicBezTo>
                    <a:close/>
                    <a:moveTo>
                      <a:pt x="18" y="24"/>
                    </a:moveTo>
                    <a:cubicBezTo>
                      <a:pt x="19" y="24"/>
                      <a:pt x="15" y="23"/>
                      <a:pt x="16" y="24"/>
                    </a:cubicBezTo>
                    <a:cubicBezTo>
                      <a:pt x="16" y="24"/>
                      <a:pt x="17" y="24"/>
                      <a:pt x="18" y="24"/>
                    </a:cubicBezTo>
                    <a:close/>
                    <a:moveTo>
                      <a:pt x="18" y="27"/>
                    </a:moveTo>
                    <a:cubicBezTo>
                      <a:pt x="19" y="27"/>
                      <a:pt x="19" y="27"/>
                      <a:pt x="19" y="27"/>
                    </a:cubicBezTo>
                    <a:cubicBezTo>
                      <a:pt x="19" y="26"/>
                      <a:pt x="16" y="26"/>
                      <a:pt x="17" y="27"/>
                    </a:cubicBezTo>
                    <a:cubicBezTo>
                      <a:pt x="17" y="27"/>
                      <a:pt x="17" y="27"/>
                      <a:pt x="18" y="27"/>
                    </a:cubicBezTo>
                    <a:close/>
                    <a:moveTo>
                      <a:pt x="7" y="11"/>
                    </a:moveTo>
                    <a:cubicBezTo>
                      <a:pt x="6" y="10"/>
                      <a:pt x="6" y="10"/>
                      <a:pt x="6" y="10"/>
                    </a:cubicBezTo>
                    <a:cubicBezTo>
                      <a:pt x="5" y="10"/>
                      <a:pt x="6" y="10"/>
                      <a:pt x="5" y="11"/>
                    </a:cubicBezTo>
                    <a:cubicBezTo>
                      <a:pt x="5" y="11"/>
                      <a:pt x="6" y="12"/>
                      <a:pt x="7" y="12"/>
                    </a:cubicBezTo>
                    <a:cubicBezTo>
                      <a:pt x="7" y="12"/>
                      <a:pt x="7" y="11"/>
                      <a:pt x="7" y="11"/>
                    </a:cubicBezTo>
                    <a:close/>
                    <a:moveTo>
                      <a:pt x="5" y="10"/>
                    </a:moveTo>
                    <a:cubicBezTo>
                      <a:pt x="5" y="10"/>
                      <a:pt x="4" y="10"/>
                      <a:pt x="5" y="11"/>
                    </a:cubicBezTo>
                    <a:cubicBezTo>
                      <a:pt x="5" y="13"/>
                      <a:pt x="5" y="12"/>
                      <a:pt x="5" y="12"/>
                    </a:cubicBezTo>
                    <a:cubicBezTo>
                      <a:pt x="4" y="12"/>
                      <a:pt x="5" y="13"/>
                      <a:pt x="6" y="14"/>
                    </a:cubicBezTo>
                    <a:cubicBezTo>
                      <a:pt x="6" y="15"/>
                      <a:pt x="5" y="11"/>
                      <a:pt x="5" y="10"/>
                    </a:cubicBezTo>
                    <a:close/>
                    <a:moveTo>
                      <a:pt x="7" y="15"/>
                    </a:moveTo>
                    <a:cubicBezTo>
                      <a:pt x="7" y="14"/>
                      <a:pt x="6" y="13"/>
                      <a:pt x="7" y="14"/>
                    </a:cubicBezTo>
                    <a:cubicBezTo>
                      <a:pt x="7" y="15"/>
                      <a:pt x="7" y="15"/>
                      <a:pt x="9" y="16"/>
                    </a:cubicBezTo>
                    <a:cubicBezTo>
                      <a:pt x="9" y="17"/>
                      <a:pt x="8" y="15"/>
                      <a:pt x="7" y="1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0" name="Freeform 20307">
                <a:extLst>
                  <a:ext uri="{FF2B5EF4-FFF2-40B4-BE49-F238E27FC236}">
                    <a16:creationId xmlns:a16="http://schemas.microsoft.com/office/drawing/2014/main" id="{A116A342-0CEA-15BA-115C-402927A514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538" y="1896698"/>
                <a:ext cx="2423450" cy="1831899"/>
              </a:xfrm>
              <a:custGeom>
                <a:avLst/>
                <a:gdLst/>
                <a:ahLst/>
                <a:cxnLst>
                  <a:cxn ang="0">
                    <a:pos x="502" y="249"/>
                  </a:cxn>
                  <a:cxn ang="0">
                    <a:pos x="76" y="128"/>
                  </a:cxn>
                  <a:cxn ang="0">
                    <a:pos x="71" y="123"/>
                  </a:cxn>
                  <a:cxn ang="0">
                    <a:pos x="81" y="119"/>
                  </a:cxn>
                  <a:cxn ang="0">
                    <a:pos x="114" y="100"/>
                  </a:cxn>
                  <a:cxn ang="0">
                    <a:pos x="177" y="127"/>
                  </a:cxn>
                  <a:cxn ang="0">
                    <a:pos x="174" y="133"/>
                  </a:cxn>
                  <a:cxn ang="0">
                    <a:pos x="167" y="118"/>
                  </a:cxn>
                  <a:cxn ang="0">
                    <a:pos x="179" y="128"/>
                  </a:cxn>
                  <a:cxn ang="0">
                    <a:pos x="179" y="129"/>
                  </a:cxn>
                  <a:cxn ang="0">
                    <a:pos x="197" y="146"/>
                  </a:cxn>
                  <a:cxn ang="0">
                    <a:pos x="182" y="136"/>
                  </a:cxn>
                  <a:cxn ang="0">
                    <a:pos x="187" y="140"/>
                  </a:cxn>
                  <a:cxn ang="0">
                    <a:pos x="186" y="143"/>
                  </a:cxn>
                  <a:cxn ang="0">
                    <a:pos x="181" y="134"/>
                  </a:cxn>
                  <a:cxn ang="0">
                    <a:pos x="143" y="100"/>
                  </a:cxn>
                  <a:cxn ang="0">
                    <a:pos x="168" y="106"/>
                  </a:cxn>
                  <a:cxn ang="0">
                    <a:pos x="196" y="133"/>
                  </a:cxn>
                  <a:cxn ang="0">
                    <a:pos x="191" y="135"/>
                  </a:cxn>
                  <a:cxn ang="0">
                    <a:pos x="163" y="116"/>
                  </a:cxn>
                  <a:cxn ang="0">
                    <a:pos x="105" y="100"/>
                  </a:cxn>
                  <a:cxn ang="0">
                    <a:pos x="79" y="112"/>
                  </a:cxn>
                  <a:cxn ang="0">
                    <a:pos x="29" y="144"/>
                  </a:cxn>
                  <a:cxn ang="0">
                    <a:pos x="39" y="112"/>
                  </a:cxn>
                  <a:cxn ang="0">
                    <a:pos x="34" y="73"/>
                  </a:cxn>
                  <a:cxn ang="0">
                    <a:pos x="27" y="50"/>
                  </a:cxn>
                  <a:cxn ang="0">
                    <a:pos x="42" y="9"/>
                  </a:cxn>
                  <a:cxn ang="0">
                    <a:pos x="143" y="18"/>
                  </a:cxn>
                  <a:cxn ang="0">
                    <a:pos x="512" y="210"/>
                  </a:cxn>
                  <a:cxn ang="0">
                    <a:pos x="525" y="216"/>
                  </a:cxn>
                  <a:cxn ang="0">
                    <a:pos x="511" y="229"/>
                  </a:cxn>
                  <a:cxn ang="0">
                    <a:pos x="508" y="245"/>
                  </a:cxn>
                  <a:cxn ang="0">
                    <a:pos x="485" y="257"/>
                  </a:cxn>
                  <a:cxn ang="0">
                    <a:pos x="480" y="265"/>
                  </a:cxn>
                  <a:cxn ang="0">
                    <a:pos x="479" y="279"/>
                  </a:cxn>
                  <a:cxn ang="0">
                    <a:pos x="478" y="289"/>
                  </a:cxn>
                  <a:cxn ang="0">
                    <a:pos x="457" y="310"/>
                  </a:cxn>
                  <a:cxn ang="0">
                    <a:pos x="451" y="351"/>
                  </a:cxn>
                  <a:cxn ang="0">
                    <a:pos x="432" y="327"/>
                  </a:cxn>
                  <a:cxn ang="0">
                    <a:pos x="409" y="325"/>
                  </a:cxn>
                  <a:cxn ang="0">
                    <a:pos x="402" y="330"/>
                  </a:cxn>
                  <a:cxn ang="0">
                    <a:pos x="374" y="335"/>
                  </a:cxn>
                  <a:cxn ang="0">
                    <a:pos x="337" y="332"/>
                  </a:cxn>
                  <a:cxn ang="0">
                    <a:pos x="264" y="302"/>
                  </a:cxn>
                  <a:cxn ang="0">
                    <a:pos x="229" y="234"/>
                  </a:cxn>
                  <a:cxn ang="0">
                    <a:pos x="381" y="191"/>
                  </a:cxn>
                  <a:cxn ang="0">
                    <a:pos x="401" y="203"/>
                  </a:cxn>
                  <a:cxn ang="0">
                    <a:pos x="427" y="209"/>
                  </a:cxn>
                  <a:cxn ang="0">
                    <a:pos x="424" y="214"/>
                  </a:cxn>
                  <a:cxn ang="0">
                    <a:pos x="426" y="242"/>
                  </a:cxn>
                  <a:cxn ang="0">
                    <a:pos x="440" y="217"/>
                  </a:cxn>
                  <a:cxn ang="0">
                    <a:pos x="445" y="238"/>
                  </a:cxn>
                  <a:cxn ang="0">
                    <a:pos x="464" y="234"/>
                  </a:cxn>
                  <a:cxn ang="0">
                    <a:pos x="527" y="404"/>
                  </a:cxn>
                  <a:cxn ang="0">
                    <a:pos x="64" y="394"/>
                  </a:cxn>
                  <a:cxn ang="0">
                    <a:pos x="70" y="395"/>
                  </a:cxn>
                  <a:cxn ang="0">
                    <a:pos x="62" y="386"/>
                  </a:cxn>
                  <a:cxn ang="0">
                    <a:pos x="54" y="383"/>
                  </a:cxn>
                  <a:cxn ang="0">
                    <a:pos x="60" y="387"/>
                  </a:cxn>
                  <a:cxn ang="0">
                    <a:pos x="58" y="385"/>
                  </a:cxn>
                </a:cxnLst>
                <a:rect l="0" t="0" r="r" b="b"/>
                <a:pathLst>
                  <a:path w="537" h="405">
                    <a:moveTo>
                      <a:pt x="492" y="252"/>
                    </a:moveTo>
                    <a:cubicBezTo>
                      <a:pt x="491" y="252"/>
                      <a:pt x="491" y="252"/>
                      <a:pt x="492" y="251"/>
                    </a:cubicBezTo>
                    <a:cubicBezTo>
                      <a:pt x="494" y="250"/>
                      <a:pt x="493" y="250"/>
                      <a:pt x="494" y="250"/>
                    </a:cubicBezTo>
                    <a:cubicBezTo>
                      <a:pt x="495" y="250"/>
                      <a:pt x="495" y="250"/>
                      <a:pt x="496" y="250"/>
                    </a:cubicBezTo>
                    <a:cubicBezTo>
                      <a:pt x="497" y="249"/>
                      <a:pt x="498" y="250"/>
                      <a:pt x="499" y="249"/>
                    </a:cubicBezTo>
                    <a:cubicBezTo>
                      <a:pt x="501" y="248"/>
                      <a:pt x="502" y="248"/>
                      <a:pt x="500" y="249"/>
                    </a:cubicBezTo>
                    <a:cubicBezTo>
                      <a:pt x="499" y="250"/>
                      <a:pt x="499" y="250"/>
                      <a:pt x="500" y="250"/>
                    </a:cubicBezTo>
                    <a:cubicBezTo>
                      <a:pt x="501" y="249"/>
                      <a:pt x="501" y="250"/>
                      <a:pt x="502" y="249"/>
                    </a:cubicBezTo>
                    <a:cubicBezTo>
                      <a:pt x="503" y="249"/>
                      <a:pt x="503" y="249"/>
                      <a:pt x="502" y="249"/>
                    </a:cubicBezTo>
                    <a:cubicBezTo>
                      <a:pt x="501" y="250"/>
                      <a:pt x="499" y="251"/>
                      <a:pt x="498" y="251"/>
                    </a:cubicBezTo>
                    <a:cubicBezTo>
                      <a:pt x="497" y="251"/>
                      <a:pt x="497" y="252"/>
                      <a:pt x="496" y="252"/>
                    </a:cubicBezTo>
                    <a:cubicBezTo>
                      <a:pt x="495" y="252"/>
                      <a:pt x="494" y="252"/>
                      <a:pt x="494" y="252"/>
                    </a:cubicBezTo>
                    <a:cubicBezTo>
                      <a:pt x="494" y="253"/>
                      <a:pt x="492" y="253"/>
                      <a:pt x="492" y="253"/>
                    </a:cubicBezTo>
                    <a:cubicBezTo>
                      <a:pt x="493" y="252"/>
                      <a:pt x="493" y="252"/>
                      <a:pt x="492" y="252"/>
                    </a:cubicBezTo>
                    <a:close/>
                    <a:moveTo>
                      <a:pt x="73" y="128"/>
                    </a:moveTo>
                    <a:cubicBezTo>
                      <a:pt x="73" y="128"/>
                      <a:pt x="76" y="127"/>
                      <a:pt x="74" y="129"/>
                    </a:cubicBezTo>
                    <a:cubicBezTo>
                      <a:pt x="73" y="130"/>
                      <a:pt x="74" y="130"/>
                      <a:pt x="75" y="129"/>
                    </a:cubicBezTo>
                    <a:cubicBezTo>
                      <a:pt x="76" y="128"/>
                      <a:pt x="76" y="129"/>
                      <a:pt x="76" y="128"/>
                    </a:cubicBezTo>
                    <a:cubicBezTo>
                      <a:pt x="76" y="127"/>
                      <a:pt x="77" y="126"/>
                      <a:pt x="79" y="126"/>
                    </a:cubicBezTo>
                    <a:cubicBezTo>
                      <a:pt x="81" y="126"/>
                      <a:pt x="81" y="126"/>
                      <a:pt x="82" y="125"/>
                    </a:cubicBezTo>
                    <a:cubicBezTo>
                      <a:pt x="83" y="124"/>
                      <a:pt x="84" y="123"/>
                      <a:pt x="83" y="122"/>
                    </a:cubicBezTo>
                    <a:cubicBezTo>
                      <a:pt x="82" y="122"/>
                      <a:pt x="83" y="122"/>
                      <a:pt x="82" y="121"/>
                    </a:cubicBezTo>
                    <a:cubicBezTo>
                      <a:pt x="82" y="120"/>
                      <a:pt x="81" y="121"/>
                      <a:pt x="80" y="120"/>
                    </a:cubicBezTo>
                    <a:cubicBezTo>
                      <a:pt x="79" y="120"/>
                      <a:pt x="78" y="119"/>
                      <a:pt x="78" y="120"/>
                    </a:cubicBezTo>
                    <a:cubicBezTo>
                      <a:pt x="79" y="121"/>
                      <a:pt x="77" y="122"/>
                      <a:pt x="76" y="121"/>
                    </a:cubicBezTo>
                    <a:cubicBezTo>
                      <a:pt x="75" y="120"/>
                      <a:pt x="75" y="121"/>
                      <a:pt x="75" y="122"/>
                    </a:cubicBezTo>
                    <a:cubicBezTo>
                      <a:pt x="75" y="124"/>
                      <a:pt x="74" y="122"/>
                      <a:pt x="71" y="123"/>
                    </a:cubicBezTo>
                    <a:cubicBezTo>
                      <a:pt x="69" y="125"/>
                      <a:pt x="71" y="126"/>
                      <a:pt x="71" y="128"/>
                    </a:cubicBezTo>
                    <a:cubicBezTo>
                      <a:pt x="72" y="129"/>
                      <a:pt x="73" y="129"/>
                      <a:pt x="73" y="128"/>
                    </a:cubicBezTo>
                    <a:close/>
                    <a:moveTo>
                      <a:pt x="79" y="119"/>
                    </a:moveTo>
                    <a:cubicBezTo>
                      <a:pt x="78" y="119"/>
                      <a:pt x="78" y="118"/>
                      <a:pt x="79" y="117"/>
                    </a:cubicBezTo>
                    <a:cubicBezTo>
                      <a:pt x="80" y="117"/>
                      <a:pt x="81" y="118"/>
                      <a:pt x="80" y="117"/>
                    </a:cubicBezTo>
                    <a:cubicBezTo>
                      <a:pt x="80" y="115"/>
                      <a:pt x="82" y="116"/>
                      <a:pt x="82" y="116"/>
                    </a:cubicBezTo>
                    <a:cubicBezTo>
                      <a:pt x="83" y="117"/>
                      <a:pt x="83" y="115"/>
                      <a:pt x="84" y="116"/>
                    </a:cubicBezTo>
                    <a:cubicBezTo>
                      <a:pt x="85" y="118"/>
                      <a:pt x="84" y="118"/>
                      <a:pt x="83" y="118"/>
                    </a:cubicBezTo>
                    <a:cubicBezTo>
                      <a:pt x="82" y="118"/>
                      <a:pt x="82" y="118"/>
                      <a:pt x="81" y="119"/>
                    </a:cubicBezTo>
                    <a:cubicBezTo>
                      <a:pt x="80" y="120"/>
                      <a:pt x="80" y="120"/>
                      <a:pt x="79" y="119"/>
                    </a:cubicBezTo>
                    <a:close/>
                    <a:moveTo>
                      <a:pt x="106" y="105"/>
                    </a:moveTo>
                    <a:cubicBezTo>
                      <a:pt x="107" y="103"/>
                      <a:pt x="109" y="102"/>
                      <a:pt x="109" y="101"/>
                    </a:cubicBezTo>
                    <a:cubicBezTo>
                      <a:pt x="110" y="100"/>
                      <a:pt x="111" y="100"/>
                      <a:pt x="110" y="102"/>
                    </a:cubicBezTo>
                    <a:cubicBezTo>
                      <a:pt x="108" y="104"/>
                      <a:pt x="109" y="104"/>
                      <a:pt x="108" y="105"/>
                    </a:cubicBezTo>
                    <a:cubicBezTo>
                      <a:pt x="107" y="105"/>
                      <a:pt x="105" y="105"/>
                      <a:pt x="106" y="105"/>
                    </a:cubicBezTo>
                    <a:close/>
                    <a:moveTo>
                      <a:pt x="112" y="101"/>
                    </a:moveTo>
                    <a:cubicBezTo>
                      <a:pt x="112" y="100"/>
                      <a:pt x="112" y="99"/>
                      <a:pt x="114" y="99"/>
                    </a:cubicBezTo>
                    <a:cubicBezTo>
                      <a:pt x="115" y="100"/>
                      <a:pt x="115" y="100"/>
                      <a:pt x="114" y="100"/>
                    </a:cubicBezTo>
                    <a:cubicBezTo>
                      <a:pt x="113" y="101"/>
                      <a:pt x="112" y="102"/>
                      <a:pt x="112" y="101"/>
                    </a:cubicBezTo>
                    <a:close/>
                    <a:moveTo>
                      <a:pt x="175" y="127"/>
                    </a:moveTo>
                    <a:cubicBezTo>
                      <a:pt x="175" y="124"/>
                      <a:pt x="177" y="126"/>
                      <a:pt x="176" y="124"/>
                    </a:cubicBezTo>
                    <a:cubicBezTo>
                      <a:pt x="175" y="122"/>
                      <a:pt x="175" y="121"/>
                      <a:pt x="174" y="119"/>
                    </a:cubicBezTo>
                    <a:cubicBezTo>
                      <a:pt x="174" y="117"/>
                      <a:pt x="173" y="116"/>
                      <a:pt x="175" y="117"/>
                    </a:cubicBezTo>
                    <a:cubicBezTo>
                      <a:pt x="176" y="119"/>
                      <a:pt x="177" y="117"/>
                      <a:pt x="178" y="119"/>
                    </a:cubicBezTo>
                    <a:cubicBezTo>
                      <a:pt x="179" y="120"/>
                      <a:pt x="180" y="123"/>
                      <a:pt x="179" y="123"/>
                    </a:cubicBezTo>
                    <a:cubicBezTo>
                      <a:pt x="178" y="123"/>
                      <a:pt x="180" y="125"/>
                      <a:pt x="179" y="125"/>
                    </a:cubicBezTo>
                    <a:cubicBezTo>
                      <a:pt x="177" y="125"/>
                      <a:pt x="179" y="126"/>
                      <a:pt x="177" y="127"/>
                    </a:cubicBezTo>
                    <a:cubicBezTo>
                      <a:pt x="176" y="127"/>
                      <a:pt x="175" y="128"/>
                      <a:pt x="175" y="127"/>
                    </a:cubicBezTo>
                    <a:close/>
                    <a:moveTo>
                      <a:pt x="173" y="132"/>
                    </a:moveTo>
                    <a:cubicBezTo>
                      <a:pt x="173" y="130"/>
                      <a:pt x="172" y="132"/>
                      <a:pt x="173" y="130"/>
                    </a:cubicBezTo>
                    <a:cubicBezTo>
                      <a:pt x="173" y="129"/>
                      <a:pt x="171" y="130"/>
                      <a:pt x="171" y="128"/>
                    </a:cubicBezTo>
                    <a:cubicBezTo>
                      <a:pt x="172" y="127"/>
                      <a:pt x="171" y="126"/>
                      <a:pt x="170" y="126"/>
                    </a:cubicBezTo>
                    <a:cubicBezTo>
                      <a:pt x="170" y="125"/>
                      <a:pt x="170" y="122"/>
                      <a:pt x="172" y="124"/>
                    </a:cubicBezTo>
                    <a:cubicBezTo>
                      <a:pt x="174" y="125"/>
                      <a:pt x="174" y="126"/>
                      <a:pt x="175" y="129"/>
                    </a:cubicBezTo>
                    <a:cubicBezTo>
                      <a:pt x="176" y="132"/>
                      <a:pt x="175" y="131"/>
                      <a:pt x="175" y="132"/>
                    </a:cubicBezTo>
                    <a:cubicBezTo>
                      <a:pt x="175" y="134"/>
                      <a:pt x="176" y="136"/>
                      <a:pt x="174" y="133"/>
                    </a:cubicBezTo>
                    <a:cubicBezTo>
                      <a:pt x="174" y="133"/>
                      <a:pt x="173" y="133"/>
                      <a:pt x="173" y="132"/>
                    </a:cubicBezTo>
                    <a:close/>
                    <a:moveTo>
                      <a:pt x="169" y="125"/>
                    </a:moveTo>
                    <a:cubicBezTo>
                      <a:pt x="169" y="124"/>
                      <a:pt x="170" y="127"/>
                      <a:pt x="170" y="128"/>
                    </a:cubicBezTo>
                    <a:cubicBezTo>
                      <a:pt x="169" y="128"/>
                      <a:pt x="169" y="127"/>
                      <a:pt x="169" y="127"/>
                    </a:cubicBezTo>
                    <a:cubicBezTo>
                      <a:pt x="169" y="126"/>
                      <a:pt x="169" y="125"/>
                      <a:pt x="169" y="125"/>
                    </a:cubicBezTo>
                    <a:close/>
                    <a:moveTo>
                      <a:pt x="168" y="124"/>
                    </a:moveTo>
                    <a:cubicBezTo>
                      <a:pt x="166" y="122"/>
                      <a:pt x="168" y="122"/>
                      <a:pt x="167" y="121"/>
                    </a:cubicBezTo>
                    <a:cubicBezTo>
                      <a:pt x="165" y="120"/>
                      <a:pt x="165" y="120"/>
                      <a:pt x="166" y="119"/>
                    </a:cubicBezTo>
                    <a:cubicBezTo>
                      <a:pt x="166" y="118"/>
                      <a:pt x="166" y="117"/>
                      <a:pt x="167" y="118"/>
                    </a:cubicBezTo>
                    <a:cubicBezTo>
                      <a:pt x="168" y="118"/>
                      <a:pt x="169" y="117"/>
                      <a:pt x="170" y="117"/>
                    </a:cubicBezTo>
                    <a:cubicBezTo>
                      <a:pt x="171" y="118"/>
                      <a:pt x="174" y="119"/>
                      <a:pt x="174" y="120"/>
                    </a:cubicBezTo>
                    <a:cubicBezTo>
                      <a:pt x="173" y="121"/>
                      <a:pt x="174" y="121"/>
                      <a:pt x="174" y="122"/>
                    </a:cubicBezTo>
                    <a:cubicBezTo>
                      <a:pt x="175" y="124"/>
                      <a:pt x="174" y="124"/>
                      <a:pt x="172" y="123"/>
                    </a:cubicBezTo>
                    <a:cubicBezTo>
                      <a:pt x="170" y="121"/>
                      <a:pt x="169" y="121"/>
                      <a:pt x="170" y="122"/>
                    </a:cubicBezTo>
                    <a:cubicBezTo>
                      <a:pt x="171" y="123"/>
                      <a:pt x="169" y="124"/>
                      <a:pt x="168" y="124"/>
                    </a:cubicBezTo>
                    <a:close/>
                    <a:moveTo>
                      <a:pt x="183" y="132"/>
                    </a:moveTo>
                    <a:cubicBezTo>
                      <a:pt x="181" y="132"/>
                      <a:pt x="180" y="133"/>
                      <a:pt x="181" y="130"/>
                    </a:cubicBezTo>
                    <a:cubicBezTo>
                      <a:pt x="181" y="128"/>
                      <a:pt x="179" y="130"/>
                      <a:pt x="179" y="128"/>
                    </a:cubicBezTo>
                    <a:cubicBezTo>
                      <a:pt x="179" y="127"/>
                      <a:pt x="180" y="127"/>
                      <a:pt x="181" y="127"/>
                    </a:cubicBezTo>
                    <a:cubicBezTo>
                      <a:pt x="183" y="128"/>
                      <a:pt x="183" y="127"/>
                      <a:pt x="184" y="128"/>
                    </a:cubicBezTo>
                    <a:cubicBezTo>
                      <a:pt x="184" y="129"/>
                      <a:pt x="184" y="130"/>
                      <a:pt x="183" y="131"/>
                    </a:cubicBezTo>
                    <a:cubicBezTo>
                      <a:pt x="183" y="131"/>
                      <a:pt x="184" y="133"/>
                      <a:pt x="183" y="132"/>
                    </a:cubicBezTo>
                    <a:close/>
                    <a:moveTo>
                      <a:pt x="177" y="135"/>
                    </a:moveTo>
                    <a:cubicBezTo>
                      <a:pt x="177" y="133"/>
                      <a:pt x="177" y="132"/>
                      <a:pt x="178" y="133"/>
                    </a:cubicBezTo>
                    <a:cubicBezTo>
                      <a:pt x="179" y="133"/>
                      <a:pt x="178" y="132"/>
                      <a:pt x="177" y="131"/>
                    </a:cubicBezTo>
                    <a:cubicBezTo>
                      <a:pt x="176" y="129"/>
                      <a:pt x="176" y="129"/>
                      <a:pt x="177" y="128"/>
                    </a:cubicBezTo>
                    <a:cubicBezTo>
                      <a:pt x="178" y="128"/>
                      <a:pt x="178" y="128"/>
                      <a:pt x="179" y="129"/>
                    </a:cubicBezTo>
                    <a:cubicBezTo>
                      <a:pt x="179" y="130"/>
                      <a:pt x="180" y="129"/>
                      <a:pt x="180" y="131"/>
                    </a:cubicBezTo>
                    <a:cubicBezTo>
                      <a:pt x="179" y="133"/>
                      <a:pt x="180" y="133"/>
                      <a:pt x="179" y="134"/>
                    </a:cubicBezTo>
                    <a:cubicBezTo>
                      <a:pt x="179" y="135"/>
                      <a:pt x="179" y="136"/>
                      <a:pt x="178" y="134"/>
                    </a:cubicBezTo>
                    <a:cubicBezTo>
                      <a:pt x="178" y="133"/>
                      <a:pt x="178" y="137"/>
                      <a:pt x="177" y="135"/>
                    </a:cubicBezTo>
                    <a:close/>
                    <a:moveTo>
                      <a:pt x="197" y="146"/>
                    </a:moveTo>
                    <a:cubicBezTo>
                      <a:pt x="196" y="146"/>
                      <a:pt x="197" y="145"/>
                      <a:pt x="198" y="145"/>
                    </a:cubicBezTo>
                    <a:cubicBezTo>
                      <a:pt x="198" y="144"/>
                      <a:pt x="199" y="144"/>
                      <a:pt x="199" y="144"/>
                    </a:cubicBezTo>
                    <a:cubicBezTo>
                      <a:pt x="198" y="145"/>
                      <a:pt x="198" y="145"/>
                      <a:pt x="197" y="146"/>
                    </a:cubicBezTo>
                    <a:cubicBezTo>
                      <a:pt x="197" y="146"/>
                      <a:pt x="197" y="146"/>
                      <a:pt x="197" y="146"/>
                    </a:cubicBezTo>
                    <a:close/>
                    <a:moveTo>
                      <a:pt x="192" y="145"/>
                    </a:moveTo>
                    <a:cubicBezTo>
                      <a:pt x="192" y="144"/>
                      <a:pt x="192" y="144"/>
                      <a:pt x="192" y="144"/>
                    </a:cubicBezTo>
                    <a:cubicBezTo>
                      <a:pt x="193" y="144"/>
                      <a:pt x="193" y="144"/>
                      <a:pt x="193" y="144"/>
                    </a:cubicBezTo>
                    <a:cubicBezTo>
                      <a:pt x="193" y="145"/>
                      <a:pt x="193" y="145"/>
                      <a:pt x="192" y="145"/>
                    </a:cubicBezTo>
                    <a:close/>
                    <a:moveTo>
                      <a:pt x="181" y="136"/>
                    </a:moveTo>
                    <a:cubicBezTo>
                      <a:pt x="179" y="137"/>
                      <a:pt x="180" y="136"/>
                      <a:pt x="180" y="136"/>
                    </a:cubicBezTo>
                    <a:cubicBezTo>
                      <a:pt x="180" y="135"/>
                      <a:pt x="181" y="135"/>
                      <a:pt x="181" y="135"/>
                    </a:cubicBezTo>
                    <a:cubicBezTo>
                      <a:pt x="180" y="135"/>
                      <a:pt x="181" y="134"/>
                      <a:pt x="182" y="135"/>
                    </a:cubicBezTo>
                    <a:cubicBezTo>
                      <a:pt x="183" y="135"/>
                      <a:pt x="183" y="136"/>
                      <a:pt x="182" y="136"/>
                    </a:cubicBezTo>
                    <a:cubicBezTo>
                      <a:pt x="181" y="136"/>
                      <a:pt x="181" y="136"/>
                      <a:pt x="181" y="136"/>
                    </a:cubicBezTo>
                    <a:close/>
                    <a:moveTo>
                      <a:pt x="181" y="134"/>
                    </a:moveTo>
                    <a:cubicBezTo>
                      <a:pt x="180" y="134"/>
                      <a:pt x="180" y="134"/>
                      <a:pt x="181" y="133"/>
                    </a:cubicBezTo>
                    <a:cubicBezTo>
                      <a:pt x="181" y="133"/>
                      <a:pt x="180" y="133"/>
                      <a:pt x="182" y="133"/>
                    </a:cubicBezTo>
                    <a:cubicBezTo>
                      <a:pt x="183" y="133"/>
                      <a:pt x="183" y="132"/>
                      <a:pt x="183" y="133"/>
                    </a:cubicBezTo>
                    <a:cubicBezTo>
                      <a:pt x="184" y="134"/>
                      <a:pt x="183" y="135"/>
                      <a:pt x="183" y="135"/>
                    </a:cubicBezTo>
                    <a:cubicBezTo>
                      <a:pt x="184" y="136"/>
                      <a:pt x="185" y="135"/>
                      <a:pt x="186" y="136"/>
                    </a:cubicBezTo>
                    <a:cubicBezTo>
                      <a:pt x="186" y="137"/>
                      <a:pt x="186" y="138"/>
                      <a:pt x="187" y="139"/>
                    </a:cubicBezTo>
                    <a:cubicBezTo>
                      <a:pt x="188" y="140"/>
                      <a:pt x="189" y="141"/>
                      <a:pt x="187" y="140"/>
                    </a:cubicBezTo>
                    <a:cubicBezTo>
                      <a:pt x="186" y="139"/>
                      <a:pt x="185" y="140"/>
                      <a:pt x="186" y="140"/>
                    </a:cubicBezTo>
                    <a:cubicBezTo>
                      <a:pt x="186" y="141"/>
                      <a:pt x="187" y="140"/>
                      <a:pt x="187" y="140"/>
                    </a:cubicBezTo>
                    <a:cubicBezTo>
                      <a:pt x="188" y="141"/>
                      <a:pt x="188" y="140"/>
                      <a:pt x="188" y="141"/>
                    </a:cubicBezTo>
                    <a:cubicBezTo>
                      <a:pt x="189" y="142"/>
                      <a:pt x="190" y="141"/>
                      <a:pt x="189" y="142"/>
                    </a:cubicBezTo>
                    <a:cubicBezTo>
                      <a:pt x="189" y="144"/>
                      <a:pt x="189" y="143"/>
                      <a:pt x="189" y="144"/>
                    </a:cubicBezTo>
                    <a:cubicBezTo>
                      <a:pt x="189" y="145"/>
                      <a:pt x="190" y="145"/>
                      <a:pt x="189" y="146"/>
                    </a:cubicBezTo>
                    <a:cubicBezTo>
                      <a:pt x="189" y="147"/>
                      <a:pt x="187" y="146"/>
                      <a:pt x="187" y="145"/>
                    </a:cubicBezTo>
                    <a:cubicBezTo>
                      <a:pt x="187" y="143"/>
                      <a:pt x="187" y="145"/>
                      <a:pt x="186" y="144"/>
                    </a:cubicBezTo>
                    <a:cubicBezTo>
                      <a:pt x="186" y="144"/>
                      <a:pt x="187" y="144"/>
                      <a:pt x="186" y="143"/>
                    </a:cubicBezTo>
                    <a:cubicBezTo>
                      <a:pt x="185" y="142"/>
                      <a:pt x="185" y="142"/>
                      <a:pt x="184" y="142"/>
                    </a:cubicBezTo>
                    <a:cubicBezTo>
                      <a:pt x="184" y="142"/>
                      <a:pt x="184" y="141"/>
                      <a:pt x="184" y="142"/>
                    </a:cubicBezTo>
                    <a:cubicBezTo>
                      <a:pt x="183" y="142"/>
                      <a:pt x="183" y="142"/>
                      <a:pt x="182" y="141"/>
                    </a:cubicBezTo>
                    <a:cubicBezTo>
                      <a:pt x="182" y="141"/>
                      <a:pt x="184" y="141"/>
                      <a:pt x="184" y="140"/>
                    </a:cubicBezTo>
                    <a:cubicBezTo>
                      <a:pt x="183" y="139"/>
                      <a:pt x="184" y="139"/>
                      <a:pt x="183" y="139"/>
                    </a:cubicBezTo>
                    <a:cubicBezTo>
                      <a:pt x="182" y="139"/>
                      <a:pt x="182" y="139"/>
                      <a:pt x="182" y="138"/>
                    </a:cubicBezTo>
                    <a:cubicBezTo>
                      <a:pt x="182" y="137"/>
                      <a:pt x="183" y="138"/>
                      <a:pt x="183" y="137"/>
                    </a:cubicBezTo>
                    <a:cubicBezTo>
                      <a:pt x="183" y="136"/>
                      <a:pt x="182" y="137"/>
                      <a:pt x="183" y="136"/>
                    </a:cubicBezTo>
                    <a:cubicBezTo>
                      <a:pt x="183" y="134"/>
                      <a:pt x="182" y="134"/>
                      <a:pt x="181" y="134"/>
                    </a:cubicBezTo>
                    <a:close/>
                    <a:moveTo>
                      <a:pt x="183" y="144"/>
                    </a:moveTo>
                    <a:cubicBezTo>
                      <a:pt x="183" y="143"/>
                      <a:pt x="182" y="143"/>
                      <a:pt x="183" y="142"/>
                    </a:cubicBezTo>
                    <a:cubicBezTo>
                      <a:pt x="183" y="142"/>
                      <a:pt x="183" y="142"/>
                      <a:pt x="184" y="143"/>
                    </a:cubicBezTo>
                    <a:cubicBezTo>
                      <a:pt x="184" y="143"/>
                      <a:pt x="183" y="143"/>
                      <a:pt x="184" y="144"/>
                    </a:cubicBezTo>
                    <a:cubicBezTo>
                      <a:pt x="185" y="145"/>
                      <a:pt x="185" y="145"/>
                      <a:pt x="185" y="146"/>
                    </a:cubicBezTo>
                    <a:cubicBezTo>
                      <a:pt x="186" y="147"/>
                      <a:pt x="185" y="147"/>
                      <a:pt x="184" y="146"/>
                    </a:cubicBezTo>
                    <a:cubicBezTo>
                      <a:pt x="183" y="144"/>
                      <a:pt x="183" y="144"/>
                      <a:pt x="183" y="144"/>
                    </a:cubicBezTo>
                    <a:close/>
                    <a:moveTo>
                      <a:pt x="143" y="18"/>
                    </a:moveTo>
                    <a:cubicBezTo>
                      <a:pt x="143" y="100"/>
                      <a:pt x="143" y="100"/>
                      <a:pt x="143" y="100"/>
                    </a:cubicBezTo>
                    <a:cubicBezTo>
                      <a:pt x="147" y="102"/>
                      <a:pt x="145" y="99"/>
                      <a:pt x="146" y="100"/>
                    </a:cubicBezTo>
                    <a:cubicBezTo>
                      <a:pt x="148" y="101"/>
                      <a:pt x="148" y="101"/>
                      <a:pt x="149" y="101"/>
                    </a:cubicBezTo>
                    <a:cubicBezTo>
                      <a:pt x="150" y="100"/>
                      <a:pt x="153" y="99"/>
                      <a:pt x="153" y="101"/>
                    </a:cubicBezTo>
                    <a:cubicBezTo>
                      <a:pt x="152" y="102"/>
                      <a:pt x="151" y="102"/>
                      <a:pt x="153" y="103"/>
                    </a:cubicBezTo>
                    <a:cubicBezTo>
                      <a:pt x="156" y="104"/>
                      <a:pt x="153" y="105"/>
                      <a:pt x="158" y="107"/>
                    </a:cubicBezTo>
                    <a:cubicBezTo>
                      <a:pt x="162" y="110"/>
                      <a:pt x="160" y="111"/>
                      <a:pt x="161" y="111"/>
                    </a:cubicBezTo>
                    <a:cubicBezTo>
                      <a:pt x="162" y="112"/>
                      <a:pt x="162" y="110"/>
                      <a:pt x="165" y="110"/>
                    </a:cubicBezTo>
                    <a:cubicBezTo>
                      <a:pt x="168" y="109"/>
                      <a:pt x="165" y="108"/>
                      <a:pt x="167" y="107"/>
                    </a:cubicBezTo>
                    <a:cubicBezTo>
                      <a:pt x="169" y="107"/>
                      <a:pt x="166" y="106"/>
                      <a:pt x="168" y="106"/>
                    </a:cubicBezTo>
                    <a:cubicBezTo>
                      <a:pt x="172" y="104"/>
                      <a:pt x="172" y="104"/>
                      <a:pt x="173" y="106"/>
                    </a:cubicBezTo>
                    <a:cubicBezTo>
                      <a:pt x="175" y="108"/>
                      <a:pt x="173" y="107"/>
                      <a:pt x="174" y="108"/>
                    </a:cubicBezTo>
                    <a:cubicBezTo>
                      <a:pt x="175" y="110"/>
                      <a:pt x="176" y="109"/>
                      <a:pt x="177" y="111"/>
                    </a:cubicBezTo>
                    <a:cubicBezTo>
                      <a:pt x="178" y="114"/>
                      <a:pt x="180" y="112"/>
                      <a:pt x="181" y="115"/>
                    </a:cubicBezTo>
                    <a:cubicBezTo>
                      <a:pt x="183" y="117"/>
                      <a:pt x="187" y="124"/>
                      <a:pt x="188" y="125"/>
                    </a:cubicBezTo>
                    <a:cubicBezTo>
                      <a:pt x="189" y="127"/>
                      <a:pt x="187" y="127"/>
                      <a:pt x="189" y="127"/>
                    </a:cubicBezTo>
                    <a:cubicBezTo>
                      <a:pt x="190" y="127"/>
                      <a:pt x="188" y="129"/>
                      <a:pt x="190" y="129"/>
                    </a:cubicBezTo>
                    <a:cubicBezTo>
                      <a:pt x="191" y="129"/>
                      <a:pt x="189" y="131"/>
                      <a:pt x="191" y="131"/>
                    </a:cubicBezTo>
                    <a:cubicBezTo>
                      <a:pt x="193" y="130"/>
                      <a:pt x="192" y="132"/>
                      <a:pt x="196" y="133"/>
                    </a:cubicBezTo>
                    <a:cubicBezTo>
                      <a:pt x="199" y="134"/>
                      <a:pt x="197" y="135"/>
                      <a:pt x="199" y="135"/>
                    </a:cubicBezTo>
                    <a:cubicBezTo>
                      <a:pt x="200" y="135"/>
                      <a:pt x="200" y="136"/>
                      <a:pt x="200" y="136"/>
                    </a:cubicBezTo>
                    <a:cubicBezTo>
                      <a:pt x="199" y="137"/>
                      <a:pt x="198" y="137"/>
                      <a:pt x="199" y="140"/>
                    </a:cubicBezTo>
                    <a:cubicBezTo>
                      <a:pt x="200" y="143"/>
                      <a:pt x="198" y="143"/>
                      <a:pt x="197" y="145"/>
                    </a:cubicBezTo>
                    <a:cubicBezTo>
                      <a:pt x="195" y="147"/>
                      <a:pt x="195" y="145"/>
                      <a:pt x="194" y="143"/>
                    </a:cubicBezTo>
                    <a:cubicBezTo>
                      <a:pt x="194" y="142"/>
                      <a:pt x="196" y="140"/>
                      <a:pt x="194" y="137"/>
                    </a:cubicBezTo>
                    <a:cubicBezTo>
                      <a:pt x="193" y="134"/>
                      <a:pt x="191" y="136"/>
                      <a:pt x="190" y="138"/>
                    </a:cubicBezTo>
                    <a:cubicBezTo>
                      <a:pt x="189" y="141"/>
                      <a:pt x="187" y="139"/>
                      <a:pt x="188" y="138"/>
                    </a:cubicBezTo>
                    <a:cubicBezTo>
                      <a:pt x="190" y="136"/>
                      <a:pt x="189" y="135"/>
                      <a:pt x="191" y="135"/>
                    </a:cubicBezTo>
                    <a:cubicBezTo>
                      <a:pt x="193" y="134"/>
                      <a:pt x="191" y="135"/>
                      <a:pt x="187" y="131"/>
                    </a:cubicBezTo>
                    <a:cubicBezTo>
                      <a:pt x="184" y="128"/>
                      <a:pt x="186" y="128"/>
                      <a:pt x="183" y="127"/>
                    </a:cubicBezTo>
                    <a:cubicBezTo>
                      <a:pt x="180" y="126"/>
                      <a:pt x="183" y="124"/>
                      <a:pt x="182" y="123"/>
                    </a:cubicBezTo>
                    <a:cubicBezTo>
                      <a:pt x="180" y="122"/>
                      <a:pt x="181" y="122"/>
                      <a:pt x="179" y="118"/>
                    </a:cubicBezTo>
                    <a:cubicBezTo>
                      <a:pt x="178" y="115"/>
                      <a:pt x="176" y="118"/>
                      <a:pt x="174" y="115"/>
                    </a:cubicBezTo>
                    <a:cubicBezTo>
                      <a:pt x="172" y="111"/>
                      <a:pt x="173" y="113"/>
                      <a:pt x="173" y="116"/>
                    </a:cubicBezTo>
                    <a:cubicBezTo>
                      <a:pt x="174" y="119"/>
                      <a:pt x="170" y="116"/>
                      <a:pt x="168" y="113"/>
                    </a:cubicBezTo>
                    <a:cubicBezTo>
                      <a:pt x="165" y="111"/>
                      <a:pt x="165" y="113"/>
                      <a:pt x="167" y="115"/>
                    </a:cubicBezTo>
                    <a:cubicBezTo>
                      <a:pt x="169" y="117"/>
                      <a:pt x="166" y="118"/>
                      <a:pt x="163" y="116"/>
                    </a:cubicBezTo>
                    <a:cubicBezTo>
                      <a:pt x="159" y="114"/>
                      <a:pt x="159" y="112"/>
                      <a:pt x="156" y="111"/>
                    </a:cubicBezTo>
                    <a:cubicBezTo>
                      <a:pt x="153" y="109"/>
                      <a:pt x="147" y="107"/>
                      <a:pt x="149" y="106"/>
                    </a:cubicBezTo>
                    <a:cubicBezTo>
                      <a:pt x="151" y="105"/>
                      <a:pt x="151" y="103"/>
                      <a:pt x="147" y="105"/>
                    </a:cubicBezTo>
                    <a:cubicBezTo>
                      <a:pt x="144" y="107"/>
                      <a:pt x="138" y="102"/>
                      <a:pt x="134" y="102"/>
                    </a:cubicBezTo>
                    <a:cubicBezTo>
                      <a:pt x="131" y="102"/>
                      <a:pt x="126" y="104"/>
                      <a:pt x="123" y="100"/>
                    </a:cubicBezTo>
                    <a:cubicBezTo>
                      <a:pt x="121" y="97"/>
                      <a:pt x="122" y="101"/>
                      <a:pt x="119" y="99"/>
                    </a:cubicBezTo>
                    <a:cubicBezTo>
                      <a:pt x="116" y="97"/>
                      <a:pt x="113" y="98"/>
                      <a:pt x="113" y="95"/>
                    </a:cubicBezTo>
                    <a:cubicBezTo>
                      <a:pt x="113" y="93"/>
                      <a:pt x="111" y="95"/>
                      <a:pt x="107" y="96"/>
                    </a:cubicBezTo>
                    <a:cubicBezTo>
                      <a:pt x="103" y="96"/>
                      <a:pt x="108" y="99"/>
                      <a:pt x="105" y="100"/>
                    </a:cubicBezTo>
                    <a:cubicBezTo>
                      <a:pt x="102" y="101"/>
                      <a:pt x="106" y="103"/>
                      <a:pt x="102" y="103"/>
                    </a:cubicBezTo>
                    <a:cubicBezTo>
                      <a:pt x="99" y="103"/>
                      <a:pt x="98" y="104"/>
                      <a:pt x="94" y="107"/>
                    </a:cubicBezTo>
                    <a:cubicBezTo>
                      <a:pt x="90" y="111"/>
                      <a:pt x="82" y="110"/>
                      <a:pt x="87" y="107"/>
                    </a:cubicBezTo>
                    <a:cubicBezTo>
                      <a:pt x="90" y="106"/>
                      <a:pt x="83" y="106"/>
                      <a:pt x="87" y="102"/>
                    </a:cubicBezTo>
                    <a:cubicBezTo>
                      <a:pt x="91" y="99"/>
                      <a:pt x="87" y="98"/>
                      <a:pt x="91" y="95"/>
                    </a:cubicBezTo>
                    <a:cubicBezTo>
                      <a:pt x="96" y="92"/>
                      <a:pt x="105" y="100"/>
                      <a:pt x="100" y="95"/>
                    </a:cubicBezTo>
                    <a:cubicBezTo>
                      <a:pt x="95" y="90"/>
                      <a:pt x="88" y="93"/>
                      <a:pt x="85" y="97"/>
                    </a:cubicBezTo>
                    <a:cubicBezTo>
                      <a:pt x="83" y="102"/>
                      <a:pt x="82" y="103"/>
                      <a:pt x="75" y="108"/>
                    </a:cubicBezTo>
                    <a:cubicBezTo>
                      <a:pt x="69" y="113"/>
                      <a:pt x="79" y="109"/>
                      <a:pt x="79" y="112"/>
                    </a:cubicBezTo>
                    <a:cubicBezTo>
                      <a:pt x="78" y="114"/>
                      <a:pt x="76" y="113"/>
                      <a:pt x="75" y="116"/>
                    </a:cubicBezTo>
                    <a:cubicBezTo>
                      <a:pt x="74" y="119"/>
                      <a:pt x="69" y="121"/>
                      <a:pt x="66" y="123"/>
                    </a:cubicBezTo>
                    <a:cubicBezTo>
                      <a:pt x="62" y="125"/>
                      <a:pt x="63" y="127"/>
                      <a:pt x="57" y="130"/>
                    </a:cubicBezTo>
                    <a:cubicBezTo>
                      <a:pt x="50" y="134"/>
                      <a:pt x="55" y="135"/>
                      <a:pt x="52" y="135"/>
                    </a:cubicBezTo>
                    <a:cubicBezTo>
                      <a:pt x="49" y="135"/>
                      <a:pt x="45" y="141"/>
                      <a:pt x="45" y="139"/>
                    </a:cubicBezTo>
                    <a:cubicBezTo>
                      <a:pt x="45" y="137"/>
                      <a:pt x="41" y="138"/>
                      <a:pt x="42" y="140"/>
                    </a:cubicBezTo>
                    <a:cubicBezTo>
                      <a:pt x="42" y="142"/>
                      <a:pt x="40" y="144"/>
                      <a:pt x="39" y="141"/>
                    </a:cubicBezTo>
                    <a:cubicBezTo>
                      <a:pt x="39" y="139"/>
                      <a:pt x="37" y="142"/>
                      <a:pt x="36" y="140"/>
                    </a:cubicBezTo>
                    <a:cubicBezTo>
                      <a:pt x="35" y="138"/>
                      <a:pt x="34" y="142"/>
                      <a:pt x="29" y="144"/>
                    </a:cubicBezTo>
                    <a:cubicBezTo>
                      <a:pt x="25" y="146"/>
                      <a:pt x="26" y="143"/>
                      <a:pt x="29" y="141"/>
                    </a:cubicBezTo>
                    <a:cubicBezTo>
                      <a:pt x="33" y="140"/>
                      <a:pt x="30" y="138"/>
                      <a:pt x="35" y="136"/>
                    </a:cubicBezTo>
                    <a:cubicBezTo>
                      <a:pt x="40" y="135"/>
                      <a:pt x="39" y="139"/>
                      <a:pt x="42" y="134"/>
                    </a:cubicBezTo>
                    <a:cubicBezTo>
                      <a:pt x="44" y="130"/>
                      <a:pt x="48" y="131"/>
                      <a:pt x="50" y="127"/>
                    </a:cubicBezTo>
                    <a:cubicBezTo>
                      <a:pt x="52" y="123"/>
                      <a:pt x="55" y="125"/>
                      <a:pt x="55" y="122"/>
                    </a:cubicBezTo>
                    <a:cubicBezTo>
                      <a:pt x="55" y="119"/>
                      <a:pt x="55" y="117"/>
                      <a:pt x="57" y="114"/>
                    </a:cubicBezTo>
                    <a:cubicBezTo>
                      <a:pt x="60" y="111"/>
                      <a:pt x="54" y="116"/>
                      <a:pt x="52" y="114"/>
                    </a:cubicBezTo>
                    <a:cubicBezTo>
                      <a:pt x="50" y="113"/>
                      <a:pt x="50" y="118"/>
                      <a:pt x="47" y="115"/>
                    </a:cubicBezTo>
                    <a:cubicBezTo>
                      <a:pt x="45" y="113"/>
                      <a:pt x="41" y="110"/>
                      <a:pt x="39" y="112"/>
                    </a:cubicBezTo>
                    <a:cubicBezTo>
                      <a:pt x="37" y="115"/>
                      <a:pt x="32" y="116"/>
                      <a:pt x="33" y="113"/>
                    </a:cubicBezTo>
                    <a:cubicBezTo>
                      <a:pt x="35" y="109"/>
                      <a:pt x="31" y="112"/>
                      <a:pt x="33" y="108"/>
                    </a:cubicBezTo>
                    <a:cubicBezTo>
                      <a:pt x="34" y="104"/>
                      <a:pt x="32" y="102"/>
                      <a:pt x="27" y="104"/>
                    </a:cubicBezTo>
                    <a:cubicBezTo>
                      <a:pt x="22" y="106"/>
                      <a:pt x="19" y="101"/>
                      <a:pt x="17" y="99"/>
                    </a:cubicBezTo>
                    <a:cubicBezTo>
                      <a:pt x="15" y="98"/>
                      <a:pt x="20" y="96"/>
                      <a:pt x="16" y="93"/>
                    </a:cubicBezTo>
                    <a:cubicBezTo>
                      <a:pt x="12" y="90"/>
                      <a:pt x="10" y="89"/>
                      <a:pt x="12" y="88"/>
                    </a:cubicBezTo>
                    <a:cubicBezTo>
                      <a:pt x="15" y="86"/>
                      <a:pt x="14" y="83"/>
                      <a:pt x="16" y="82"/>
                    </a:cubicBezTo>
                    <a:cubicBezTo>
                      <a:pt x="19" y="81"/>
                      <a:pt x="20" y="73"/>
                      <a:pt x="25" y="76"/>
                    </a:cubicBezTo>
                    <a:cubicBezTo>
                      <a:pt x="30" y="79"/>
                      <a:pt x="29" y="72"/>
                      <a:pt x="34" y="73"/>
                    </a:cubicBezTo>
                    <a:cubicBezTo>
                      <a:pt x="38" y="74"/>
                      <a:pt x="43" y="69"/>
                      <a:pt x="37" y="66"/>
                    </a:cubicBezTo>
                    <a:cubicBezTo>
                      <a:pt x="32" y="63"/>
                      <a:pt x="42" y="65"/>
                      <a:pt x="39" y="62"/>
                    </a:cubicBezTo>
                    <a:cubicBezTo>
                      <a:pt x="36" y="58"/>
                      <a:pt x="31" y="67"/>
                      <a:pt x="26" y="64"/>
                    </a:cubicBezTo>
                    <a:cubicBezTo>
                      <a:pt x="22" y="62"/>
                      <a:pt x="20" y="65"/>
                      <a:pt x="14" y="65"/>
                    </a:cubicBezTo>
                    <a:cubicBezTo>
                      <a:pt x="8" y="64"/>
                      <a:pt x="12" y="62"/>
                      <a:pt x="9" y="60"/>
                    </a:cubicBezTo>
                    <a:cubicBezTo>
                      <a:pt x="6" y="59"/>
                      <a:pt x="13" y="57"/>
                      <a:pt x="7" y="57"/>
                    </a:cubicBezTo>
                    <a:cubicBezTo>
                      <a:pt x="2" y="57"/>
                      <a:pt x="0" y="54"/>
                      <a:pt x="3" y="53"/>
                    </a:cubicBezTo>
                    <a:cubicBezTo>
                      <a:pt x="6" y="53"/>
                      <a:pt x="11" y="49"/>
                      <a:pt x="20" y="46"/>
                    </a:cubicBezTo>
                    <a:cubicBezTo>
                      <a:pt x="29" y="43"/>
                      <a:pt x="20" y="51"/>
                      <a:pt x="27" y="50"/>
                    </a:cubicBezTo>
                    <a:cubicBezTo>
                      <a:pt x="34" y="49"/>
                      <a:pt x="34" y="51"/>
                      <a:pt x="34" y="50"/>
                    </a:cubicBezTo>
                    <a:cubicBezTo>
                      <a:pt x="37" y="48"/>
                      <a:pt x="37" y="51"/>
                      <a:pt x="37" y="49"/>
                    </a:cubicBezTo>
                    <a:cubicBezTo>
                      <a:pt x="38" y="46"/>
                      <a:pt x="34" y="49"/>
                      <a:pt x="33" y="46"/>
                    </a:cubicBezTo>
                    <a:cubicBezTo>
                      <a:pt x="33" y="43"/>
                      <a:pt x="30" y="46"/>
                      <a:pt x="30" y="43"/>
                    </a:cubicBezTo>
                    <a:cubicBezTo>
                      <a:pt x="31" y="39"/>
                      <a:pt x="27" y="44"/>
                      <a:pt x="24" y="39"/>
                    </a:cubicBezTo>
                    <a:cubicBezTo>
                      <a:pt x="21" y="33"/>
                      <a:pt x="5" y="30"/>
                      <a:pt x="9" y="29"/>
                    </a:cubicBezTo>
                    <a:cubicBezTo>
                      <a:pt x="14" y="28"/>
                      <a:pt x="9" y="25"/>
                      <a:pt x="14" y="25"/>
                    </a:cubicBezTo>
                    <a:cubicBezTo>
                      <a:pt x="24" y="25"/>
                      <a:pt x="26" y="23"/>
                      <a:pt x="29" y="15"/>
                    </a:cubicBezTo>
                    <a:cubicBezTo>
                      <a:pt x="33" y="7"/>
                      <a:pt x="34" y="15"/>
                      <a:pt x="42" y="9"/>
                    </a:cubicBezTo>
                    <a:cubicBezTo>
                      <a:pt x="50" y="3"/>
                      <a:pt x="53" y="9"/>
                      <a:pt x="58" y="4"/>
                    </a:cubicBezTo>
                    <a:cubicBezTo>
                      <a:pt x="63" y="0"/>
                      <a:pt x="64" y="3"/>
                      <a:pt x="66" y="4"/>
                    </a:cubicBezTo>
                    <a:cubicBezTo>
                      <a:pt x="69" y="6"/>
                      <a:pt x="69" y="3"/>
                      <a:pt x="72" y="5"/>
                    </a:cubicBezTo>
                    <a:cubicBezTo>
                      <a:pt x="74" y="7"/>
                      <a:pt x="72" y="6"/>
                      <a:pt x="80" y="6"/>
                    </a:cubicBezTo>
                    <a:cubicBezTo>
                      <a:pt x="88" y="6"/>
                      <a:pt x="81" y="8"/>
                      <a:pt x="88" y="10"/>
                    </a:cubicBezTo>
                    <a:cubicBezTo>
                      <a:pt x="95" y="12"/>
                      <a:pt x="95" y="8"/>
                      <a:pt x="102" y="10"/>
                    </a:cubicBezTo>
                    <a:cubicBezTo>
                      <a:pt x="109" y="13"/>
                      <a:pt x="116" y="12"/>
                      <a:pt x="120" y="14"/>
                    </a:cubicBezTo>
                    <a:cubicBezTo>
                      <a:pt x="124" y="16"/>
                      <a:pt x="125" y="13"/>
                      <a:pt x="131" y="14"/>
                    </a:cubicBezTo>
                    <a:cubicBezTo>
                      <a:pt x="137" y="14"/>
                      <a:pt x="137" y="18"/>
                      <a:pt x="143" y="18"/>
                    </a:cubicBezTo>
                    <a:close/>
                    <a:moveTo>
                      <a:pt x="488" y="220"/>
                    </a:moveTo>
                    <a:cubicBezTo>
                      <a:pt x="488" y="221"/>
                      <a:pt x="489" y="220"/>
                      <a:pt x="490" y="220"/>
                    </a:cubicBezTo>
                    <a:cubicBezTo>
                      <a:pt x="490" y="220"/>
                      <a:pt x="505" y="220"/>
                      <a:pt x="505" y="220"/>
                    </a:cubicBezTo>
                    <a:cubicBezTo>
                      <a:pt x="505" y="218"/>
                      <a:pt x="505" y="218"/>
                      <a:pt x="506" y="218"/>
                    </a:cubicBezTo>
                    <a:cubicBezTo>
                      <a:pt x="507" y="219"/>
                      <a:pt x="507" y="218"/>
                      <a:pt x="507" y="218"/>
                    </a:cubicBezTo>
                    <a:cubicBezTo>
                      <a:pt x="508" y="219"/>
                      <a:pt x="508" y="217"/>
                      <a:pt x="509" y="217"/>
                    </a:cubicBezTo>
                    <a:cubicBezTo>
                      <a:pt x="510" y="217"/>
                      <a:pt x="507" y="217"/>
                      <a:pt x="509" y="216"/>
                    </a:cubicBezTo>
                    <a:cubicBezTo>
                      <a:pt x="511" y="214"/>
                      <a:pt x="509" y="215"/>
                      <a:pt x="511" y="214"/>
                    </a:cubicBezTo>
                    <a:cubicBezTo>
                      <a:pt x="512" y="213"/>
                      <a:pt x="510" y="212"/>
                      <a:pt x="512" y="210"/>
                    </a:cubicBezTo>
                    <a:cubicBezTo>
                      <a:pt x="513" y="209"/>
                      <a:pt x="511" y="209"/>
                      <a:pt x="513" y="207"/>
                    </a:cubicBezTo>
                    <a:cubicBezTo>
                      <a:pt x="514" y="205"/>
                      <a:pt x="516" y="202"/>
                      <a:pt x="516" y="202"/>
                    </a:cubicBezTo>
                    <a:cubicBezTo>
                      <a:pt x="516" y="202"/>
                      <a:pt x="517" y="202"/>
                      <a:pt x="517" y="203"/>
                    </a:cubicBezTo>
                    <a:cubicBezTo>
                      <a:pt x="517" y="204"/>
                      <a:pt x="518" y="204"/>
                      <a:pt x="519" y="204"/>
                    </a:cubicBezTo>
                    <a:cubicBezTo>
                      <a:pt x="520" y="203"/>
                      <a:pt x="521" y="202"/>
                      <a:pt x="522" y="204"/>
                    </a:cubicBezTo>
                    <a:cubicBezTo>
                      <a:pt x="524" y="205"/>
                      <a:pt x="524" y="205"/>
                      <a:pt x="524" y="207"/>
                    </a:cubicBezTo>
                    <a:cubicBezTo>
                      <a:pt x="524" y="208"/>
                      <a:pt x="524" y="213"/>
                      <a:pt x="524" y="214"/>
                    </a:cubicBezTo>
                    <a:cubicBezTo>
                      <a:pt x="524" y="215"/>
                      <a:pt x="523" y="215"/>
                      <a:pt x="524" y="215"/>
                    </a:cubicBezTo>
                    <a:cubicBezTo>
                      <a:pt x="525" y="216"/>
                      <a:pt x="525" y="216"/>
                      <a:pt x="525" y="216"/>
                    </a:cubicBezTo>
                    <a:cubicBezTo>
                      <a:pt x="525" y="217"/>
                      <a:pt x="525" y="219"/>
                      <a:pt x="526" y="219"/>
                    </a:cubicBezTo>
                    <a:cubicBezTo>
                      <a:pt x="527" y="219"/>
                      <a:pt x="527" y="220"/>
                      <a:pt x="527" y="221"/>
                    </a:cubicBezTo>
                    <a:cubicBezTo>
                      <a:pt x="528" y="222"/>
                      <a:pt x="528" y="221"/>
                      <a:pt x="527" y="223"/>
                    </a:cubicBezTo>
                    <a:cubicBezTo>
                      <a:pt x="526" y="224"/>
                      <a:pt x="525" y="223"/>
                      <a:pt x="523" y="224"/>
                    </a:cubicBezTo>
                    <a:cubicBezTo>
                      <a:pt x="522" y="226"/>
                      <a:pt x="522" y="224"/>
                      <a:pt x="521" y="225"/>
                    </a:cubicBezTo>
                    <a:cubicBezTo>
                      <a:pt x="520" y="225"/>
                      <a:pt x="521" y="226"/>
                      <a:pt x="519" y="225"/>
                    </a:cubicBezTo>
                    <a:cubicBezTo>
                      <a:pt x="517" y="224"/>
                      <a:pt x="518" y="228"/>
                      <a:pt x="516" y="228"/>
                    </a:cubicBezTo>
                    <a:cubicBezTo>
                      <a:pt x="515" y="228"/>
                      <a:pt x="515" y="229"/>
                      <a:pt x="514" y="230"/>
                    </a:cubicBezTo>
                    <a:cubicBezTo>
                      <a:pt x="512" y="231"/>
                      <a:pt x="512" y="229"/>
                      <a:pt x="511" y="229"/>
                    </a:cubicBezTo>
                    <a:cubicBezTo>
                      <a:pt x="510" y="230"/>
                      <a:pt x="512" y="230"/>
                      <a:pt x="511" y="231"/>
                    </a:cubicBezTo>
                    <a:cubicBezTo>
                      <a:pt x="509" y="233"/>
                      <a:pt x="508" y="237"/>
                      <a:pt x="509" y="237"/>
                    </a:cubicBezTo>
                    <a:cubicBezTo>
                      <a:pt x="510" y="238"/>
                      <a:pt x="506" y="240"/>
                      <a:pt x="508" y="240"/>
                    </a:cubicBezTo>
                    <a:cubicBezTo>
                      <a:pt x="509" y="241"/>
                      <a:pt x="509" y="241"/>
                      <a:pt x="510" y="243"/>
                    </a:cubicBezTo>
                    <a:cubicBezTo>
                      <a:pt x="510" y="245"/>
                      <a:pt x="512" y="244"/>
                      <a:pt x="512" y="243"/>
                    </a:cubicBezTo>
                    <a:cubicBezTo>
                      <a:pt x="512" y="242"/>
                      <a:pt x="511" y="242"/>
                      <a:pt x="511" y="242"/>
                    </a:cubicBezTo>
                    <a:cubicBezTo>
                      <a:pt x="512" y="241"/>
                      <a:pt x="512" y="242"/>
                      <a:pt x="513" y="244"/>
                    </a:cubicBezTo>
                    <a:cubicBezTo>
                      <a:pt x="513" y="246"/>
                      <a:pt x="511" y="244"/>
                      <a:pt x="510" y="246"/>
                    </a:cubicBezTo>
                    <a:cubicBezTo>
                      <a:pt x="508" y="247"/>
                      <a:pt x="510" y="243"/>
                      <a:pt x="508" y="245"/>
                    </a:cubicBezTo>
                    <a:cubicBezTo>
                      <a:pt x="506" y="247"/>
                      <a:pt x="506" y="246"/>
                      <a:pt x="506" y="245"/>
                    </a:cubicBezTo>
                    <a:cubicBezTo>
                      <a:pt x="505" y="243"/>
                      <a:pt x="505" y="245"/>
                      <a:pt x="505" y="246"/>
                    </a:cubicBezTo>
                    <a:cubicBezTo>
                      <a:pt x="505" y="247"/>
                      <a:pt x="500" y="247"/>
                      <a:pt x="498" y="248"/>
                    </a:cubicBezTo>
                    <a:cubicBezTo>
                      <a:pt x="496" y="248"/>
                      <a:pt x="493" y="250"/>
                      <a:pt x="491" y="251"/>
                    </a:cubicBezTo>
                    <a:cubicBezTo>
                      <a:pt x="490" y="253"/>
                      <a:pt x="490" y="254"/>
                      <a:pt x="491" y="254"/>
                    </a:cubicBezTo>
                    <a:cubicBezTo>
                      <a:pt x="493" y="254"/>
                      <a:pt x="491" y="257"/>
                      <a:pt x="490" y="260"/>
                    </a:cubicBezTo>
                    <a:cubicBezTo>
                      <a:pt x="488" y="263"/>
                      <a:pt x="486" y="266"/>
                      <a:pt x="487" y="263"/>
                    </a:cubicBezTo>
                    <a:cubicBezTo>
                      <a:pt x="487" y="261"/>
                      <a:pt x="486" y="264"/>
                      <a:pt x="484" y="261"/>
                    </a:cubicBezTo>
                    <a:cubicBezTo>
                      <a:pt x="482" y="258"/>
                      <a:pt x="487" y="256"/>
                      <a:pt x="485" y="257"/>
                    </a:cubicBezTo>
                    <a:cubicBezTo>
                      <a:pt x="483" y="258"/>
                      <a:pt x="483" y="259"/>
                      <a:pt x="483" y="261"/>
                    </a:cubicBezTo>
                    <a:cubicBezTo>
                      <a:pt x="484" y="263"/>
                      <a:pt x="484" y="265"/>
                      <a:pt x="485" y="265"/>
                    </a:cubicBezTo>
                    <a:cubicBezTo>
                      <a:pt x="486" y="265"/>
                      <a:pt x="487" y="267"/>
                      <a:pt x="485" y="270"/>
                    </a:cubicBezTo>
                    <a:cubicBezTo>
                      <a:pt x="483" y="272"/>
                      <a:pt x="482" y="277"/>
                      <a:pt x="481" y="277"/>
                    </a:cubicBezTo>
                    <a:cubicBezTo>
                      <a:pt x="480" y="276"/>
                      <a:pt x="483" y="272"/>
                      <a:pt x="482" y="271"/>
                    </a:cubicBezTo>
                    <a:cubicBezTo>
                      <a:pt x="481" y="271"/>
                      <a:pt x="482" y="271"/>
                      <a:pt x="482" y="269"/>
                    </a:cubicBezTo>
                    <a:cubicBezTo>
                      <a:pt x="481" y="268"/>
                      <a:pt x="481" y="270"/>
                      <a:pt x="480" y="269"/>
                    </a:cubicBezTo>
                    <a:cubicBezTo>
                      <a:pt x="479" y="268"/>
                      <a:pt x="480" y="268"/>
                      <a:pt x="480" y="267"/>
                    </a:cubicBezTo>
                    <a:cubicBezTo>
                      <a:pt x="479" y="266"/>
                      <a:pt x="480" y="266"/>
                      <a:pt x="480" y="265"/>
                    </a:cubicBezTo>
                    <a:cubicBezTo>
                      <a:pt x="479" y="264"/>
                      <a:pt x="479" y="263"/>
                      <a:pt x="480" y="262"/>
                    </a:cubicBezTo>
                    <a:cubicBezTo>
                      <a:pt x="480" y="261"/>
                      <a:pt x="481" y="260"/>
                      <a:pt x="480" y="261"/>
                    </a:cubicBezTo>
                    <a:cubicBezTo>
                      <a:pt x="479" y="262"/>
                      <a:pt x="479" y="262"/>
                      <a:pt x="479" y="264"/>
                    </a:cubicBezTo>
                    <a:cubicBezTo>
                      <a:pt x="478" y="265"/>
                      <a:pt x="478" y="266"/>
                      <a:pt x="479" y="268"/>
                    </a:cubicBezTo>
                    <a:cubicBezTo>
                      <a:pt x="479" y="270"/>
                      <a:pt x="480" y="271"/>
                      <a:pt x="478" y="270"/>
                    </a:cubicBezTo>
                    <a:cubicBezTo>
                      <a:pt x="476" y="268"/>
                      <a:pt x="477" y="269"/>
                      <a:pt x="479" y="271"/>
                    </a:cubicBezTo>
                    <a:cubicBezTo>
                      <a:pt x="481" y="272"/>
                      <a:pt x="479" y="271"/>
                      <a:pt x="480" y="274"/>
                    </a:cubicBezTo>
                    <a:cubicBezTo>
                      <a:pt x="480" y="277"/>
                      <a:pt x="478" y="275"/>
                      <a:pt x="479" y="276"/>
                    </a:cubicBezTo>
                    <a:cubicBezTo>
                      <a:pt x="481" y="277"/>
                      <a:pt x="478" y="279"/>
                      <a:pt x="479" y="279"/>
                    </a:cubicBezTo>
                    <a:cubicBezTo>
                      <a:pt x="480" y="278"/>
                      <a:pt x="481" y="277"/>
                      <a:pt x="482" y="279"/>
                    </a:cubicBezTo>
                    <a:cubicBezTo>
                      <a:pt x="483" y="285"/>
                      <a:pt x="484" y="286"/>
                      <a:pt x="484" y="286"/>
                    </a:cubicBezTo>
                    <a:cubicBezTo>
                      <a:pt x="483" y="286"/>
                      <a:pt x="482" y="282"/>
                      <a:pt x="480" y="284"/>
                    </a:cubicBezTo>
                    <a:cubicBezTo>
                      <a:pt x="478" y="286"/>
                      <a:pt x="477" y="283"/>
                      <a:pt x="477" y="284"/>
                    </a:cubicBezTo>
                    <a:cubicBezTo>
                      <a:pt x="477" y="285"/>
                      <a:pt x="477" y="286"/>
                      <a:pt x="479" y="285"/>
                    </a:cubicBezTo>
                    <a:cubicBezTo>
                      <a:pt x="482" y="285"/>
                      <a:pt x="481" y="286"/>
                      <a:pt x="482" y="285"/>
                    </a:cubicBezTo>
                    <a:cubicBezTo>
                      <a:pt x="482" y="285"/>
                      <a:pt x="483" y="285"/>
                      <a:pt x="482" y="287"/>
                    </a:cubicBezTo>
                    <a:cubicBezTo>
                      <a:pt x="482" y="289"/>
                      <a:pt x="482" y="287"/>
                      <a:pt x="481" y="289"/>
                    </a:cubicBezTo>
                    <a:cubicBezTo>
                      <a:pt x="480" y="290"/>
                      <a:pt x="480" y="289"/>
                      <a:pt x="478" y="289"/>
                    </a:cubicBezTo>
                    <a:cubicBezTo>
                      <a:pt x="475" y="288"/>
                      <a:pt x="479" y="289"/>
                      <a:pt x="478" y="291"/>
                    </a:cubicBezTo>
                    <a:cubicBezTo>
                      <a:pt x="477" y="292"/>
                      <a:pt x="476" y="291"/>
                      <a:pt x="477" y="292"/>
                    </a:cubicBezTo>
                    <a:cubicBezTo>
                      <a:pt x="478" y="293"/>
                      <a:pt x="479" y="291"/>
                      <a:pt x="480" y="291"/>
                    </a:cubicBezTo>
                    <a:cubicBezTo>
                      <a:pt x="480" y="292"/>
                      <a:pt x="480" y="293"/>
                      <a:pt x="477" y="294"/>
                    </a:cubicBezTo>
                    <a:cubicBezTo>
                      <a:pt x="475" y="294"/>
                      <a:pt x="472" y="296"/>
                      <a:pt x="472" y="298"/>
                    </a:cubicBezTo>
                    <a:cubicBezTo>
                      <a:pt x="471" y="300"/>
                      <a:pt x="470" y="298"/>
                      <a:pt x="467" y="300"/>
                    </a:cubicBezTo>
                    <a:cubicBezTo>
                      <a:pt x="464" y="302"/>
                      <a:pt x="465" y="305"/>
                      <a:pt x="463" y="306"/>
                    </a:cubicBezTo>
                    <a:cubicBezTo>
                      <a:pt x="462" y="306"/>
                      <a:pt x="461" y="309"/>
                      <a:pt x="459" y="309"/>
                    </a:cubicBezTo>
                    <a:cubicBezTo>
                      <a:pt x="457" y="309"/>
                      <a:pt x="459" y="309"/>
                      <a:pt x="457" y="310"/>
                    </a:cubicBezTo>
                    <a:cubicBezTo>
                      <a:pt x="456" y="312"/>
                      <a:pt x="452" y="316"/>
                      <a:pt x="453" y="324"/>
                    </a:cubicBezTo>
                    <a:cubicBezTo>
                      <a:pt x="454" y="332"/>
                      <a:pt x="458" y="335"/>
                      <a:pt x="458" y="337"/>
                    </a:cubicBezTo>
                    <a:cubicBezTo>
                      <a:pt x="457" y="340"/>
                      <a:pt x="461" y="346"/>
                      <a:pt x="460" y="349"/>
                    </a:cubicBezTo>
                    <a:cubicBezTo>
                      <a:pt x="460" y="351"/>
                      <a:pt x="460" y="353"/>
                      <a:pt x="459" y="355"/>
                    </a:cubicBezTo>
                    <a:cubicBezTo>
                      <a:pt x="458" y="356"/>
                      <a:pt x="460" y="356"/>
                      <a:pt x="458" y="358"/>
                    </a:cubicBezTo>
                    <a:cubicBezTo>
                      <a:pt x="457" y="360"/>
                      <a:pt x="458" y="357"/>
                      <a:pt x="456" y="358"/>
                    </a:cubicBezTo>
                    <a:cubicBezTo>
                      <a:pt x="455" y="359"/>
                      <a:pt x="454" y="358"/>
                      <a:pt x="455" y="357"/>
                    </a:cubicBezTo>
                    <a:cubicBezTo>
                      <a:pt x="455" y="356"/>
                      <a:pt x="454" y="358"/>
                      <a:pt x="454" y="355"/>
                    </a:cubicBezTo>
                    <a:cubicBezTo>
                      <a:pt x="453" y="352"/>
                      <a:pt x="452" y="354"/>
                      <a:pt x="451" y="351"/>
                    </a:cubicBezTo>
                    <a:cubicBezTo>
                      <a:pt x="451" y="349"/>
                      <a:pt x="450" y="350"/>
                      <a:pt x="450" y="348"/>
                    </a:cubicBezTo>
                    <a:cubicBezTo>
                      <a:pt x="449" y="346"/>
                      <a:pt x="450" y="348"/>
                      <a:pt x="448" y="347"/>
                    </a:cubicBezTo>
                    <a:cubicBezTo>
                      <a:pt x="447" y="346"/>
                      <a:pt x="446" y="343"/>
                      <a:pt x="447" y="342"/>
                    </a:cubicBezTo>
                    <a:cubicBezTo>
                      <a:pt x="449" y="340"/>
                      <a:pt x="447" y="340"/>
                      <a:pt x="447" y="341"/>
                    </a:cubicBezTo>
                    <a:cubicBezTo>
                      <a:pt x="446" y="342"/>
                      <a:pt x="445" y="340"/>
                      <a:pt x="446" y="337"/>
                    </a:cubicBezTo>
                    <a:cubicBezTo>
                      <a:pt x="447" y="335"/>
                      <a:pt x="446" y="331"/>
                      <a:pt x="445" y="331"/>
                    </a:cubicBezTo>
                    <a:cubicBezTo>
                      <a:pt x="444" y="331"/>
                      <a:pt x="441" y="325"/>
                      <a:pt x="439" y="325"/>
                    </a:cubicBezTo>
                    <a:cubicBezTo>
                      <a:pt x="437" y="325"/>
                      <a:pt x="438" y="327"/>
                      <a:pt x="437" y="327"/>
                    </a:cubicBezTo>
                    <a:cubicBezTo>
                      <a:pt x="436" y="327"/>
                      <a:pt x="432" y="329"/>
                      <a:pt x="432" y="327"/>
                    </a:cubicBezTo>
                    <a:cubicBezTo>
                      <a:pt x="432" y="325"/>
                      <a:pt x="431" y="326"/>
                      <a:pt x="431" y="325"/>
                    </a:cubicBezTo>
                    <a:cubicBezTo>
                      <a:pt x="431" y="324"/>
                      <a:pt x="430" y="324"/>
                      <a:pt x="428" y="324"/>
                    </a:cubicBezTo>
                    <a:cubicBezTo>
                      <a:pt x="426" y="323"/>
                      <a:pt x="423" y="324"/>
                      <a:pt x="420" y="324"/>
                    </a:cubicBezTo>
                    <a:cubicBezTo>
                      <a:pt x="417" y="325"/>
                      <a:pt x="420" y="324"/>
                      <a:pt x="420" y="323"/>
                    </a:cubicBezTo>
                    <a:cubicBezTo>
                      <a:pt x="418" y="320"/>
                      <a:pt x="419" y="322"/>
                      <a:pt x="418" y="323"/>
                    </a:cubicBezTo>
                    <a:cubicBezTo>
                      <a:pt x="418" y="324"/>
                      <a:pt x="414" y="322"/>
                      <a:pt x="413" y="324"/>
                    </a:cubicBezTo>
                    <a:cubicBezTo>
                      <a:pt x="411" y="325"/>
                      <a:pt x="411" y="325"/>
                      <a:pt x="409" y="324"/>
                    </a:cubicBezTo>
                    <a:cubicBezTo>
                      <a:pt x="407" y="322"/>
                      <a:pt x="405" y="325"/>
                      <a:pt x="407" y="326"/>
                    </a:cubicBezTo>
                    <a:cubicBezTo>
                      <a:pt x="409" y="326"/>
                      <a:pt x="408" y="325"/>
                      <a:pt x="409" y="325"/>
                    </a:cubicBezTo>
                    <a:cubicBezTo>
                      <a:pt x="411" y="326"/>
                      <a:pt x="409" y="326"/>
                      <a:pt x="410" y="327"/>
                    </a:cubicBezTo>
                    <a:cubicBezTo>
                      <a:pt x="411" y="327"/>
                      <a:pt x="411" y="325"/>
                      <a:pt x="412" y="326"/>
                    </a:cubicBezTo>
                    <a:cubicBezTo>
                      <a:pt x="413" y="328"/>
                      <a:pt x="409" y="328"/>
                      <a:pt x="411" y="329"/>
                    </a:cubicBezTo>
                    <a:cubicBezTo>
                      <a:pt x="413" y="331"/>
                      <a:pt x="414" y="331"/>
                      <a:pt x="412" y="332"/>
                    </a:cubicBezTo>
                    <a:cubicBezTo>
                      <a:pt x="411" y="334"/>
                      <a:pt x="412" y="332"/>
                      <a:pt x="410" y="331"/>
                    </a:cubicBezTo>
                    <a:cubicBezTo>
                      <a:pt x="409" y="329"/>
                      <a:pt x="407" y="329"/>
                      <a:pt x="408" y="330"/>
                    </a:cubicBezTo>
                    <a:cubicBezTo>
                      <a:pt x="409" y="331"/>
                      <a:pt x="407" y="333"/>
                      <a:pt x="407" y="332"/>
                    </a:cubicBezTo>
                    <a:cubicBezTo>
                      <a:pt x="406" y="330"/>
                      <a:pt x="405" y="331"/>
                      <a:pt x="405" y="332"/>
                    </a:cubicBezTo>
                    <a:cubicBezTo>
                      <a:pt x="405" y="332"/>
                      <a:pt x="401" y="331"/>
                      <a:pt x="402" y="330"/>
                    </a:cubicBezTo>
                    <a:cubicBezTo>
                      <a:pt x="403" y="329"/>
                      <a:pt x="401" y="330"/>
                      <a:pt x="400" y="329"/>
                    </a:cubicBezTo>
                    <a:cubicBezTo>
                      <a:pt x="400" y="328"/>
                      <a:pt x="399" y="327"/>
                      <a:pt x="398" y="327"/>
                    </a:cubicBezTo>
                    <a:cubicBezTo>
                      <a:pt x="396" y="328"/>
                      <a:pt x="400" y="328"/>
                      <a:pt x="399" y="329"/>
                    </a:cubicBezTo>
                    <a:cubicBezTo>
                      <a:pt x="398" y="330"/>
                      <a:pt x="398" y="328"/>
                      <a:pt x="396" y="329"/>
                    </a:cubicBezTo>
                    <a:cubicBezTo>
                      <a:pt x="394" y="329"/>
                      <a:pt x="394" y="327"/>
                      <a:pt x="390" y="327"/>
                    </a:cubicBezTo>
                    <a:cubicBezTo>
                      <a:pt x="387" y="328"/>
                      <a:pt x="387" y="328"/>
                      <a:pt x="385" y="329"/>
                    </a:cubicBezTo>
                    <a:cubicBezTo>
                      <a:pt x="383" y="331"/>
                      <a:pt x="383" y="331"/>
                      <a:pt x="381" y="332"/>
                    </a:cubicBezTo>
                    <a:cubicBezTo>
                      <a:pt x="380" y="334"/>
                      <a:pt x="377" y="336"/>
                      <a:pt x="376" y="335"/>
                    </a:cubicBezTo>
                    <a:cubicBezTo>
                      <a:pt x="375" y="334"/>
                      <a:pt x="375" y="336"/>
                      <a:pt x="374" y="335"/>
                    </a:cubicBezTo>
                    <a:cubicBezTo>
                      <a:pt x="373" y="335"/>
                      <a:pt x="374" y="336"/>
                      <a:pt x="375" y="336"/>
                    </a:cubicBezTo>
                    <a:cubicBezTo>
                      <a:pt x="376" y="337"/>
                      <a:pt x="373" y="338"/>
                      <a:pt x="372" y="340"/>
                    </a:cubicBezTo>
                    <a:cubicBezTo>
                      <a:pt x="371" y="341"/>
                      <a:pt x="370" y="342"/>
                      <a:pt x="370" y="344"/>
                    </a:cubicBezTo>
                    <a:cubicBezTo>
                      <a:pt x="369" y="346"/>
                      <a:pt x="371" y="350"/>
                      <a:pt x="371" y="353"/>
                    </a:cubicBezTo>
                    <a:cubicBezTo>
                      <a:pt x="370" y="353"/>
                      <a:pt x="370" y="353"/>
                      <a:pt x="370" y="353"/>
                    </a:cubicBezTo>
                    <a:cubicBezTo>
                      <a:pt x="370" y="354"/>
                      <a:pt x="368" y="352"/>
                      <a:pt x="367" y="352"/>
                    </a:cubicBezTo>
                    <a:cubicBezTo>
                      <a:pt x="358" y="351"/>
                      <a:pt x="361" y="345"/>
                      <a:pt x="357" y="340"/>
                    </a:cubicBezTo>
                    <a:cubicBezTo>
                      <a:pt x="353" y="335"/>
                      <a:pt x="352" y="327"/>
                      <a:pt x="346" y="326"/>
                    </a:cubicBezTo>
                    <a:cubicBezTo>
                      <a:pt x="339" y="325"/>
                      <a:pt x="343" y="334"/>
                      <a:pt x="337" y="332"/>
                    </a:cubicBezTo>
                    <a:cubicBezTo>
                      <a:pt x="332" y="329"/>
                      <a:pt x="333" y="324"/>
                      <a:pt x="330" y="322"/>
                    </a:cubicBezTo>
                    <a:cubicBezTo>
                      <a:pt x="328" y="320"/>
                      <a:pt x="322" y="314"/>
                      <a:pt x="322" y="314"/>
                    </a:cubicBezTo>
                    <a:cubicBezTo>
                      <a:pt x="314" y="314"/>
                      <a:pt x="314" y="314"/>
                      <a:pt x="314" y="314"/>
                    </a:cubicBezTo>
                    <a:cubicBezTo>
                      <a:pt x="314" y="317"/>
                      <a:pt x="314" y="317"/>
                      <a:pt x="314" y="317"/>
                    </a:cubicBezTo>
                    <a:cubicBezTo>
                      <a:pt x="299" y="317"/>
                      <a:pt x="299" y="317"/>
                      <a:pt x="299" y="317"/>
                    </a:cubicBezTo>
                    <a:cubicBezTo>
                      <a:pt x="297" y="316"/>
                      <a:pt x="282" y="310"/>
                      <a:pt x="279" y="309"/>
                    </a:cubicBezTo>
                    <a:cubicBezTo>
                      <a:pt x="279" y="307"/>
                      <a:pt x="279" y="307"/>
                      <a:pt x="279" y="307"/>
                    </a:cubicBezTo>
                    <a:cubicBezTo>
                      <a:pt x="277" y="308"/>
                      <a:pt x="270" y="308"/>
                      <a:pt x="267" y="309"/>
                    </a:cubicBezTo>
                    <a:cubicBezTo>
                      <a:pt x="266" y="306"/>
                      <a:pt x="267" y="305"/>
                      <a:pt x="264" y="302"/>
                    </a:cubicBezTo>
                    <a:cubicBezTo>
                      <a:pt x="261" y="299"/>
                      <a:pt x="261" y="302"/>
                      <a:pt x="258" y="299"/>
                    </a:cubicBezTo>
                    <a:cubicBezTo>
                      <a:pt x="254" y="295"/>
                      <a:pt x="251" y="296"/>
                      <a:pt x="249" y="295"/>
                    </a:cubicBezTo>
                    <a:cubicBezTo>
                      <a:pt x="248" y="294"/>
                      <a:pt x="250" y="292"/>
                      <a:pt x="246" y="288"/>
                    </a:cubicBezTo>
                    <a:cubicBezTo>
                      <a:pt x="243" y="283"/>
                      <a:pt x="241" y="282"/>
                      <a:pt x="242" y="280"/>
                    </a:cubicBezTo>
                    <a:cubicBezTo>
                      <a:pt x="243" y="277"/>
                      <a:pt x="240" y="279"/>
                      <a:pt x="239" y="274"/>
                    </a:cubicBezTo>
                    <a:cubicBezTo>
                      <a:pt x="239" y="270"/>
                      <a:pt x="237" y="272"/>
                      <a:pt x="236" y="269"/>
                    </a:cubicBezTo>
                    <a:cubicBezTo>
                      <a:pt x="236" y="266"/>
                      <a:pt x="233" y="267"/>
                      <a:pt x="232" y="261"/>
                    </a:cubicBezTo>
                    <a:cubicBezTo>
                      <a:pt x="232" y="255"/>
                      <a:pt x="228" y="256"/>
                      <a:pt x="230" y="250"/>
                    </a:cubicBezTo>
                    <a:cubicBezTo>
                      <a:pt x="232" y="245"/>
                      <a:pt x="227" y="238"/>
                      <a:pt x="229" y="234"/>
                    </a:cubicBezTo>
                    <a:cubicBezTo>
                      <a:pt x="231" y="229"/>
                      <a:pt x="231" y="219"/>
                      <a:pt x="231" y="214"/>
                    </a:cubicBezTo>
                    <a:cubicBezTo>
                      <a:pt x="231" y="209"/>
                      <a:pt x="230" y="202"/>
                      <a:pt x="229" y="199"/>
                    </a:cubicBezTo>
                    <a:cubicBezTo>
                      <a:pt x="227" y="197"/>
                      <a:pt x="227" y="194"/>
                      <a:pt x="229" y="196"/>
                    </a:cubicBezTo>
                    <a:cubicBezTo>
                      <a:pt x="232" y="197"/>
                      <a:pt x="237" y="196"/>
                      <a:pt x="238" y="198"/>
                    </a:cubicBezTo>
                    <a:cubicBezTo>
                      <a:pt x="239" y="201"/>
                      <a:pt x="239" y="206"/>
                      <a:pt x="240" y="202"/>
                    </a:cubicBezTo>
                    <a:cubicBezTo>
                      <a:pt x="240" y="198"/>
                      <a:pt x="240" y="198"/>
                      <a:pt x="238" y="196"/>
                    </a:cubicBezTo>
                    <a:cubicBezTo>
                      <a:pt x="237" y="194"/>
                      <a:pt x="239" y="195"/>
                      <a:pt x="239" y="194"/>
                    </a:cubicBezTo>
                    <a:cubicBezTo>
                      <a:pt x="239" y="192"/>
                      <a:pt x="237" y="193"/>
                      <a:pt x="237" y="191"/>
                    </a:cubicBezTo>
                    <a:cubicBezTo>
                      <a:pt x="381" y="191"/>
                      <a:pt x="381" y="191"/>
                      <a:pt x="381" y="191"/>
                    </a:cubicBezTo>
                    <a:cubicBezTo>
                      <a:pt x="382" y="191"/>
                      <a:pt x="381" y="187"/>
                      <a:pt x="382" y="188"/>
                    </a:cubicBezTo>
                    <a:cubicBezTo>
                      <a:pt x="383" y="188"/>
                      <a:pt x="383" y="189"/>
                      <a:pt x="384" y="191"/>
                    </a:cubicBezTo>
                    <a:cubicBezTo>
                      <a:pt x="384" y="194"/>
                      <a:pt x="387" y="192"/>
                      <a:pt x="388" y="194"/>
                    </a:cubicBezTo>
                    <a:cubicBezTo>
                      <a:pt x="389" y="195"/>
                      <a:pt x="389" y="192"/>
                      <a:pt x="393" y="194"/>
                    </a:cubicBezTo>
                    <a:cubicBezTo>
                      <a:pt x="397" y="195"/>
                      <a:pt x="395" y="197"/>
                      <a:pt x="396" y="196"/>
                    </a:cubicBezTo>
                    <a:cubicBezTo>
                      <a:pt x="398" y="195"/>
                      <a:pt x="399" y="199"/>
                      <a:pt x="401" y="197"/>
                    </a:cubicBezTo>
                    <a:cubicBezTo>
                      <a:pt x="405" y="196"/>
                      <a:pt x="403" y="198"/>
                      <a:pt x="406" y="197"/>
                    </a:cubicBezTo>
                    <a:cubicBezTo>
                      <a:pt x="409" y="197"/>
                      <a:pt x="407" y="198"/>
                      <a:pt x="410" y="198"/>
                    </a:cubicBezTo>
                    <a:cubicBezTo>
                      <a:pt x="405" y="200"/>
                      <a:pt x="404" y="200"/>
                      <a:pt x="401" y="203"/>
                    </a:cubicBezTo>
                    <a:cubicBezTo>
                      <a:pt x="399" y="206"/>
                      <a:pt x="396" y="207"/>
                      <a:pt x="398" y="208"/>
                    </a:cubicBezTo>
                    <a:cubicBezTo>
                      <a:pt x="400" y="208"/>
                      <a:pt x="402" y="206"/>
                      <a:pt x="404" y="206"/>
                    </a:cubicBezTo>
                    <a:cubicBezTo>
                      <a:pt x="405" y="206"/>
                      <a:pt x="402" y="209"/>
                      <a:pt x="404" y="209"/>
                    </a:cubicBezTo>
                    <a:cubicBezTo>
                      <a:pt x="406" y="208"/>
                      <a:pt x="406" y="210"/>
                      <a:pt x="408" y="208"/>
                    </a:cubicBezTo>
                    <a:cubicBezTo>
                      <a:pt x="411" y="206"/>
                      <a:pt x="411" y="208"/>
                      <a:pt x="413" y="206"/>
                    </a:cubicBezTo>
                    <a:cubicBezTo>
                      <a:pt x="415" y="204"/>
                      <a:pt x="416" y="204"/>
                      <a:pt x="416" y="206"/>
                    </a:cubicBezTo>
                    <a:cubicBezTo>
                      <a:pt x="416" y="208"/>
                      <a:pt x="417" y="205"/>
                      <a:pt x="419" y="206"/>
                    </a:cubicBezTo>
                    <a:cubicBezTo>
                      <a:pt x="421" y="207"/>
                      <a:pt x="421" y="209"/>
                      <a:pt x="423" y="209"/>
                    </a:cubicBezTo>
                    <a:cubicBezTo>
                      <a:pt x="425" y="209"/>
                      <a:pt x="425" y="210"/>
                      <a:pt x="427" y="209"/>
                    </a:cubicBezTo>
                    <a:cubicBezTo>
                      <a:pt x="428" y="208"/>
                      <a:pt x="432" y="208"/>
                      <a:pt x="434" y="207"/>
                    </a:cubicBezTo>
                    <a:cubicBezTo>
                      <a:pt x="435" y="207"/>
                      <a:pt x="433" y="209"/>
                      <a:pt x="435" y="209"/>
                    </a:cubicBezTo>
                    <a:cubicBezTo>
                      <a:pt x="437" y="210"/>
                      <a:pt x="438" y="209"/>
                      <a:pt x="438" y="210"/>
                    </a:cubicBezTo>
                    <a:cubicBezTo>
                      <a:pt x="438" y="212"/>
                      <a:pt x="439" y="211"/>
                      <a:pt x="440" y="212"/>
                    </a:cubicBezTo>
                    <a:cubicBezTo>
                      <a:pt x="440" y="214"/>
                      <a:pt x="438" y="213"/>
                      <a:pt x="436" y="213"/>
                    </a:cubicBezTo>
                    <a:cubicBezTo>
                      <a:pt x="435" y="212"/>
                      <a:pt x="437" y="215"/>
                      <a:pt x="434" y="213"/>
                    </a:cubicBezTo>
                    <a:cubicBezTo>
                      <a:pt x="430" y="211"/>
                      <a:pt x="432" y="214"/>
                      <a:pt x="428" y="213"/>
                    </a:cubicBezTo>
                    <a:cubicBezTo>
                      <a:pt x="427" y="213"/>
                      <a:pt x="425" y="217"/>
                      <a:pt x="426" y="215"/>
                    </a:cubicBezTo>
                    <a:cubicBezTo>
                      <a:pt x="426" y="213"/>
                      <a:pt x="424" y="216"/>
                      <a:pt x="424" y="214"/>
                    </a:cubicBezTo>
                    <a:cubicBezTo>
                      <a:pt x="424" y="213"/>
                      <a:pt x="422" y="217"/>
                      <a:pt x="421" y="219"/>
                    </a:cubicBezTo>
                    <a:cubicBezTo>
                      <a:pt x="420" y="220"/>
                      <a:pt x="421" y="220"/>
                      <a:pt x="420" y="221"/>
                    </a:cubicBezTo>
                    <a:cubicBezTo>
                      <a:pt x="419" y="221"/>
                      <a:pt x="418" y="225"/>
                      <a:pt x="419" y="224"/>
                    </a:cubicBezTo>
                    <a:cubicBezTo>
                      <a:pt x="421" y="222"/>
                      <a:pt x="420" y="221"/>
                      <a:pt x="421" y="222"/>
                    </a:cubicBezTo>
                    <a:cubicBezTo>
                      <a:pt x="423" y="222"/>
                      <a:pt x="420" y="225"/>
                      <a:pt x="421" y="226"/>
                    </a:cubicBezTo>
                    <a:cubicBezTo>
                      <a:pt x="422" y="228"/>
                      <a:pt x="420" y="226"/>
                      <a:pt x="420" y="229"/>
                    </a:cubicBezTo>
                    <a:cubicBezTo>
                      <a:pt x="420" y="233"/>
                      <a:pt x="419" y="232"/>
                      <a:pt x="419" y="235"/>
                    </a:cubicBezTo>
                    <a:cubicBezTo>
                      <a:pt x="420" y="238"/>
                      <a:pt x="418" y="240"/>
                      <a:pt x="420" y="243"/>
                    </a:cubicBezTo>
                    <a:cubicBezTo>
                      <a:pt x="422" y="246"/>
                      <a:pt x="424" y="245"/>
                      <a:pt x="426" y="242"/>
                    </a:cubicBezTo>
                    <a:cubicBezTo>
                      <a:pt x="428" y="239"/>
                      <a:pt x="428" y="236"/>
                      <a:pt x="427" y="232"/>
                    </a:cubicBezTo>
                    <a:cubicBezTo>
                      <a:pt x="426" y="229"/>
                      <a:pt x="427" y="230"/>
                      <a:pt x="427" y="228"/>
                    </a:cubicBezTo>
                    <a:cubicBezTo>
                      <a:pt x="426" y="227"/>
                      <a:pt x="428" y="226"/>
                      <a:pt x="428" y="224"/>
                    </a:cubicBezTo>
                    <a:cubicBezTo>
                      <a:pt x="427" y="221"/>
                      <a:pt x="428" y="223"/>
                      <a:pt x="429" y="221"/>
                    </a:cubicBezTo>
                    <a:cubicBezTo>
                      <a:pt x="432" y="217"/>
                      <a:pt x="430" y="222"/>
                      <a:pt x="431" y="222"/>
                    </a:cubicBezTo>
                    <a:cubicBezTo>
                      <a:pt x="432" y="222"/>
                      <a:pt x="431" y="218"/>
                      <a:pt x="433" y="218"/>
                    </a:cubicBezTo>
                    <a:cubicBezTo>
                      <a:pt x="436" y="217"/>
                      <a:pt x="432" y="217"/>
                      <a:pt x="434" y="215"/>
                    </a:cubicBezTo>
                    <a:cubicBezTo>
                      <a:pt x="436" y="214"/>
                      <a:pt x="436" y="216"/>
                      <a:pt x="438" y="216"/>
                    </a:cubicBezTo>
                    <a:cubicBezTo>
                      <a:pt x="439" y="216"/>
                      <a:pt x="438" y="217"/>
                      <a:pt x="440" y="217"/>
                    </a:cubicBezTo>
                    <a:cubicBezTo>
                      <a:pt x="442" y="218"/>
                      <a:pt x="444" y="220"/>
                      <a:pt x="443" y="220"/>
                    </a:cubicBezTo>
                    <a:cubicBezTo>
                      <a:pt x="441" y="220"/>
                      <a:pt x="443" y="221"/>
                      <a:pt x="443" y="224"/>
                    </a:cubicBezTo>
                    <a:cubicBezTo>
                      <a:pt x="443" y="226"/>
                      <a:pt x="442" y="227"/>
                      <a:pt x="441" y="228"/>
                    </a:cubicBezTo>
                    <a:cubicBezTo>
                      <a:pt x="439" y="228"/>
                      <a:pt x="440" y="231"/>
                      <a:pt x="441" y="231"/>
                    </a:cubicBezTo>
                    <a:cubicBezTo>
                      <a:pt x="442" y="230"/>
                      <a:pt x="442" y="228"/>
                      <a:pt x="444" y="228"/>
                    </a:cubicBezTo>
                    <a:cubicBezTo>
                      <a:pt x="447" y="227"/>
                      <a:pt x="447" y="233"/>
                      <a:pt x="448" y="235"/>
                    </a:cubicBezTo>
                    <a:cubicBezTo>
                      <a:pt x="448" y="236"/>
                      <a:pt x="447" y="236"/>
                      <a:pt x="447" y="237"/>
                    </a:cubicBezTo>
                    <a:cubicBezTo>
                      <a:pt x="447" y="237"/>
                      <a:pt x="447" y="238"/>
                      <a:pt x="447" y="238"/>
                    </a:cubicBezTo>
                    <a:cubicBezTo>
                      <a:pt x="446" y="237"/>
                      <a:pt x="446" y="237"/>
                      <a:pt x="445" y="238"/>
                    </a:cubicBezTo>
                    <a:cubicBezTo>
                      <a:pt x="445" y="240"/>
                      <a:pt x="444" y="239"/>
                      <a:pt x="443" y="241"/>
                    </a:cubicBezTo>
                    <a:cubicBezTo>
                      <a:pt x="443" y="243"/>
                      <a:pt x="442" y="243"/>
                      <a:pt x="442" y="244"/>
                    </a:cubicBezTo>
                    <a:cubicBezTo>
                      <a:pt x="442" y="245"/>
                      <a:pt x="445" y="245"/>
                      <a:pt x="446" y="245"/>
                    </a:cubicBezTo>
                    <a:cubicBezTo>
                      <a:pt x="446" y="246"/>
                      <a:pt x="444" y="246"/>
                      <a:pt x="445" y="246"/>
                    </a:cubicBezTo>
                    <a:cubicBezTo>
                      <a:pt x="445" y="247"/>
                      <a:pt x="449" y="247"/>
                      <a:pt x="453" y="245"/>
                    </a:cubicBezTo>
                    <a:cubicBezTo>
                      <a:pt x="457" y="243"/>
                      <a:pt x="459" y="241"/>
                      <a:pt x="460" y="241"/>
                    </a:cubicBezTo>
                    <a:cubicBezTo>
                      <a:pt x="462" y="241"/>
                      <a:pt x="465" y="238"/>
                      <a:pt x="466" y="237"/>
                    </a:cubicBezTo>
                    <a:cubicBezTo>
                      <a:pt x="466" y="237"/>
                      <a:pt x="467" y="235"/>
                      <a:pt x="466" y="235"/>
                    </a:cubicBezTo>
                    <a:cubicBezTo>
                      <a:pt x="464" y="234"/>
                      <a:pt x="464" y="234"/>
                      <a:pt x="464" y="234"/>
                    </a:cubicBezTo>
                    <a:cubicBezTo>
                      <a:pt x="464" y="234"/>
                      <a:pt x="466" y="233"/>
                      <a:pt x="467" y="233"/>
                    </a:cubicBezTo>
                    <a:cubicBezTo>
                      <a:pt x="467" y="232"/>
                      <a:pt x="471" y="232"/>
                      <a:pt x="472" y="233"/>
                    </a:cubicBezTo>
                    <a:cubicBezTo>
                      <a:pt x="474" y="233"/>
                      <a:pt x="477" y="233"/>
                      <a:pt x="478" y="232"/>
                    </a:cubicBezTo>
                    <a:cubicBezTo>
                      <a:pt x="479" y="231"/>
                      <a:pt x="480" y="231"/>
                      <a:pt x="480" y="230"/>
                    </a:cubicBezTo>
                    <a:cubicBezTo>
                      <a:pt x="480" y="228"/>
                      <a:pt x="481" y="228"/>
                      <a:pt x="480" y="228"/>
                    </a:cubicBezTo>
                    <a:cubicBezTo>
                      <a:pt x="479" y="227"/>
                      <a:pt x="479" y="226"/>
                      <a:pt x="480" y="226"/>
                    </a:cubicBezTo>
                    <a:cubicBezTo>
                      <a:pt x="481" y="226"/>
                      <a:pt x="482" y="225"/>
                      <a:pt x="482" y="224"/>
                    </a:cubicBezTo>
                    <a:cubicBezTo>
                      <a:pt x="484" y="222"/>
                      <a:pt x="487" y="220"/>
                      <a:pt x="488" y="220"/>
                    </a:cubicBezTo>
                    <a:close/>
                    <a:moveTo>
                      <a:pt x="527" y="404"/>
                    </a:moveTo>
                    <a:cubicBezTo>
                      <a:pt x="527" y="401"/>
                      <a:pt x="529" y="401"/>
                      <a:pt x="533" y="402"/>
                    </a:cubicBezTo>
                    <a:cubicBezTo>
                      <a:pt x="537" y="402"/>
                      <a:pt x="536" y="404"/>
                      <a:pt x="534" y="405"/>
                    </a:cubicBezTo>
                    <a:cubicBezTo>
                      <a:pt x="531" y="405"/>
                      <a:pt x="532" y="404"/>
                      <a:pt x="530" y="405"/>
                    </a:cubicBezTo>
                    <a:cubicBezTo>
                      <a:pt x="527" y="405"/>
                      <a:pt x="528" y="405"/>
                      <a:pt x="527" y="404"/>
                    </a:cubicBezTo>
                    <a:close/>
                    <a:moveTo>
                      <a:pt x="66" y="398"/>
                    </a:moveTo>
                    <a:cubicBezTo>
                      <a:pt x="66" y="399"/>
                      <a:pt x="65" y="398"/>
                      <a:pt x="64" y="398"/>
                    </a:cubicBezTo>
                    <a:cubicBezTo>
                      <a:pt x="64" y="397"/>
                      <a:pt x="64" y="396"/>
                      <a:pt x="64" y="395"/>
                    </a:cubicBezTo>
                    <a:cubicBezTo>
                      <a:pt x="64" y="395"/>
                      <a:pt x="64" y="395"/>
                      <a:pt x="64" y="395"/>
                    </a:cubicBezTo>
                    <a:cubicBezTo>
                      <a:pt x="64" y="395"/>
                      <a:pt x="64" y="394"/>
                      <a:pt x="64" y="394"/>
                    </a:cubicBezTo>
                    <a:cubicBezTo>
                      <a:pt x="64" y="393"/>
                      <a:pt x="65" y="392"/>
                      <a:pt x="65" y="392"/>
                    </a:cubicBezTo>
                    <a:cubicBezTo>
                      <a:pt x="65" y="392"/>
                      <a:pt x="64" y="390"/>
                      <a:pt x="65" y="390"/>
                    </a:cubicBezTo>
                    <a:cubicBezTo>
                      <a:pt x="65" y="390"/>
                      <a:pt x="65" y="390"/>
                      <a:pt x="65" y="390"/>
                    </a:cubicBezTo>
                    <a:cubicBezTo>
                      <a:pt x="66" y="390"/>
                      <a:pt x="68" y="392"/>
                      <a:pt x="68" y="392"/>
                    </a:cubicBezTo>
                    <a:cubicBezTo>
                      <a:pt x="69" y="392"/>
                      <a:pt x="69" y="393"/>
                      <a:pt x="69" y="394"/>
                    </a:cubicBezTo>
                    <a:cubicBezTo>
                      <a:pt x="69" y="394"/>
                      <a:pt x="69" y="393"/>
                      <a:pt x="69" y="394"/>
                    </a:cubicBezTo>
                    <a:cubicBezTo>
                      <a:pt x="69" y="394"/>
                      <a:pt x="69" y="394"/>
                      <a:pt x="70" y="394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7"/>
                      <a:pt x="67" y="396"/>
                      <a:pt x="66" y="398"/>
                    </a:cubicBezTo>
                    <a:moveTo>
                      <a:pt x="63" y="386"/>
                    </a:moveTo>
                    <a:cubicBezTo>
                      <a:pt x="63" y="386"/>
                      <a:pt x="63" y="386"/>
                      <a:pt x="63" y="386"/>
                    </a:cubicBezTo>
                    <a:cubicBezTo>
                      <a:pt x="65" y="388"/>
                      <a:pt x="62" y="388"/>
                      <a:pt x="62" y="388"/>
                    </a:cubicBezTo>
                    <a:cubicBezTo>
                      <a:pt x="61" y="388"/>
                      <a:pt x="62" y="387"/>
                      <a:pt x="62" y="387"/>
                    </a:cubicBezTo>
                    <a:cubicBezTo>
                      <a:pt x="61" y="386"/>
                      <a:pt x="61" y="386"/>
                      <a:pt x="60" y="386"/>
                    </a:cubicBezTo>
                    <a:cubicBezTo>
                      <a:pt x="60" y="386"/>
                      <a:pt x="61" y="385"/>
                      <a:pt x="61" y="385"/>
                    </a:cubicBezTo>
                    <a:cubicBezTo>
                      <a:pt x="61" y="385"/>
                      <a:pt x="61" y="385"/>
                      <a:pt x="61" y="385"/>
                    </a:cubicBezTo>
                    <a:cubicBezTo>
                      <a:pt x="61" y="385"/>
                      <a:pt x="61" y="386"/>
                      <a:pt x="62" y="386"/>
                    </a:cubicBezTo>
                    <a:cubicBezTo>
                      <a:pt x="62" y="386"/>
                      <a:pt x="62" y="386"/>
                      <a:pt x="63" y="386"/>
                    </a:cubicBezTo>
                    <a:moveTo>
                      <a:pt x="54" y="381"/>
                    </a:moveTo>
                    <a:cubicBezTo>
                      <a:pt x="54" y="381"/>
                      <a:pt x="54" y="382"/>
                      <a:pt x="55" y="383"/>
                    </a:cubicBezTo>
                    <a:cubicBezTo>
                      <a:pt x="55" y="383"/>
                      <a:pt x="55" y="382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4"/>
                      <a:pt x="55" y="384"/>
                    </a:cubicBezTo>
                    <a:cubicBezTo>
                      <a:pt x="55" y="384"/>
                      <a:pt x="54" y="383"/>
                      <a:pt x="54" y="383"/>
                    </a:cubicBezTo>
                    <a:cubicBezTo>
                      <a:pt x="54" y="383"/>
                      <a:pt x="54" y="383"/>
                      <a:pt x="54" y="383"/>
                    </a:cubicBezTo>
                    <a:cubicBezTo>
                      <a:pt x="54" y="383"/>
                      <a:pt x="53" y="385"/>
                      <a:pt x="52" y="382"/>
                    </a:cubicBezTo>
                    <a:cubicBezTo>
                      <a:pt x="52" y="381"/>
                      <a:pt x="53" y="382"/>
                      <a:pt x="53" y="382"/>
                    </a:cubicBezTo>
                    <a:cubicBezTo>
                      <a:pt x="53" y="381"/>
                      <a:pt x="54" y="381"/>
                      <a:pt x="54" y="381"/>
                    </a:cubicBezTo>
                    <a:moveTo>
                      <a:pt x="47" y="379"/>
                    </a:moveTo>
                    <a:cubicBezTo>
                      <a:pt x="47" y="380"/>
                      <a:pt x="44" y="379"/>
                      <a:pt x="44" y="379"/>
                    </a:cubicBezTo>
                    <a:cubicBezTo>
                      <a:pt x="44" y="378"/>
                      <a:pt x="47" y="376"/>
                      <a:pt x="47" y="379"/>
                    </a:cubicBezTo>
                    <a:moveTo>
                      <a:pt x="59" y="386"/>
                    </a:moveTo>
                    <a:cubicBezTo>
                      <a:pt x="58" y="386"/>
                      <a:pt x="59" y="386"/>
                      <a:pt x="60" y="386"/>
                    </a:cubicBezTo>
                    <a:cubicBezTo>
                      <a:pt x="60" y="386"/>
                      <a:pt x="60" y="387"/>
                      <a:pt x="60" y="387"/>
                    </a:cubicBezTo>
                    <a:cubicBezTo>
                      <a:pt x="59" y="388"/>
                      <a:pt x="59" y="387"/>
                      <a:pt x="59" y="386"/>
                    </a:cubicBezTo>
                    <a:moveTo>
                      <a:pt x="61" y="388"/>
                    </a:moveTo>
                    <a:cubicBezTo>
                      <a:pt x="62" y="388"/>
                      <a:pt x="61" y="389"/>
                      <a:pt x="60" y="388"/>
                    </a:cubicBezTo>
                    <a:cubicBezTo>
                      <a:pt x="60" y="388"/>
                      <a:pt x="61" y="388"/>
                      <a:pt x="61" y="388"/>
                    </a:cubicBezTo>
                    <a:moveTo>
                      <a:pt x="59" y="384"/>
                    </a:moveTo>
                    <a:cubicBezTo>
                      <a:pt x="59" y="384"/>
                      <a:pt x="59" y="384"/>
                      <a:pt x="59" y="384"/>
                    </a:cubicBezTo>
                    <a:cubicBezTo>
                      <a:pt x="59" y="384"/>
                      <a:pt x="60" y="384"/>
                      <a:pt x="60" y="384"/>
                    </a:cubicBezTo>
                    <a:cubicBezTo>
                      <a:pt x="60" y="384"/>
                      <a:pt x="60" y="385"/>
                      <a:pt x="59" y="385"/>
                    </a:cubicBezTo>
                    <a:cubicBezTo>
                      <a:pt x="59" y="385"/>
                      <a:pt x="59" y="385"/>
                      <a:pt x="58" y="385"/>
                    </a:cubicBezTo>
                    <a:cubicBezTo>
                      <a:pt x="58" y="385"/>
                      <a:pt x="58" y="385"/>
                      <a:pt x="57" y="385"/>
                    </a:cubicBezTo>
                    <a:cubicBezTo>
                      <a:pt x="57" y="385"/>
                      <a:pt x="57" y="384"/>
                      <a:pt x="57" y="384"/>
                    </a:cubicBezTo>
                    <a:cubicBezTo>
                      <a:pt x="58" y="384"/>
                      <a:pt x="58" y="384"/>
                      <a:pt x="59" y="384"/>
                    </a:cubicBezTo>
                    <a:moveTo>
                      <a:pt x="43" y="379"/>
                    </a:moveTo>
                    <a:cubicBezTo>
                      <a:pt x="43" y="379"/>
                      <a:pt x="42" y="380"/>
                      <a:pt x="42" y="380"/>
                    </a:cubicBezTo>
                    <a:cubicBezTo>
                      <a:pt x="41" y="380"/>
                      <a:pt x="43" y="379"/>
                      <a:pt x="43" y="379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1" name="Freeform 20308">
                <a:extLst>
                  <a:ext uri="{FF2B5EF4-FFF2-40B4-BE49-F238E27FC236}">
                    <a16:creationId xmlns:a16="http://schemas.microsoft.com/office/drawing/2014/main" id="{F226E606-1AC9-61A6-A2C6-7F3790EE4A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538" y="1896698"/>
                <a:ext cx="2423450" cy="1831899"/>
              </a:xfrm>
              <a:custGeom>
                <a:avLst/>
                <a:gdLst/>
                <a:ahLst/>
                <a:cxnLst>
                  <a:cxn ang="0">
                    <a:pos x="502" y="249"/>
                  </a:cxn>
                  <a:cxn ang="0">
                    <a:pos x="76" y="128"/>
                  </a:cxn>
                  <a:cxn ang="0">
                    <a:pos x="71" y="123"/>
                  </a:cxn>
                  <a:cxn ang="0">
                    <a:pos x="81" y="119"/>
                  </a:cxn>
                  <a:cxn ang="0">
                    <a:pos x="114" y="100"/>
                  </a:cxn>
                  <a:cxn ang="0">
                    <a:pos x="177" y="127"/>
                  </a:cxn>
                  <a:cxn ang="0">
                    <a:pos x="174" y="133"/>
                  </a:cxn>
                  <a:cxn ang="0">
                    <a:pos x="167" y="118"/>
                  </a:cxn>
                  <a:cxn ang="0">
                    <a:pos x="179" y="128"/>
                  </a:cxn>
                  <a:cxn ang="0">
                    <a:pos x="179" y="129"/>
                  </a:cxn>
                  <a:cxn ang="0">
                    <a:pos x="197" y="146"/>
                  </a:cxn>
                  <a:cxn ang="0">
                    <a:pos x="182" y="136"/>
                  </a:cxn>
                  <a:cxn ang="0">
                    <a:pos x="187" y="140"/>
                  </a:cxn>
                  <a:cxn ang="0">
                    <a:pos x="186" y="143"/>
                  </a:cxn>
                  <a:cxn ang="0">
                    <a:pos x="181" y="134"/>
                  </a:cxn>
                  <a:cxn ang="0">
                    <a:pos x="143" y="100"/>
                  </a:cxn>
                  <a:cxn ang="0">
                    <a:pos x="168" y="106"/>
                  </a:cxn>
                  <a:cxn ang="0">
                    <a:pos x="196" y="133"/>
                  </a:cxn>
                  <a:cxn ang="0">
                    <a:pos x="191" y="135"/>
                  </a:cxn>
                  <a:cxn ang="0">
                    <a:pos x="163" y="116"/>
                  </a:cxn>
                  <a:cxn ang="0">
                    <a:pos x="105" y="100"/>
                  </a:cxn>
                  <a:cxn ang="0">
                    <a:pos x="79" y="112"/>
                  </a:cxn>
                  <a:cxn ang="0">
                    <a:pos x="29" y="144"/>
                  </a:cxn>
                  <a:cxn ang="0">
                    <a:pos x="39" y="112"/>
                  </a:cxn>
                  <a:cxn ang="0">
                    <a:pos x="34" y="73"/>
                  </a:cxn>
                  <a:cxn ang="0">
                    <a:pos x="27" y="50"/>
                  </a:cxn>
                  <a:cxn ang="0">
                    <a:pos x="42" y="9"/>
                  </a:cxn>
                  <a:cxn ang="0">
                    <a:pos x="143" y="18"/>
                  </a:cxn>
                  <a:cxn ang="0">
                    <a:pos x="512" y="210"/>
                  </a:cxn>
                  <a:cxn ang="0">
                    <a:pos x="525" y="216"/>
                  </a:cxn>
                  <a:cxn ang="0">
                    <a:pos x="511" y="229"/>
                  </a:cxn>
                  <a:cxn ang="0">
                    <a:pos x="508" y="245"/>
                  </a:cxn>
                  <a:cxn ang="0">
                    <a:pos x="485" y="257"/>
                  </a:cxn>
                  <a:cxn ang="0">
                    <a:pos x="480" y="265"/>
                  </a:cxn>
                  <a:cxn ang="0">
                    <a:pos x="479" y="279"/>
                  </a:cxn>
                  <a:cxn ang="0">
                    <a:pos x="478" y="289"/>
                  </a:cxn>
                  <a:cxn ang="0">
                    <a:pos x="457" y="310"/>
                  </a:cxn>
                  <a:cxn ang="0">
                    <a:pos x="451" y="351"/>
                  </a:cxn>
                  <a:cxn ang="0">
                    <a:pos x="432" y="327"/>
                  </a:cxn>
                  <a:cxn ang="0">
                    <a:pos x="409" y="325"/>
                  </a:cxn>
                  <a:cxn ang="0">
                    <a:pos x="402" y="330"/>
                  </a:cxn>
                  <a:cxn ang="0">
                    <a:pos x="374" y="335"/>
                  </a:cxn>
                  <a:cxn ang="0">
                    <a:pos x="337" y="332"/>
                  </a:cxn>
                  <a:cxn ang="0">
                    <a:pos x="264" y="302"/>
                  </a:cxn>
                  <a:cxn ang="0">
                    <a:pos x="229" y="234"/>
                  </a:cxn>
                  <a:cxn ang="0">
                    <a:pos x="381" y="191"/>
                  </a:cxn>
                  <a:cxn ang="0">
                    <a:pos x="401" y="203"/>
                  </a:cxn>
                  <a:cxn ang="0">
                    <a:pos x="427" y="209"/>
                  </a:cxn>
                  <a:cxn ang="0">
                    <a:pos x="424" y="214"/>
                  </a:cxn>
                  <a:cxn ang="0">
                    <a:pos x="426" y="242"/>
                  </a:cxn>
                  <a:cxn ang="0">
                    <a:pos x="440" y="217"/>
                  </a:cxn>
                  <a:cxn ang="0">
                    <a:pos x="445" y="238"/>
                  </a:cxn>
                  <a:cxn ang="0">
                    <a:pos x="464" y="234"/>
                  </a:cxn>
                  <a:cxn ang="0">
                    <a:pos x="527" y="404"/>
                  </a:cxn>
                  <a:cxn ang="0">
                    <a:pos x="64" y="394"/>
                  </a:cxn>
                  <a:cxn ang="0">
                    <a:pos x="70" y="395"/>
                  </a:cxn>
                  <a:cxn ang="0">
                    <a:pos x="62" y="386"/>
                  </a:cxn>
                  <a:cxn ang="0">
                    <a:pos x="54" y="383"/>
                  </a:cxn>
                  <a:cxn ang="0">
                    <a:pos x="60" y="387"/>
                  </a:cxn>
                  <a:cxn ang="0">
                    <a:pos x="58" y="385"/>
                  </a:cxn>
                </a:cxnLst>
                <a:rect l="0" t="0" r="r" b="b"/>
                <a:pathLst>
                  <a:path w="537" h="405">
                    <a:moveTo>
                      <a:pt x="492" y="252"/>
                    </a:moveTo>
                    <a:cubicBezTo>
                      <a:pt x="491" y="252"/>
                      <a:pt x="491" y="252"/>
                      <a:pt x="492" y="251"/>
                    </a:cubicBezTo>
                    <a:cubicBezTo>
                      <a:pt x="494" y="250"/>
                      <a:pt x="493" y="250"/>
                      <a:pt x="494" y="250"/>
                    </a:cubicBezTo>
                    <a:cubicBezTo>
                      <a:pt x="495" y="250"/>
                      <a:pt x="495" y="250"/>
                      <a:pt x="496" y="250"/>
                    </a:cubicBezTo>
                    <a:cubicBezTo>
                      <a:pt x="497" y="249"/>
                      <a:pt x="498" y="250"/>
                      <a:pt x="499" y="249"/>
                    </a:cubicBezTo>
                    <a:cubicBezTo>
                      <a:pt x="501" y="248"/>
                      <a:pt x="502" y="248"/>
                      <a:pt x="500" y="249"/>
                    </a:cubicBezTo>
                    <a:cubicBezTo>
                      <a:pt x="499" y="250"/>
                      <a:pt x="499" y="250"/>
                      <a:pt x="500" y="250"/>
                    </a:cubicBezTo>
                    <a:cubicBezTo>
                      <a:pt x="501" y="249"/>
                      <a:pt x="501" y="250"/>
                      <a:pt x="502" y="249"/>
                    </a:cubicBezTo>
                    <a:cubicBezTo>
                      <a:pt x="503" y="249"/>
                      <a:pt x="503" y="249"/>
                      <a:pt x="502" y="249"/>
                    </a:cubicBezTo>
                    <a:cubicBezTo>
                      <a:pt x="501" y="250"/>
                      <a:pt x="499" y="251"/>
                      <a:pt x="498" y="251"/>
                    </a:cubicBezTo>
                    <a:cubicBezTo>
                      <a:pt x="497" y="251"/>
                      <a:pt x="497" y="252"/>
                      <a:pt x="496" y="252"/>
                    </a:cubicBezTo>
                    <a:cubicBezTo>
                      <a:pt x="495" y="252"/>
                      <a:pt x="494" y="252"/>
                      <a:pt x="494" y="252"/>
                    </a:cubicBezTo>
                    <a:cubicBezTo>
                      <a:pt x="494" y="253"/>
                      <a:pt x="492" y="253"/>
                      <a:pt x="492" y="253"/>
                    </a:cubicBezTo>
                    <a:cubicBezTo>
                      <a:pt x="493" y="252"/>
                      <a:pt x="493" y="252"/>
                      <a:pt x="492" y="252"/>
                    </a:cubicBezTo>
                    <a:close/>
                    <a:moveTo>
                      <a:pt x="73" y="128"/>
                    </a:moveTo>
                    <a:cubicBezTo>
                      <a:pt x="73" y="128"/>
                      <a:pt x="76" y="127"/>
                      <a:pt x="74" y="129"/>
                    </a:cubicBezTo>
                    <a:cubicBezTo>
                      <a:pt x="73" y="130"/>
                      <a:pt x="74" y="130"/>
                      <a:pt x="75" y="129"/>
                    </a:cubicBezTo>
                    <a:cubicBezTo>
                      <a:pt x="76" y="128"/>
                      <a:pt x="76" y="129"/>
                      <a:pt x="76" y="128"/>
                    </a:cubicBezTo>
                    <a:cubicBezTo>
                      <a:pt x="76" y="127"/>
                      <a:pt x="77" y="126"/>
                      <a:pt x="79" y="126"/>
                    </a:cubicBezTo>
                    <a:cubicBezTo>
                      <a:pt x="81" y="126"/>
                      <a:pt x="81" y="126"/>
                      <a:pt x="82" y="125"/>
                    </a:cubicBezTo>
                    <a:cubicBezTo>
                      <a:pt x="83" y="124"/>
                      <a:pt x="84" y="123"/>
                      <a:pt x="83" y="122"/>
                    </a:cubicBezTo>
                    <a:cubicBezTo>
                      <a:pt x="82" y="122"/>
                      <a:pt x="83" y="122"/>
                      <a:pt x="82" y="121"/>
                    </a:cubicBezTo>
                    <a:cubicBezTo>
                      <a:pt x="82" y="120"/>
                      <a:pt x="81" y="121"/>
                      <a:pt x="80" y="120"/>
                    </a:cubicBezTo>
                    <a:cubicBezTo>
                      <a:pt x="79" y="120"/>
                      <a:pt x="78" y="119"/>
                      <a:pt x="78" y="120"/>
                    </a:cubicBezTo>
                    <a:cubicBezTo>
                      <a:pt x="79" y="121"/>
                      <a:pt x="77" y="122"/>
                      <a:pt x="76" y="121"/>
                    </a:cubicBezTo>
                    <a:cubicBezTo>
                      <a:pt x="75" y="120"/>
                      <a:pt x="75" y="121"/>
                      <a:pt x="75" y="122"/>
                    </a:cubicBezTo>
                    <a:cubicBezTo>
                      <a:pt x="75" y="124"/>
                      <a:pt x="74" y="122"/>
                      <a:pt x="71" y="123"/>
                    </a:cubicBezTo>
                    <a:cubicBezTo>
                      <a:pt x="69" y="125"/>
                      <a:pt x="71" y="126"/>
                      <a:pt x="71" y="128"/>
                    </a:cubicBezTo>
                    <a:cubicBezTo>
                      <a:pt x="72" y="129"/>
                      <a:pt x="73" y="129"/>
                      <a:pt x="73" y="128"/>
                    </a:cubicBezTo>
                    <a:close/>
                    <a:moveTo>
                      <a:pt x="79" y="119"/>
                    </a:moveTo>
                    <a:cubicBezTo>
                      <a:pt x="78" y="119"/>
                      <a:pt x="78" y="118"/>
                      <a:pt x="79" y="117"/>
                    </a:cubicBezTo>
                    <a:cubicBezTo>
                      <a:pt x="80" y="117"/>
                      <a:pt x="81" y="118"/>
                      <a:pt x="80" y="117"/>
                    </a:cubicBezTo>
                    <a:cubicBezTo>
                      <a:pt x="80" y="115"/>
                      <a:pt x="82" y="116"/>
                      <a:pt x="82" y="116"/>
                    </a:cubicBezTo>
                    <a:cubicBezTo>
                      <a:pt x="83" y="117"/>
                      <a:pt x="83" y="115"/>
                      <a:pt x="84" y="116"/>
                    </a:cubicBezTo>
                    <a:cubicBezTo>
                      <a:pt x="85" y="118"/>
                      <a:pt x="84" y="118"/>
                      <a:pt x="83" y="118"/>
                    </a:cubicBezTo>
                    <a:cubicBezTo>
                      <a:pt x="82" y="118"/>
                      <a:pt x="82" y="118"/>
                      <a:pt x="81" y="119"/>
                    </a:cubicBezTo>
                    <a:cubicBezTo>
                      <a:pt x="80" y="120"/>
                      <a:pt x="80" y="120"/>
                      <a:pt x="79" y="119"/>
                    </a:cubicBezTo>
                    <a:close/>
                    <a:moveTo>
                      <a:pt x="106" y="105"/>
                    </a:moveTo>
                    <a:cubicBezTo>
                      <a:pt x="107" y="103"/>
                      <a:pt x="109" y="102"/>
                      <a:pt x="109" y="101"/>
                    </a:cubicBezTo>
                    <a:cubicBezTo>
                      <a:pt x="110" y="100"/>
                      <a:pt x="111" y="100"/>
                      <a:pt x="110" y="102"/>
                    </a:cubicBezTo>
                    <a:cubicBezTo>
                      <a:pt x="108" y="104"/>
                      <a:pt x="109" y="104"/>
                      <a:pt x="108" y="105"/>
                    </a:cubicBezTo>
                    <a:cubicBezTo>
                      <a:pt x="107" y="105"/>
                      <a:pt x="105" y="105"/>
                      <a:pt x="106" y="105"/>
                    </a:cubicBezTo>
                    <a:close/>
                    <a:moveTo>
                      <a:pt x="112" y="101"/>
                    </a:moveTo>
                    <a:cubicBezTo>
                      <a:pt x="112" y="100"/>
                      <a:pt x="112" y="99"/>
                      <a:pt x="114" y="99"/>
                    </a:cubicBezTo>
                    <a:cubicBezTo>
                      <a:pt x="115" y="100"/>
                      <a:pt x="115" y="100"/>
                      <a:pt x="114" y="100"/>
                    </a:cubicBezTo>
                    <a:cubicBezTo>
                      <a:pt x="113" y="101"/>
                      <a:pt x="112" y="102"/>
                      <a:pt x="112" y="101"/>
                    </a:cubicBezTo>
                    <a:close/>
                    <a:moveTo>
                      <a:pt x="175" y="127"/>
                    </a:moveTo>
                    <a:cubicBezTo>
                      <a:pt x="175" y="124"/>
                      <a:pt x="177" y="126"/>
                      <a:pt x="176" y="124"/>
                    </a:cubicBezTo>
                    <a:cubicBezTo>
                      <a:pt x="175" y="122"/>
                      <a:pt x="175" y="121"/>
                      <a:pt x="174" y="119"/>
                    </a:cubicBezTo>
                    <a:cubicBezTo>
                      <a:pt x="174" y="117"/>
                      <a:pt x="173" y="116"/>
                      <a:pt x="175" y="117"/>
                    </a:cubicBezTo>
                    <a:cubicBezTo>
                      <a:pt x="176" y="119"/>
                      <a:pt x="177" y="117"/>
                      <a:pt x="178" y="119"/>
                    </a:cubicBezTo>
                    <a:cubicBezTo>
                      <a:pt x="179" y="120"/>
                      <a:pt x="180" y="123"/>
                      <a:pt x="179" y="123"/>
                    </a:cubicBezTo>
                    <a:cubicBezTo>
                      <a:pt x="178" y="123"/>
                      <a:pt x="180" y="125"/>
                      <a:pt x="179" y="125"/>
                    </a:cubicBezTo>
                    <a:cubicBezTo>
                      <a:pt x="177" y="125"/>
                      <a:pt x="179" y="126"/>
                      <a:pt x="177" y="127"/>
                    </a:cubicBezTo>
                    <a:cubicBezTo>
                      <a:pt x="176" y="127"/>
                      <a:pt x="175" y="128"/>
                      <a:pt x="175" y="127"/>
                    </a:cubicBezTo>
                    <a:close/>
                    <a:moveTo>
                      <a:pt x="173" y="132"/>
                    </a:moveTo>
                    <a:cubicBezTo>
                      <a:pt x="173" y="130"/>
                      <a:pt x="172" y="132"/>
                      <a:pt x="173" y="130"/>
                    </a:cubicBezTo>
                    <a:cubicBezTo>
                      <a:pt x="173" y="129"/>
                      <a:pt x="171" y="130"/>
                      <a:pt x="171" y="128"/>
                    </a:cubicBezTo>
                    <a:cubicBezTo>
                      <a:pt x="172" y="127"/>
                      <a:pt x="171" y="126"/>
                      <a:pt x="170" y="126"/>
                    </a:cubicBezTo>
                    <a:cubicBezTo>
                      <a:pt x="170" y="125"/>
                      <a:pt x="170" y="122"/>
                      <a:pt x="172" y="124"/>
                    </a:cubicBezTo>
                    <a:cubicBezTo>
                      <a:pt x="174" y="125"/>
                      <a:pt x="174" y="126"/>
                      <a:pt x="175" y="129"/>
                    </a:cubicBezTo>
                    <a:cubicBezTo>
                      <a:pt x="176" y="132"/>
                      <a:pt x="175" y="131"/>
                      <a:pt x="175" y="132"/>
                    </a:cubicBezTo>
                    <a:cubicBezTo>
                      <a:pt x="175" y="134"/>
                      <a:pt x="176" y="136"/>
                      <a:pt x="174" y="133"/>
                    </a:cubicBezTo>
                    <a:cubicBezTo>
                      <a:pt x="174" y="133"/>
                      <a:pt x="173" y="133"/>
                      <a:pt x="173" y="132"/>
                    </a:cubicBezTo>
                    <a:close/>
                    <a:moveTo>
                      <a:pt x="169" y="125"/>
                    </a:moveTo>
                    <a:cubicBezTo>
                      <a:pt x="169" y="124"/>
                      <a:pt x="170" y="127"/>
                      <a:pt x="170" y="128"/>
                    </a:cubicBezTo>
                    <a:cubicBezTo>
                      <a:pt x="169" y="128"/>
                      <a:pt x="169" y="127"/>
                      <a:pt x="169" y="127"/>
                    </a:cubicBezTo>
                    <a:cubicBezTo>
                      <a:pt x="169" y="126"/>
                      <a:pt x="169" y="125"/>
                      <a:pt x="169" y="125"/>
                    </a:cubicBezTo>
                    <a:close/>
                    <a:moveTo>
                      <a:pt x="168" y="124"/>
                    </a:moveTo>
                    <a:cubicBezTo>
                      <a:pt x="166" y="122"/>
                      <a:pt x="168" y="122"/>
                      <a:pt x="167" y="121"/>
                    </a:cubicBezTo>
                    <a:cubicBezTo>
                      <a:pt x="165" y="120"/>
                      <a:pt x="165" y="120"/>
                      <a:pt x="166" y="119"/>
                    </a:cubicBezTo>
                    <a:cubicBezTo>
                      <a:pt x="166" y="118"/>
                      <a:pt x="166" y="117"/>
                      <a:pt x="167" y="118"/>
                    </a:cubicBezTo>
                    <a:cubicBezTo>
                      <a:pt x="168" y="118"/>
                      <a:pt x="169" y="117"/>
                      <a:pt x="170" y="117"/>
                    </a:cubicBezTo>
                    <a:cubicBezTo>
                      <a:pt x="171" y="118"/>
                      <a:pt x="174" y="119"/>
                      <a:pt x="174" y="120"/>
                    </a:cubicBezTo>
                    <a:cubicBezTo>
                      <a:pt x="173" y="121"/>
                      <a:pt x="174" y="121"/>
                      <a:pt x="174" y="122"/>
                    </a:cubicBezTo>
                    <a:cubicBezTo>
                      <a:pt x="175" y="124"/>
                      <a:pt x="174" y="124"/>
                      <a:pt x="172" y="123"/>
                    </a:cubicBezTo>
                    <a:cubicBezTo>
                      <a:pt x="170" y="121"/>
                      <a:pt x="169" y="121"/>
                      <a:pt x="170" y="122"/>
                    </a:cubicBezTo>
                    <a:cubicBezTo>
                      <a:pt x="171" y="123"/>
                      <a:pt x="169" y="124"/>
                      <a:pt x="168" y="124"/>
                    </a:cubicBezTo>
                    <a:close/>
                    <a:moveTo>
                      <a:pt x="183" y="132"/>
                    </a:moveTo>
                    <a:cubicBezTo>
                      <a:pt x="181" y="132"/>
                      <a:pt x="180" y="133"/>
                      <a:pt x="181" y="130"/>
                    </a:cubicBezTo>
                    <a:cubicBezTo>
                      <a:pt x="181" y="128"/>
                      <a:pt x="179" y="130"/>
                      <a:pt x="179" y="128"/>
                    </a:cubicBezTo>
                    <a:cubicBezTo>
                      <a:pt x="179" y="127"/>
                      <a:pt x="180" y="127"/>
                      <a:pt x="181" y="127"/>
                    </a:cubicBezTo>
                    <a:cubicBezTo>
                      <a:pt x="183" y="128"/>
                      <a:pt x="183" y="127"/>
                      <a:pt x="184" y="128"/>
                    </a:cubicBezTo>
                    <a:cubicBezTo>
                      <a:pt x="184" y="129"/>
                      <a:pt x="184" y="130"/>
                      <a:pt x="183" y="131"/>
                    </a:cubicBezTo>
                    <a:cubicBezTo>
                      <a:pt x="183" y="131"/>
                      <a:pt x="184" y="133"/>
                      <a:pt x="183" y="132"/>
                    </a:cubicBezTo>
                    <a:close/>
                    <a:moveTo>
                      <a:pt x="177" y="135"/>
                    </a:moveTo>
                    <a:cubicBezTo>
                      <a:pt x="177" y="133"/>
                      <a:pt x="177" y="132"/>
                      <a:pt x="178" y="133"/>
                    </a:cubicBezTo>
                    <a:cubicBezTo>
                      <a:pt x="179" y="133"/>
                      <a:pt x="178" y="132"/>
                      <a:pt x="177" y="131"/>
                    </a:cubicBezTo>
                    <a:cubicBezTo>
                      <a:pt x="176" y="129"/>
                      <a:pt x="176" y="129"/>
                      <a:pt x="177" y="128"/>
                    </a:cubicBezTo>
                    <a:cubicBezTo>
                      <a:pt x="178" y="128"/>
                      <a:pt x="178" y="128"/>
                      <a:pt x="179" y="129"/>
                    </a:cubicBezTo>
                    <a:cubicBezTo>
                      <a:pt x="179" y="130"/>
                      <a:pt x="180" y="129"/>
                      <a:pt x="180" y="131"/>
                    </a:cubicBezTo>
                    <a:cubicBezTo>
                      <a:pt x="179" y="133"/>
                      <a:pt x="180" y="133"/>
                      <a:pt x="179" y="134"/>
                    </a:cubicBezTo>
                    <a:cubicBezTo>
                      <a:pt x="179" y="135"/>
                      <a:pt x="179" y="136"/>
                      <a:pt x="178" y="134"/>
                    </a:cubicBezTo>
                    <a:cubicBezTo>
                      <a:pt x="178" y="133"/>
                      <a:pt x="178" y="137"/>
                      <a:pt x="177" y="135"/>
                    </a:cubicBezTo>
                    <a:close/>
                    <a:moveTo>
                      <a:pt x="197" y="146"/>
                    </a:moveTo>
                    <a:cubicBezTo>
                      <a:pt x="196" y="146"/>
                      <a:pt x="197" y="145"/>
                      <a:pt x="198" y="145"/>
                    </a:cubicBezTo>
                    <a:cubicBezTo>
                      <a:pt x="198" y="144"/>
                      <a:pt x="199" y="144"/>
                      <a:pt x="199" y="144"/>
                    </a:cubicBezTo>
                    <a:cubicBezTo>
                      <a:pt x="198" y="145"/>
                      <a:pt x="198" y="145"/>
                      <a:pt x="197" y="146"/>
                    </a:cubicBezTo>
                    <a:cubicBezTo>
                      <a:pt x="197" y="146"/>
                      <a:pt x="197" y="146"/>
                      <a:pt x="197" y="146"/>
                    </a:cubicBezTo>
                    <a:close/>
                    <a:moveTo>
                      <a:pt x="192" y="145"/>
                    </a:moveTo>
                    <a:cubicBezTo>
                      <a:pt x="192" y="144"/>
                      <a:pt x="192" y="144"/>
                      <a:pt x="192" y="144"/>
                    </a:cubicBezTo>
                    <a:cubicBezTo>
                      <a:pt x="193" y="144"/>
                      <a:pt x="193" y="144"/>
                      <a:pt x="193" y="144"/>
                    </a:cubicBezTo>
                    <a:cubicBezTo>
                      <a:pt x="193" y="145"/>
                      <a:pt x="193" y="145"/>
                      <a:pt x="192" y="145"/>
                    </a:cubicBezTo>
                    <a:close/>
                    <a:moveTo>
                      <a:pt x="181" y="136"/>
                    </a:moveTo>
                    <a:cubicBezTo>
                      <a:pt x="179" y="137"/>
                      <a:pt x="180" y="136"/>
                      <a:pt x="180" y="136"/>
                    </a:cubicBezTo>
                    <a:cubicBezTo>
                      <a:pt x="180" y="135"/>
                      <a:pt x="181" y="135"/>
                      <a:pt x="181" y="135"/>
                    </a:cubicBezTo>
                    <a:cubicBezTo>
                      <a:pt x="180" y="135"/>
                      <a:pt x="181" y="134"/>
                      <a:pt x="182" y="135"/>
                    </a:cubicBezTo>
                    <a:cubicBezTo>
                      <a:pt x="183" y="135"/>
                      <a:pt x="183" y="136"/>
                      <a:pt x="182" y="136"/>
                    </a:cubicBezTo>
                    <a:cubicBezTo>
                      <a:pt x="181" y="136"/>
                      <a:pt x="181" y="136"/>
                      <a:pt x="181" y="136"/>
                    </a:cubicBezTo>
                    <a:close/>
                    <a:moveTo>
                      <a:pt x="181" y="134"/>
                    </a:moveTo>
                    <a:cubicBezTo>
                      <a:pt x="180" y="134"/>
                      <a:pt x="180" y="134"/>
                      <a:pt x="181" y="133"/>
                    </a:cubicBezTo>
                    <a:cubicBezTo>
                      <a:pt x="181" y="133"/>
                      <a:pt x="180" y="133"/>
                      <a:pt x="182" y="133"/>
                    </a:cubicBezTo>
                    <a:cubicBezTo>
                      <a:pt x="183" y="133"/>
                      <a:pt x="183" y="132"/>
                      <a:pt x="183" y="133"/>
                    </a:cubicBezTo>
                    <a:cubicBezTo>
                      <a:pt x="184" y="134"/>
                      <a:pt x="183" y="135"/>
                      <a:pt x="183" y="135"/>
                    </a:cubicBezTo>
                    <a:cubicBezTo>
                      <a:pt x="184" y="136"/>
                      <a:pt x="185" y="135"/>
                      <a:pt x="186" y="136"/>
                    </a:cubicBezTo>
                    <a:cubicBezTo>
                      <a:pt x="186" y="137"/>
                      <a:pt x="186" y="138"/>
                      <a:pt x="187" y="139"/>
                    </a:cubicBezTo>
                    <a:cubicBezTo>
                      <a:pt x="188" y="140"/>
                      <a:pt x="189" y="141"/>
                      <a:pt x="187" y="140"/>
                    </a:cubicBezTo>
                    <a:cubicBezTo>
                      <a:pt x="186" y="139"/>
                      <a:pt x="185" y="140"/>
                      <a:pt x="186" y="140"/>
                    </a:cubicBezTo>
                    <a:cubicBezTo>
                      <a:pt x="186" y="141"/>
                      <a:pt x="187" y="140"/>
                      <a:pt x="187" y="140"/>
                    </a:cubicBezTo>
                    <a:cubicBezTo>
                      <a:pt x="188" y="141"/>
                      <a:pt x="188" y="140"/>
                      <a:pt x="188" y="141"/>
                    </a:cubicBezTo>
                    <a:cubicBezTo>
                      <a:pt x="189" y="142"/>
                      <a:pt x="190" y="141"/>
                      <a:pt x="189" y="142"/>
                    </a:cubicBezTo>
                    <a:cubicBezTo>
                      <a:pt x="189" y="144"/>
                      <a:pt x="189" y="143"/>
                      <a:pt x="189" y="144"/>
                    </a:cubicBezTo>
                    <a:cubicBezTo>
                      <a:pt x="189" y="145"/>
                      <a:pt x="190" y="145"/>
                      <a:pt x="189" y="146"/>
                    </a:cubicBezTo>
                    <a:cubicBezTo>
                      <a:pt x="189" y="147"/>
                      <a:pt x="187" y="146"/>
                      <a:pt x="187" y="145"/>
                    </a:cubicBezTo>
                    <a:cubicBezTo>
                      <a:pt x="187" y="143"/>
                      <a:pt x="187" y="145"/>
                      <a:pt x="186" y="144"/>
                    </a:cubicBezTo>
                    <a:cubicBezTo>
                      <a:pt x="186" y="144"/>
                      <a:pt x="187" y="144"/>
                      <a:pt x="186" y="143"/>
                    </a:cubicBezTo>
                    <a:cubicBezTo>
                      <a:pt x="185" y="142"/>
                      <a:pt x="185" y="142"/>
                      <a:pt x="184" y="142"/>
                    </a:cubicBezTo>
                    <a:cubicBezTo>
                      <a:pt x="184" y="142"/>
                      <a:pt x="184" y="141"/>
                      <a:pt x="184" y="142"/>
                    </a:cubicBezTo>
                    <a:cubicBezTo>
                      <a:pt x="183" y="142"/>
                      <a:pt x="183" y="142"/>
                      <a:pt x="182" y="141"/>
                    </a:cubicBezTo>
                    <a:cubicBezTo>
                      <a:pt x="182" y="141"/>
                      <a:pt x="184" y="141"/>
                      <a:pt x="184" y="140"/>
                    </a:cubicBezTo>
                    <a:cubicBezTo>
                      <a:pt x="183" y="139"/>
                      <a:pt x="184" y="139"/>
                      <a:pt x="183" y="139"/>
                    </a:cubicBezTo>
                    <a:cubicBezTo>
                      <a:pt x="182" y="139"/>
                      <a:pt x="182" y="139"/>
                      <a:pt x="182" y="138"/>
                    </a:cubicBezTo>
                    <a:cubicBezTo>
                      <a:pt x="182" y="137"/>
                      <a:pt x="183" y="138"/>
                      <a:pt x="183" y="137"/>
                    </a:cubicBezTo>
                    <a:cubicBezTo>
                      <a:pt x="183" y="136"/>
                      <a:pt x="182" y="137"/>
                      <a:pt x="183" y="136"/>
                    </a:cubicBezTo>
                    <a:cubicBezTo>
                      <a:pt x="183" y="134"/>
                      <a:pt x="182" y="134"/>
                      <a:pt x="181" y="134"/>
                    </a:cubicBezTo>
                    <a:close/>
                    <a:moveTo>
                      <a:pt x="183" y="144"/>
                    </a:moveTo>
                    <a:cubicBezTo>
                      <a:pt x="183" y="143"/>
                      <a:pt x="182" y="143"/>
                      <a:pt x="183" y="142"/>
                    </a:cubicBezTo>
                    <a:cubicBezTo>
                      <a:pt x="183" y="142"/>
                      <a:pt x="183" y="142"/>
                      <a:pt x="184" y="143"/>
                    </a:cubicBezTo>
                    <a:cubicBezTo>
                      <a:pt x="184" y="143"/>
                      <a:pt x="183" y="143"/>
                      <a:pt x="184" y="144"/>
                    </a:cubicBezTo>
                    <a:cubicBezTo>
                      <a:pt x="185" y="145"/>
                      <a:pt x="185" y="145"/>
                      <a:pt x="185" y="146"/>
                    </a:cubicBezTo>
                    <a:cubicBezTo>
                      <a:pt x="186" y="147"/>
                      <a:pt x="185" y="147"/>
                      <a:pt x="184" y="146"/>
                    </a:cubicBezTo>
                    <a:cubicBezTo>
                      <a:pt x="183" y="144"/>
                      <a:pt x="183" y="144"/>
                      <a:pt x="183" y="144"/>
                    </a:cubicBezTo>
                    <a:close/>
                    <a:moveTo>
                      <a:pt x="143" y="18"/>
                    </a:moveTo>
                    <a:cubicBezTo>
                      <a:pt x="143" y="100"/>
                      <a:pt x="143" y="100"/>
                      <a:pt x="143" y="100"/>
                    </a:cubicBezTo>
                    <a:cubicBezTo>
                      <a:pt x="147" y="102"/>
                      <a:pt x="145" y="99"/>
                      <a:pt x="146" y="100"/>
                    </a:cubicBezTo>
                    <a:cubicBezTo>
                      <a:pt x="148" y="101"/>
                      <a:pt x="148" y="101"/>
                      <a:pt x="149" y="101"/>
                    </a:cubicBezTo>
                    <a:cubicBezTo>
                      <a:pt x="150" y="100"/>
                      <a:pt x="153" y="99"/>
                      <a:pt x="153" y="101"/>
                    </a:cubicBezTo>
                    <a:cubicBezTo>
                      <a:pt x="152" y="102"/>
                      <a:pt x="151" y="102"/>
                      <a:pt x="153" y="103"/>
                    </a:cubicBezTo>
                    <a:cubicBezTo>
                      <a:pt x="156" y="104"/>
                      <a:pt x="153" y="105"/>
                      <a:pt x="158" y="107"/>
                    </a:cubicBezTo>
                    <a:cubicBezTo>
                      <a:pt x="162" y="110"/>
                      <a:pt x="160" y="111"/>
                      <a:pt x="161" y="111"/>
                    </a:cubicBezTo>
                    <a:cubicBezTo>
                      <a:pt x="162" y="112"/>
                      <a:pt x="162" y="110"/>
                      <a:pt x="165" y="110"/>
                    </a:cubicBezTo>
                    <a:cubicBezTo>
                      <a:pt x="168" y="109"/>
                      <a:pt x="165" y="108"/>
                      <a:pt x="167" y="107"/>
                    </a:cubicBezTo>
                    <a:cubicBezTo>
                      <a:pt x="169" y="107"/>
                      <a:pt x="166" y="106"/>
                      <a:pt x="168" y="106"/>
                    </a:cubicBezTo>
                    <a:cubicBezTo>
                      <a:pt x="172" y="104"/>
                      <a:pt x="172" y="104"/>
                      <a:pt x="173" y="106"/>
                    </a:cubicBezTo>
                    <a:cubicBezTo>
                      <a:pt x="175" y="108"/>
                      <a:pt x="173" y="107"/>
                      <a:pt x="174" y="108"/>
                    </a:cubicBezTo>
                    <a:cubicBezTo>
                      <a:pt x="175" y="110"/>
                      <a:pt x="176" y="109"/>
                      <a:pt x="177" y="111"/>
                    </a:cubicBezTo>
                    <a:cubicBezTo>
                      <a:pt x="178" y="114"/>
                      <a:pt x="180" y="112"/>
                      <a:pt x="181" y="115"/>
                    </a:cubicBezTo>
                    <a:cubicBezTo>
                      <a:pt x="183" y="117"/>
                      <a:pt x="187" y="124"/>
                      <a:pt x="188" y="125"/>
                    </a:cubicBezTo>
                    <a:cubicBezTo>
                      <a:pt x="189" y="127"/>
                      <a:pt x="187" y="127"/>
                      <a:pt x="189" y="127"/>
                    </a:cubicBezTo>
                    <a:cubicBezTo>
                      <a:pt x="190" y="127"/>
                      <a:pt x="188" y="129"/>
                      <a:pt x="190" y="129"/>
                    </a:cubicBezTo>
                    <a:cubicBezTo>
                      <a:pt x="191" y="129"/>
                      <a:pt x="189" y="131"/>
                      <a:pt x="191" y="131"/>
                    </a:cubicBezTo>
                    <a:cubicBezTo>
                      <a:pt x="193" y="130"/>
                      <a:pt x="192" y="132"/>
                      <a:pt x="196" y="133"/>
                    </a:cubicBezTo>
                    <a:cubicBezTo>
                      <a:pt x="199" y="134"/>
                      <a:pt x="197" y="135"/>
                      <a:pt x="199" y="135"/>
                    </a:cubicBezTo>
                    <a:cubicBezTo>
                      <a:pt x="200" y="135"/>
                      <a:pt x="200" y="136"/>
                      <a:pt x="200" y="136"/>
                    </a:cubicBezTo>
                    <a:cubicBezTo>
                      <a:pt x="199" y="137"/>
                      <a:pt x="198" y="137"/>
                      <a:pt x="199" y="140"/>
                    </a:cubicBezTo>
                    <a:cubicBezTo>
                      <a:pt x="200" y="143"/>
                      <a:pt x="198" y="143"/>
                      <a:pt x="197" y="145"/>
                    </a:cubicBezTo>
                    <a:cubicBezTo>
                      <a:pt x="195" y="147"/>
                      <a:pt x="195" y="145"/>
                      <a:pt x="194" y="143"/>
                    </a:cubicBezTo>
                    <a:cubicBezTo>
                      <a:pt x="194" y="142"/>
                      <a:pt x="196" y="140"/>
                      <a:pt x="194" y="137"/>
                    </a:cubicBezTo>
                    <a:cubicBezTo>
                      <a:pt x="193" y="134"/>
                      <a:pt x="191" y="136"/>
                      <a:pt x="190" y="138"/>
                    </a:cubicBezTo>
                    <a:cubicBezTo>
                      <a:pt x="189" y="141"/>
                      <a:pt x="187" y="139"/>
                      <a:pt x="188" y="138"/>
                    </a:cubicBezTo>
                    <a:cubicBezTo>
                      <a:pt x="190" y="136"/>
                      <a:pt x="189" y="135"/>
                      <a:pt x="191" y="135"/>
                    </a:cubicBezTo>
                    <a:cubicBezTo>
                      <a:pt x="193" y="134"/>
                      <a:pt x="191" y="135"/>
                      <a:pt x="187" y="131"/>
                    </a:cubicBezTo>
                    <a:cubicBezTo>
                      <a:pt x="184" y="128"/>
                      <a:pt x="186" y="128"/>
                      <a:pt x="183" y="127"/>
                    </a:cubicBezTo>
                    <a:cubicBezTo>
                      <a:pt x="180" y="126"/>
                      <a:pt x="183" y="124"/>
                      <a:pt x="182" y="123"/>
                    </a:cubicBezTo>
                    <a:cubicBezTo>
                      <a:pt x="180" y="122"/>
                      <a:pt x="181" y="122"/>
                      <a:pt x="179" y="118"/>
                    </a:cubicBezTo>
                    <a:cubicBezTo>
                      <a:pt x="178" y="115"/>
                      <a:pt x="176" y="118"/>
                      <a:pt x="174" y="115"/>
                    </a:cubicBezTo>
                    <a:cubicBezTo>
                      <a:pt x="172" y="111"/>
                      <a:pt x="173" y="113"/>
                      <a:pt x="173" y="116"/>
                    </a:cubicBezTo>
                    <a:cubicBezTo>
                      <a:pt x="174" y="119"/>
                      <a:pt x="170" y="116"/>
                      <a:pt x="168" y="113"/>
                    </a:cubicBezTo>
                    <a:cubicBezTo>
                      <a:pt x="165" y="111"/>
                      <a:pt x="165" y="113"/>
                      <a:pt x="167" y="115"/>
                    </a:cubicBezTo>
                    <a:cubicBezTo>
                      <a:pt x="169" y="117"/>
                      <a:pt x="166" y="118"/>
                      <a:pt x="163" y="116"/>
                    </a:cubicBezTo>
                    <a:cubicBezTo>
                      <a:pt x="159" y="114"/>
                      <a:pt x="159" y="112"/>
                      <a:pt x="156" y="111"/>
                    </a:cubicBezTo>
                    <a:cubicBezTo>
                      <a:pt x="153" y="109"/>
                      <a:pt x="147" y="107"/>
                      <a:pt x="149" y="106"/>
                    </a:cubicBezTo>
                    <a:cubicBezTo>
                      <a:pt x="151" y="105"/>
                      <a:pt x="151" y="103"/>
                      <a:pt x="147" y="105"/>
                    </a:cubicBezTo>
                    <a:cubicBezTo>
                      <a:pt x="144" y="107"/>
                      <a:pt x="138" y="102"/>
                      <a:pt x="134" y="102"/>
                    </a:cubicBezTo>
                    <a:cubicBezTo>
                      <a:pt x="131" y="102"/>
                      <a:pt x="126" y="104"/>
                      <a:pt x="123" y="100"/>
                    </a:cubicBezTo>
                    <a:cubicBezTo>
                      <a:pt x="121" y="97"/>
                      <a:pt x="122" y="101"/>
                      <a:pt x="119" y="99"/>
                    </a:cubicBezTo>
                    <a:cubicBezTo>
                      <a:pt x="116" y="97"/>
                      <a:pt x="113" y="98"/>
                      <a:pt x="113" y="95"/>
                    </a:cubicBezTo>
                    <a:cubicBezTo>
                      <a:pt x="113" y="93"/>
                      <a:pt x="111" y="95"/>
                      <a:pt x="107" y="96"/>
                    </a:cubicBezTo>
                    <a:cubicBezTo>
                      <a:pt x="103" y="96"/>
                      <a:pt x="108" y="99"/>
                      <a:pt x="105" y="100"/>
                    </a:cubicBezTo>
                    <a:cubicBezTo>
                      <a:pt x="102" y="101"/>
                      <a:pt x="106" y="103"/>
                      <a:pt x="102" y="103"/>
                    </a:cubicBezTo>
                    <a:cubicBezTo>
                      <a:pt x="99" y="103"/>
                      <a:pt x="98" y="104"/>
                      <a:pt x="94" y="107"/>
                    </a:cubicBezTo>
                    <a:cubicBezTo>
                      <a:pt x="90" y="111"/>
                      <a:pt x="82" y="110"/>
                      <a:pt x="87" y="107"/>
                    </a:cubicBezTo>
                    <a:cubicBezTo>
                      <a:pt x="90" y="106"/>
                      <a:pt x="83" y="106"/>
                      <a:pt x="87" y="102"/>
                    </a:cubicBezTo>
                    <a:cubicBezTo>
                      <a:pt x="91" y="99"/>
                      <a:pt x="87" y="98"/>
                      <a:pt x="91" y="95"/>
                    </a:cubicBezTo>
                    <a:cubicBezTo>
                      <a:pt x="96" y="92"/>
                      <a:pt x="105" y="100"/>
                      <a:pt x="100" y="95"/>
                    </a:cubicBezTo>
                    <a:cubicBezTo>
                      <a:pt x="95" y="90"/>
                      <a:pt x="88" y="93"/>
                      <a:pt x="85" y="97"/>
                    </a:cubicBezTo>
                    <a:cubicBezTo>
                      <a:pt x="83" y="102"/>
                      <a:pt x="82" y="103"/>
                      <a:pt x="75" y="108"/>
                    </a:cubicBezTo>
                    <a:cubicBezTo>
                      <a:pt x="69" y="113"/>
                      <a:pt x="79" y="109"/>
                      <a:pt x="79" y="112"/>
                    </a:cubicBezTo>
                    <a:cubicBezTo>
                      <a:pt x="78" y="114"/>
                      <a:pt x="76" y="113"/>
                      <a:pt x="75" y="116"/>
                    </a:cubicBezTo>
                    <a:cubicBezTo>
                      <a:pt x="74" y="119"/>
                      <a:pt x="69" y="121"/>
                      <a:pt x="66" y="123"/>
                    </a:cubicBezTo>
                    <a:cubicBezTo>
                      <a:pt x="62" y="125"/>
                      <a:pt x="63" y="127"/>
                      <a:pt x="57" y="130"/>
                    </a:cubicBezTo>
                    <a:cubicBezTo>
                      <a:pt x="50" y="134"/>
                      <a:pt x="55" y="135"/>
                      <a:pt x="52" y="135"/>
                    </a:cubicBezTo>
                    <a:cubicBezTo>
                      <a:pt x="49" y="135"/>
                      <a:pt x="45" y="141"/>
                      <a:pt x="45" y="139"/>
                    </a:cubicBezTo>
                    <a:cubicBezTo>
                      <a:pt x="45" y="137"/>
                      <a:pt x="41" y="138"/>
                      <a:pt x="42" y="140"/>
                    </a:cubicBezTo>
                    <a:cubicBezTo>
                      <a:pt x="42" y="142"/>
                      <a:pt x="40" y="144"/>
                      <a:pt x="39" y="141"/>
                    </a:cubicBezTo>
                    <a:cubicBezTo>
                      <a:pt x="39" y="139"/>
                      <a:pt x="37" y="142"/>
                      <a:pt x="36" y="140"/>
                    </a:cubicBezTo>
                    <a:cubicBezTo>
                      <a:pt x="35" y="138"/>
                      <a:pt x="34" y="142"/>
                      <a:pt x="29" y="144"/>
                    </a:cubicBezTo>
                    <a:cubicBezTo>
                      <a:pt x="25" y="146"/>
                      <a:pt x="26" y="143"/>
                      <a:pt x="29" y="141"/>
                    </a:cubicBezTo>
                    <a:cubicBezTo>
                      <a:pt x="33" y="140"/>
                      <a:pt x="30" y="138"/>
                      <a:pt x="35" y="136"/>
                    </a:cubicBezTo>
                    <a:cubicBezTo>
                      <a:pt x="40" y="135"/>
                      <a:pt x="39" y="139"/>
                      <a:pt x="42" y="134"/>
                    </a:cubicBezTo>
                    <a:cubicBezTo>
                      <a:pt x="44" y="130"/>
                      <a:pt x="48" y="131"/>
                      <a:pt x="50" y="127"/>
                    </a:cubicBezTo>
                    <a:cubicBezTo>
                      <a:pt x="52" y="123"/>
                      <a:pt x="55" y="125"/>
                      <a:pt x="55" y="122"/>
                    </a:cubicBezTo>
                    <a:cubicBezTo>
                      <a:pt x="55" y="119"/>
                      <a:pt x="55" y="117"/>
                      <a:pt x="57" y="114"/>
                    </a:cubicBezTo>
                    <a:cubicBezTo>
                      <a:pt x="60" y="111"/>
                      <a:pt x="54" y="116"/>
                      <a:pt x="52" y="114"/>
                    </a:cubicBezTo>
                    <a:cubicBezTo>
                      <a:pt x="50" y="113"/>
                      <a:pt x="50" y="118"/>
                      <a:pt x="47" y="115"/>
                    </a:cubicBezTo>
                    <a:cubicBezTo>
                      <a:pt x="45" y="113"/>
                      <a:pt x="41" y="110"/>
                      <a:pt x="39" y="112"/>
                    </a:cubicBezTo>
                    <a:cubicBezTo>
                      <a:pt x="37" y="115"/>
                      <a:pt x="32" y="116"/>
                      <a:pt x="33" y="113"/>
                    </a:cubicBezTo>
                    <a:cubicBezTo>
                      <a:pt x="35" y="109"/>
                      <a:pt x="31" y="112"/>
                      <a:pt x="33" y="108"/>
                    </a:cubicBezTo>
                    <a:cubicBezTo>
                      <a:pt x="34" y="104"/>
                      <a:pt x="32" y="102"/>
                      <a:pt x="27" y="104"/>
                    </a:cubicBezTo>
                    <a:cubicBezTo>
                      <a:pt x="22" y="106"/>
                      <a:pt x="19" y="101"/>
                      <a:pt x="17" y="99"/>
                    </a:cubicBezTo>
                    <a:cubicBezTo>
                      <a:pt x="15" y="98"/>
                      <a:pt x="20" y="96"/>
                      <a:pt x="16" y="93"/>
                    </a:cubicBezTo>
                    <a:cubicBezTo>
                      <a:pt x="12" y="90"/>
                      <a:pt x="10" y="89"/>
                      <a:pt x="12" y="88"/>
                    </a:cubicBezTo>
                    <a:cubicBezTo>
                      <a:pt x="15" y="86"/>
                      <a:pt x="14" y="83"/>
                      <a:pt x="16" y="82"/>
                    </a:cubicBezTo>
                    <a:cubicBezTo>
                      <a:pt x="19" y="81"/>
                      <a:pt x="20" y="73"/>
                      <a:pt x="25" y="76"/>
                    </a:cubicBezTo>
                    <a:cubicBezTo>
                      <a:pt x="30" y="79"/>
                      <a:pt x="29" y="72"/>
                      <a:pt x="34" y="73"/>
                    </a:cubicBezTo>
                    <a:cubicBezTo>
                      <a:pt x="38" y="74"/>
                      <a:pt x="43" y="69"/>
                      <a:pt x="37" y="66"/>
                    </a:cubicBezTo>
                    <a:cubicBezTo>
                      <a:pt x="32" y="63"/>
                      <a:pt x="42" y="65"/>
                      <a:pt x="39" y="62"/>
                    </a:cubicBezTo>
                    <a:cubicBezTo>
                      <a:pt x="36" y="58"/>
                      <a:pt x="31" y="67"/>
                      <a:pt x="26" y="64"/>
                    </a:cubicBezTo>
                    <a:cubicBezTo>
                      <a:pt x="22" y="62"/>
                      <a:pt x="20" y="65"/>
                      <a:pt x="14" y="65"/>
                    </a:cubicBezTo>
                    <a:cubicBezTo>
                      <a:pt x="8" y="64"/>
                      <a:pt x="12" y="62"/>
                      <a:pt x="9" y="60"/>
                    </a:cubicBezTo>
                    <a:cubicBezTo>
                      <a:pt x="6" y="59"/>
                      <a:pt x="13" y="57"/>
                      <a:pt x="7" y="57"/>
                    </a:cubicBezTo>
                    <a:cubicBezTo>
                      <a:pt x="2" y="57"/>
                      <a:pt x="0" y="54"/>
                      <a:pt x="3" y="53"/>
                    </a:cubicBezTo>
                    <a:cubicBezTo>
                      <a:pt x="6" y="53"/>
                      <a:pt x="11" y="49"/>
                      <a:pt x="20" y="46"/>
                    </a:cubicBezTo>
                    <a:cubicBezTo>
                      <a:pt x="29" y="43"/>
                      <a:pt x="20" y="51"/>
                      <a:pt x="27" y="50"/>
                    </a:cubicBezTo>
                    <a:cubicBezTo>
                      <a:pt x="34" y="49"/>
                      <a:pt x="34" y="51"/>
                      <a:pt x="34" y="50"/>
                    </a:cubicBezTo>
                    <a:cubicBezTo>
                      <a:pt x="37" y="48"/>
                      <a:pt x="37" y="51"/>
                      <a:pt x="37" y="49"/>
                    </a:cubicBezTo>
                    <a:cubicBezTo>
                      <a:pt x="38" y="46"/>
                      <a:pt x="34" y="49"/>
                      <a:pt x="33" y="46"/>
                    </a:cubicBezTo>
                    <a:cubicBezTo>
                      <a:pt x="33" y="43"/>
                      <a:pt x="30" y="46"/>
                      <a:pt x="30" y="43"/>
                    </a:cubicBezTo>
                    <a:cubicBezTo>
                      <a:pt x="31" y="39"/>
                      <a:pt x="27" y="44"/>
                      <a:pt x="24" y="39"/>
                    </a:cubicBezTo>
                    <a:cubicBezTo>
                      <a:pt x="21" y="33"/>
                      <a:pt x="5" y="30"/>
                      <a:pt x="9" y="29"/>
                    </a:cubicBezTo>
                    <a:cubicBezTo>
                      <a:pt x="14" y="28"/>
                      <a:pt x="9" y="25"/>
                      <a:pt x="14" y="25"/>
                    </a:cubicBezTo>
                    <a:cubicBezTo>
                      <a:pt x="24" y="25"/>
                      <a:pt x="26" y="23"/>
                      <a:pt x="29" y="15"/>
                    </a:cubicBezTo>
                    <a:cubicBezTo>
                      <a:pt x="33" y="7"/>
                      <a:pt x="34" y="15"/>
                      <a:pt x="42" y="9"/>
                    </a:cubicBezTo>
                    <a:cubicBezTo>
                      <a:pt x="50" y="3"/>
                      <a:pt x="53" y="9"/>
                      <a:pt x="58" y="4"/>
                    </a:cubicBezTo>
                    <a:cubicBezTo>
                      <a:pt x="63" y="0"/>
                      <a:pt x="64" y="3"/>
                      <a:pt x="66" y="4"/>
                    </a:cubicBezTo>
                    <a:cubicBezTo>
                      <a:pt x="69" y="6"/>
                      <a:pt x="69" y="3"/>
                      <a:pt x="72" y="5"/>
                    </a:cubicBezTo>
                    <a:cubicBezTo>
                      <a:pt x="74" y="7"/>
                      <a:pt x="72" y="6"/>
                      <a:pt x="80" y="6"/>
                    </a:cubicBezTo>
                    <a:cubicBezTo>
                      <a:pt x="88" y="6"/>
                      <a:pt x="81" y="8"/>
                      <a:pt x="88" y="10"/>
                    </a:cubicBezTo>
                    <a:cubicBezTo>
                      <a:pt x="95" y="12"/>
                      <a:pt x="95" y="8"/>
                      <a:pt x="102" y="10"/>
                    </a:cubicBezTo>
                    <a:cubicBezTo>
                      <a:pt x="109" y="13"/>
                      <a:pt x="116" y="12"/>
                      <a:pt x="120" y="14"/>
                    </a:cubicBezTo>
                    <a:cubicBezTo>
                      <a:pt x="124" y="16"/>
                      <a:pt x="125" y="13"/>
                      <a:pt x="131" y="14"/>
                    </a:cubicBezTo>
                    <a:cubicBezTo>
                      <a:pt x="137" y="14"/>
                      <a:pt x="137" y="18"/>
                      <a:pt x="143" y="18"/>
                    </a:cubicBezTo>
                    <a:close/>
                    <a:moveTo>
                      <a:pt x="488" y="220"/>
                    </a:moveTo>
                    <a:cubicBezTo>
                      <a:pt x="488" y="221"/>
                      <a:pt x="489" y="220"/>
                      <a:pt x="490" y="220"/>
                    </a:cubicBezTo>
                    <a:cubicBezTo>
                      <a:pt x="490" y="220"/>
                      <a:pt x="505" y="220"/>
                      <a:pt x="505" y="220"/>
                    </a:cubicBezTo>
                    <a:cubicBezTo>
                      <a:pt x="505" y="218"/>
                      <a:pt x="505" y="218"/>
                      <a:pt x="506" y="218"/>
                    </a:cubicBezTo>
                    <a:cubicBezTo>
                      <a:pt x="507" y="219"/>
                      <a:pt x="507" y="218"/>
                      <a:pt x="507" y="218"/>
                    </a:cubicBezTo>
                    <a:cubicBezTo>
                      <a:pt x="508" y="219"/>
                      <a:pt x="508" y="217"/>
                      <a:pt x="509" y="217"/>
                    </a:cubicBezTo>
                    <a:cubicBezTo>
                      <a:pt x="510" y="217"/>
                      <a:pt x="507" y="217"/>
                      <a:pt x="509" y="216"/>
                    </a:cubicBezTo>
                    <a:cubicBezTo>
                      <a:pt x="511" y="214"/>
                      <a:pt x="509" y="215"/>
                      <a:pt x="511" y="214"/>
                    </a:cubicBezTo>
                    <a:cubicBezTo>
                      <a:pt x="512" y="213"/>
                      <a:pt x="510" y="212"/>
                      <a:pt x="512" y="210"/>
                    </a:cubicBezTo>
                    <a:cubicBezTo>
                      <a:pt x="513" y="209"/>
                      <a:pt x="511" y="209"/>
                      <a:pt x="513" y="207"/>
                    </a:cubicBezTo>
                    <a:cubicBezTo>
                      <a:pt x="514" y="205"/>
                      <a:pt x="516" y="202"/>
                      <a:pt x="516" y="202"/>
                    </a:cubicBezTo>
                    <a:cubicBezTo>
                      <a:pt x="516" y="202"/>
                      <a:pt x="517" y="202"/>
                      <a:pt x="517" y="203"/>
                    </a:cubicBezTo>
                    <a:cubicBezTo>
                      <a:pt x="517" y="204"/>
                      <a:pt x="518" y="204"/>
                      <a:pt x="519" y="204"/>
                    </a:cubicBezTo>
                    <a:cubicBezTo>
                      <a:pt x="520" y="203"/>
                      <a:pt x="521" y="202"/>
                      <a:pt x="522" y="204"/>
                    </a:cubicBezTo>
                    <a:cubicBezTo>
                      <a:pt x="524" y="205"/>
                      <a:pt x="524" y="205"/>
                      <a:pt x="524" y="207"/>
                    </a:cubicBezTo>
                    <a:cubicBezTo>
                      <a:pt x="524" y="208"/>
                      <a:pt x="524" y="213"/>
                      <a:pt x="524" y="214"/>
                    </a:cubicBezTo>
                    <a:cubicBezTo>
                      <a:pt x="524" y="215"/>
                      <a:pt x="523" y="215"/>
                      <a:pt x="524" y="215"/>
                    </a:cubicBezTo>
                    <a:cubicBezTo>
                      <a:pt x="525" y="216"/>
                      <a:pt x="525" y="216"/>
                      <a:pt x="525" y="216"/>
                    </a:cubicBezTo>
                    <a:cubicBezTo>
                      <a:pt x="525" y="217"/>
                      <a:pt x="525" y="219"/>
                      <a:pt x="526" y="219"/>
                    </a:cubicBezTo>
                    <a:cubicBezTo>
                      <a:pt x="527" y="219"/>
                      <a:pt x="527" y="220"/>
                      <a:pt x="527" y="221"/>
                    </a:cubicBezTo>
                    <a:cubicBezTo>
                      <a:pt x="528" y="222"/>
                      <a:pt x="528" y="221"/>
                      <a:pt x="527" y="223"/>
                    </a:cubicBezTo>
                    <a:cubicBezTo>
                      <a:pt x="526" y="224"/>
                      <a:pt x="525" y="223"/>
                      <a:pt x="523" y="224"/>
                    </a:cubicBezTo>
                    <a:cubicBezTo>
                      <a:pt x="522" y="226"/>
                      <a:pt x="522" y="224"/>
                      <a:pt x="521" y="225"/>
                    </a:cubicBezTo>
                    <a:cubicBezTo>
                      <a:pt x="520" y="225"/>
                      <a:pt x="521" y="226"/>
                      <a:pt x="519" y="225"/>
                    </a:cubicBezTo>
                    <a:cubicBezTo>
                      <a:pt x="517" y="224"/>
                      <a:pt x="518" y="228"/>
                      <a:pt x="516" y="228"/>
                    </a:cubicBezTo>
                    <a:cubicBezTo>
                      <a:pt x="515" y="228"/>
                      <a:pt x="515" y="229"/>
                      <a:pt x="514" y="230"/>
                    </a:cubicBezTo>
                    <a:cubicBezTo>
                      <a:pt x="512" y="231"/>
                      <a:pt x="512" y="229"/>
                      <a:pt x="511" y="229"/>
                    </a:cubicBezTo>
                    <a:cubicBezTo>
                      <a:pt x="510" y="230"/>
                      <a:pt x="512" y="230"/>
                      <a:pt x="511" y="231"/>
                    </a:cubicBezTo>
                    <a:cubicBezTo>
                      <a:pt x="509" y="233"/>
                      <a:pt x="508" y="237"/>
                      <a:pt x="509" y="237"/>
                    </a:cubicBezTo>
                    <a:cubicBezTo>
                      <a:pt x="510" y="238"/>
                      <a:pt x="506" y="240"/>
                      <a:pt x="508" y="240"/>
                    </a:cubicBezTo>
                    <a:cubicBezTo>
                      <a:pt x="509" y="241"/>
                      <a:pt x="509" y="241"/>
                      <a:pt x="510" y="243"/>
                    </a:cubicBezTo>
                    <a:cubicBezTo>
                      <a:pt x="510" y="245"/>
                      <a:pt x="512" y="244"/>
                      <a:pt x="512" y="243"/>
                    </a:cubicBezTo>
                    <a:cubicBezTo>
                      <a:pt x="512" y="242"/>
                      <a:pt x="511" y="242"/>
                      <a:pt x="511" y="242"/>
                    </a:cubicBezTo>
                    <a:cubicBezTo>
                      <a:pt x="512" y="241"/>
                      <a:pt x="512" y="242"/>
                      <a:pt x="513" y="244"/>
                    </a:cubicBezTo>
                    <a:cubicBezTo>
                      <a:pt x="513" y="246"/>
                      <a:pt x="511" y="244"/>
                      <a:pt x="510" y="246"/>
                    </a:cubicBezTo>
                    <a:cubicBezTo>
                      <a:pt x="508" y="247"/>
                      <a:pt x="510" y="243"/>
                      <a:pt x="508" y="245"/>
                    </a:cubicBezTo>
                    <a:cubicBezTo>
                      <a:pt x="506" y="247"/>
                      <a:pt x="506" y="246"/>
                      <a:pt x="506" y="245"/>
                    </a:cubicBezTo>
                    <a:cubicBezTo>
                      <a:pt x="505" y="243"/>
                      <a:pt x="505" y="245"/>
                      <a:pt x="505" y="246"/>
                    </a:cubicBezTo>
                    <a:cubicBezTo>
                      <a:pt x="505" y="247"/>
                      <a:pt x="500" y="247"/>
                      <a:pt x="498" y="248"/>
                    </a:cubicBezTo>
                    <a:cubicBezTo>
                      <a:pt x="496" y="248"/>
                      <a:pt x="493" y="250"/>
                      <a:pt x="491" y="251"/>
                    </a:cubicBezTo>
                    <a:cubicBezTo>
                      <a:pt x="490" y="253"/>
                      <a:pt x="490" y="254"/>
                      <a:pt x="491" y="254"/>
                    </a:cubicBezTo>
                    <a:cubicBezTo>
                      <a:pt x="493" y="254"/>
                      <a:pt x="491" y="257"/>
                      <a:pt x="490" y="260"/>
                    </a:cubicBezTo>
                    <a:cubicBezTo>
                      <a:pt x="488" y="263"/>
                      <a:pt x="486" y="266"/>
                      <a:pt x="487" y="263"/>
                    </a:cubicBezTo>
                    <a:cubicBezTo>
                      <a:pt x="487" y="261"/>
                      <a:pt x="486" y="264"/>
                      <a:pt x="484" y="261"/>
                    </a:cubicBezTo>
                    <a:cubicBezTo>
                      <a:pt x="482" y="258"/>
                      <a:pt x="487" y="256"/>
                      <a:pt x="485" y="257"/>
                    </a:cubicBezTo>
                    <a:cubicBezTo>
                      <a:pt x="483" y="258"/>
                      <a:pt x="483" y="259"/>
                      <a:pt x="483" y="261"/>
                    </a:cubicBezTo>
                    <a:cubicBezTo>
                      <a:pt x="484" y="263"/>
                      <a:pt x="484" y="265"/>
                      <a:pt x="485" y="265"/>
                    </a:cubicBezTo>
                    <a:cubicBezTo>
                      <a:pt x="486" y="265"/>
                      <a:pt x="487" y="267"/>
                      <a:pt x="485" y="270"/>
                    </a:cubicBezTo>
                    <a:cubicBezTo>
                      <a:pt x="483" y="272"/>
                      <a:pt x="482" y="277"/>
                      <a:pt x="481" y="277"/>
                    </a:cubicBezTo>
                    <a:cubicBezTo>
                      <a:pt x="480" y="276"/>
                      <a:pt x="483" y="272"/>
                      <a:pt x="482" y="271"/>
                    </a:cubicBezTo>
                    <a:cubicBezTo>
                      <a:pt x="481" y="271"/>
                      <a:pt x="482" y="271"/>
                      <a:pt x="482" y="269"/>
                    </a:cubicBezTo>
                    <a:cubicBezTo>
                      <a:pt x="481" y="268"/>
                      <a:pt x="481" y="270"/>
                      <a:pt x="480" y="269"/>
                    </a:cubicBezTo>
                    <a:cubicBezTo>
                      <a:pt x="479" y="268"/>
                      <a:pt x="480" y="268"/>
                      <a:pt x="480" y="267"/>
                    </a:cubicBezTo>
                    <a:cubicBezTo>
                      <a:pt x="479" y="266"/>
                      <a:pt x="480" y="266"/>
                      <a:pt x="480" y="265"/>
                    </a:cubicBezTo>
                    <a:cubicBezTo>
                      <a:pt x="479" y="264"/>
                      <a:pt x="479" y="263"/>
                      <a:pt x="480" y="262"/>
                    </a:cubicBezTo>
                    <a:cubicBezTo>
                      <a:pt x="480" y="261"/>
                      <a:pt x="481" y="260"/>
                      <a:pt x="480" y="261"/>
                    </a:cubicBezTo>
                    <a:cubicBezTo>
                      <a:pt x="479" y="262"/>
                      <a:pt x="479" y="262"/>
                      <a:pt x="479" y="264"/>
                    </a:cubicBezTo>
                    <a:cubicBezTo>
                      <a:pt x="478" y="265"/>
                      <a:pt x="478" y="266"/>
                      <a:pt x="479" y="268"/>
                    </a:cubicBezTo>
                    <a:cubicBezTo>
                      <a:pt x="479" y="270"/>
                      <a:pt x="480" y="271"/>
                      <a:pt x="478" y="270"/>
                    </a:cubicBezTo>
                    <a:cubicBezTo>
                      <a:pt x="476" y="268"/>
                      <a:pt x="477" y="269"/>
                      <a:pt x="479" y="271"/>
                    </a:cubicBezTo>
                    <a:cubicBezTo>
                      <a:pt x="481" y="272"/>
                      <a:pt x="479" y="271"/>
                      <a:pt x="480" y="274"/>
                    </a:cubicBezTo>
                    <a:cubicBezTo>
                      <a:pt x="480" y="277"/>
                      <a:pt x="478" y="275"/>
                      <a:pt x="479" y="276"/>
                    </a:cubicBezTo>
                    <a:cubicBezTo>
                      <a:pt x="481" y="277"/>
                      <a:pt x="478" y="279"/>
                      <a:pt x="479" y="279"/>
                    </a:cubicBezTo>
                    <a:cubicBezTo>
                      <a:pt x="480" y="278"/>
                      <a:pt x="481" y="277"/>
                      <a:pt x="482" y="279"/>
                    </a:cubicBezTo>
                    <a:cubicBezTo>
                      <a:pt x="483" y="285"/>
                      <a:pt x="484" y="286"/>
                      <a:pt x="484" y="286"/>
                    </a:cubicBezTo>
                    <a:cubicBezTo>
                      <a:pt x="483" y="286"/>
                      <a:pt x="482" y="282"/>
                      <a:pt x="480" y="284"/>
                    </a:cubicBezTo>
                    <a:cubicBezTo>
                      <a:pt x="478" y="286"/>
                      <a:pt x="477" y="283"/>
                      <a:pt x="477" y="284"/>
                    </a:cubicBezTo>
                    <a:cubicBezTo>
                      <a:pt x="477" y="285"/>
                      <a:pt x="477" y="286"/>
                      <a:pt x="479" y="285"/>
                    </a:cubicBezTo>
                    <a:cubicBezTo>
                      <a:pt x="482" y="285"/>
                      <a:pt x="481" y="286"/>
                      <a:pt x="482" y="285"/>
                    </a:cubicBezTo>
                    <a:cubicBezTo>
                      <a:pt x="482" y="285"/>
                      <a:pt x="483" y="285"/>
                      <a:pt x="482" y="287"/>
                    </a:cubicBezTo>
                    <a:cubicBezTo>
                      <a:pt x="482" y="289"/>
                      <a:pt x="482" y="287"/>
                      <a:pt x="481" y="289"/>
                    </a:cubicBezTo>
                    <a:cubicBezTo>
                      <a:pt x="480" y="290"/>
                      <a:pt x="480" y="289"/>
                      <a:pt x="478" y="289"/>
                    </a:cubicBezTo>
                    <a:cubicBezTo>
                      <a:pt x="475" y="288"/>
                      <a:pt x="479" y="289"/>
                      <a:pt x="478" y="291"/>
                    </a:cubicBezTo>
                    <a:cubicBezTo>
                      <a:pt x="477" y="292"/>
                      <a:pt x="476" y="291"/>
                      <a:pt x="477" y="292"/>
                    </a:cubicBezTo>
                    <a:cubicBezTo>
                      <a:pt x="478" y="293"/>
                      <a:pt x="479" y="291"/>
                      <a:pt x="480" y="291"/>
                    </a:cubicBezTo>
                    <a:cubicBezTo>
                      <a:pt x="480" y="292"/>
                      <a:pt x="480" y="293"/>
                      <a:pt x="477" y="294"/>
                    </a:cubicBezTo>
                    <a:cubicBezTo>
                      <a:pt x="475" y="294"/>
                      <a:pt x="472" y="296"/>
                      <a:pt x="472" y="298"/>
                    </a:cubicBezTo>
                    <a:cubicBezTo>
                      <a:pt x="471" y="300"/>
                      <a:pt x="470" y="298"/>
                      <a:pt x="467" y="300"/>
                    </a:cubicBezTo>
                    <a:cubicBezTo>
                      <a:pt x="464" y="302"/>
                      <a:pt x="465" y="305"/>
                      <a:pt x="463" y="306"/>
                    </a:cubicBezTo>
                    <a:cubicBezTo>
                      <a:pt x="462" y="306"/>
                      <a:pt x="461" y="309"/>
                      <a:pt x="459" y="309"/>
                    </a:cubicBezTo>
                    <a:cubicBezTo>
                      <a:pt x="457" y="309"/>
                      <a:pt x="459" y="309"/>
                      <a:pt x="457" y="310"/>
                    </a:cubicBezTo>
                    <a:cubicBezTo>
                      <a:pt x="456" y="312"/>
                      <a:pt x="452" y="316"/>
                      <a:pt x="453" y="324"/>
                    </a:cubicBezTo>
                    <a:cubicBezTo>
                      <a:pt x="454" y="332"/>
                      <a:pt x="458" y="335"/>
                      <a:pt x="458" y="337"/>
                    </a:cubicBezTo>
                    <a:cubicBezTo>
                      <a:pt x="457" y="340"/>
                      <a:pt x="461" y="346"/>
                      <a:pt x="460" y="349"/>
                    </a:cubicBezTo>
                    <a:cubicBezTo>
                      <a:pt x="460" y="351"/>
                      <a:pt x="460" y="353"/>
                      <a:pt x="459" y="355"/>
                    </a:cubicBezTo>
                    <a:cubicBezTo>
                      <a:pt x="458" y="356"/>
                      <a:pt x="460" y="356"/>
                      <a:pt x="458" y="358"/>
                    </a:cubicBezTo>
                    <a:cubicBezTo>
                      <a:pt x="457" y="360"/>
                      <a:pt x="458" y="357"/>
                      <a:pt x="456" y="358"/>
                    </a:cubicBezTo>
                    <a:cubicBezTo>
                      <a:pt x="455" y="359"/>
                      <a:pt x="454" y="358"/>
                      <a:pt x="455" y="357"/>
                    </a:cubicBezTo>
                    <a:cubicBezTo>
                      <a:pt x="455" y="356"/>
                      <a:pt x="454" y="358"/>
                      <a:pt x="454" y="355"/>
                    </a:cubicBezTo>
                    <a:cubicBezTo>
                      <a:pt x="453" y="352"/>
                      <a:pt x="452" y="354"/>
                      <a:pt x="451" y="351"/>
                    </a:cubicBezTo>
                    <a:cubicBezTo>
                      <a:pt x="451" y="349"/>
                      <a:pt x="450" y="350"/>
                      <a:pt x="450" y="348"/>
                    </a:cubicBezTo>
                    <a:cubicBezTo>
                      <a:pt x="449" y="346"/>
                      <a:pt x="450" y="348"/>
                      <a:pt x="448" y="347"/>
                    </a:cubicBezTo>
                    <a:cubicBezTo>
                      <a:pt x="447" y="346"/>
                      <a:pt x="446" y="343"/>
                      <a:pt x="447" y="342"/>
                    </a:cubicBezTo>
                    <a:cubicBezTo>
                      <a:pt x="449" y="340"/>
                      <a:pt x="447" y="340"/>
                      <a:pt x="447" y="341"/>
                    </a:cubicBezTo>
                    <a:cubicBezTo>
                      <a:pt x="446" y="342"/>
                      <a:pt x="445" y="340"/>
                      <a:pt x="446" y="337"/>
                    </a:cubicBezTo>
                    <a:cubicBezTo>
                      <a:pt x="447" y="335"/>
                      <a:pt x="446" y="331"/>
                      <a:pt x="445" y="331"/>
                    </a:cubicBezTo>
                    <a:cubicBezTo>
                      <a:pt x="444" y="331"/>
                      <a:pt x="441" y="325"/>
                      <a:pt x="439" y="325"/>
                    </a:cubicBezTo>
                    <a:cubicBezTo>
                      <a:pt x="437" y="325"/>
                      <a:pt x="438" y="327"/>
                      <a:pt x="437" y="327"/>
                    </a:cubicBezTo>
                    <a:cubicBezTo>
                      <a:pt x="436" y="327"/>
                      <a:pt x="432" y="329"/>
                      <a:pt x="432" y="327"/>
                    </a:cubicBezTo>
                    <a:cubicBezTo>
                      <a:pt x="432" y="325"/>
                      <a:pt x="431" y="326"/>
                      <a:pt x="431" y="325"/>
                    </a:cubicBezTo>
                    <a:cubicBezTo>
                      <a:pt x="431" y="324"/>
                      <a:pt x="430" y="324"/>
                      <a:pt x="428" y="324"/>
                    </a:cubicBezTo>
                    <a:cubicBezTo>
                      <a:pt x="426" y="323"/>
                      <a:pt x="423" y="324"/>
                      <a:pt x="420" y="324"/>
                    </a:cubicBezTo>
                    <a:cubicBezTo>
                      <a:pt x="417" y="325"/>
                      <a:pt x="420" y="324"/>
                      <a:pt x="420" y="323"/>
                    </a:cubicBezTo>
                    <a:cubicBezTo>
                      <a:pt x="418" y="320"/>
                      <a:pt x="419" y="322"/>
                      <a:pt x="418" y="323"/>
                    </a:cubicBezTo>
                    <a:cubicBezTo>
                      <a:pt x="418" y="324"/>
                      <a:pt x="414" y="322"/>
                      <a:pt x="413" y="324"/>
                    </a:cubicBezTo>
                    <a:cubicBezTo>
                      <a:pt x="411" y="325"/>
                      <a:pt x="411" y="325"/>
                      <a:pt x="409" y="324"/>
                    </a:cubicBezTo>
                    <a:cubicBezTo>
                      <a:pt x="407" y="322"/>
                      <a:pt x="405" y="325"/>
                      <a:pt x="407" y="326"/>
                    </a:cubicBezTo>
                    <a:cubicBezTo>
                      <a:pt x="409" y="326"/>
                      <a:pt x="408" y="325"/>
                      <a:pt x="409" y="325"/>
                    </a:cubicBezTo>
                    <a:cubicBezTo>
                      <a:pt x="411" y="326"/>
                      <a:pt x="409" y="326"/>
                      <a:pt x="410" y="327"/>
                    </a:cubicBezTo>
                    <a:cubicBezTo>
                      <a:pt x="411" y="327"/>
                      <a:pt x="411" y="325"/>
                      <a:pt x="412" y="326"/>
                    </a:cubicBezTo>
                    <a:cubicBezTo>
                      <a:pt x="413" y="328"/>
                      <a:pt x="409" y="328"/>
                      <a:pt x="411" y="329"/>
                    </a:cubicBezTo>
                    <a:cubicBezTo>
                      <a:pt x="413" y="331"/>
                      <a:pt x="414" y="331"/>
                      <a:pt x="412" y="332"/>
                    </a:cubicBezTo>
                    <a:cubicBezTo>
                      <a:pt x="411" y="334"/>
                      <a:pt x="412" y="332"/>
                      <a:pt x="410" y="331"/>
                    </a:cubicBezTo>
                    <a:cubicBezTo>
                      <a:pt x="409" y="329"/>
                      <a:pt x="407" y="329"/>
                      <a:pt x="408" y="330"/>
                    </a:cubicBezTo>
                    <a:cubicBezTo>
                      <a:pt x="409" y="331"/>
                      <a:pt x="407" y="333"/>
                      <a:pt x="407" y="332"/>
                    </a:cubicBezTo>
                    <a:cubicBezTo>
                      <a:pt x="406" y="330"/>
                      <a:pt x="405" y="331"/>
                      <a:pt x="405" y="332"/>
                    </a:cubicBezTo>
                    <a:cubicBezTo>
                      <a:pt x="405" y="332"/>
                      <a:pt x="401" y="331"/>
                      <a:pt x="402" y="330"/>
                    </a:cubicBezTo>
                    <a:cubicBezTo>
                      <a:pt x="403" y="329"/>
                      <a:pt x="401" y="330"/>
                      <a:pt x="400" y="329"/>
                    </a:cubicBezTo>
                    <a:cubicBezTo>
                      <a:pt x="400" y="328"/>
                      <a:pt x="399" y="327"/>
                      <a:pt x="398" y="327"/>
                    </a:cubicBezTo>
                    <a:cubicBezTo>
                      <a:pt x="396" y="328"/>
                      <a:pt x="400" y="328"/>
                      <a:pt x="399" y="329"/>
                    </a:cubicBezTo>
                    <a:cubicBezTo>
                      <a:pt x="398" y="330"/>
                      <a:pt x="398" y="328"/>
                      <a:pt x="396" y="329"/>
                    </a:cubicBezTo>
                    <a:cubicBezTo>
                      <a:pt x="394" y="329"/>
                      <a:pt x="394" y="327"/>
                      <a:pt x="390" y="327"/>
                    </a:cubicBezTo>
                    <a:cubicBezTo>
                      <a:pt x="387" y="328"/>
                      <a:pt x="387" y="328"/>
                      <a:pt x="385" y="329"/>
                    </a:cubicBezTo>
                    <a:cubicBezTo>
                      <a:pt x="383" y="331"/>
                      <a:pt x="383" y="331"/>
                      <a:pt x="381" y="332"/>
                    </a:cubicBezTo>
                    <a:cubicBezTo>
                      <a:pt x="380" y="334"/>
                      <a:pt x="377" y="336"/>
                      <a:pt x="376" y="335"/>
                    </a:cubicBezTo>
                    <a:cubicBezTo>
                      <a:pt x="375" y="334"/>
                      <a:pt x="375" y="336"/>
                      <a:pt x="374" y="335"/>
                    </a:cubicBezTo>
                    <a:cubicBezTo>
                      <a:pt x="373" y="335"/>
                      <a:pt x="374" y="336"/>
                      <a:pt x="375" y="336"/>
                    </a:cubicBezTo>
                    <a:cubicBezTo>
                      <a:pt x="376" y="337"/>
                      <a:pt x="373" y="338"/>
                      <a:pt x="372" y="340"/>
                    </a:cubicBezTo>
                    <a:cubicBezTo>
                      <a:pt x="371" y="341"/>
                      <a:pt x="370" y="342"/>
                      <a:pt x="370" y="344"/>
                    </a:cubicBezTo>
                    <a:cubicBezTo>
                      <a:pt x="369" y="346"/>
                      <a:pt x="371" y="350"/>
                      <a:pt x="371" y="353"/>
                    </a:cubicBezTo>
                    <a:cubicBezTo>
                      <a:pt x="370" y="353"/>
                      <a:pt x="370" y="353"/>
                      <a:pt x="370" y="353"/>
                    </a:cubicBezTo>
                    <a:cubicBezTo>
                      <a:pt x="370" y="354"/>
                      <a:pt x="368" y="352"/>
                      <a:pt x="367" y="352"/>
                    </a:cubicBezTo>
                    <a:cubicBezTo>
                      <a:pt x="358" y="351"/>
                      <a:pt x="361" y="345"/>
                      <a:pt x="357" y="340"/>
                    </a:cubicBezTo>
                    <a:cubicBezTo>
                      <a:pt x="353" y="335"/>
                      <a:pt x="352" y="327"/>
                      <a:pt x="346" y="326"/>
                    </a:cubicBezTo>
                    <a:cubicBezTo>
                      <a:pt x="339" y="325"/>
                      <a:pt x="343" y="334"/>
                      <a:pt x="337" y="332"/>
                    </a:cubicBezTo>
                    <a:cubicBezTo>
                      <a:pt x="332" y="329"/>
                      <a:pt x="333" y="324"/>
                      <a:pt x="330" y="322"/>
                    </a:cubicBezTo>
                    <a:cubicBezTo>
                      <a:pt x="328" y="320"/>
                      <a:pt x="322" y="314"/>
                      <a:pt x="322" y="314"/>
                    </a:cubicBezTo>
                    <a:cubicBezTo>
                      <a:pt x="314" y="314"/>
                      <a:pt x="314" y="314"/>
                      <a:pt x="314" y="314"/>
                    </a:cubicBezTo>
                    <a:cubicBezTo>
                      <a:pt x="314" y="317"/>
                      <a:pt x="314" y="317"/>
                      <a:pt x="314" y="317"/>
                    </a:cubicBezTo>
                    <a:cubicBezTo>
                      <a:pt x="299" y="317"/>
                      <a:pt x="299" y="317"/>
                      <a:pt x="299" y="317"/>
                    </a:cubicBezTo>
                    <a:cubicBezTo>
                      <a:pt x="297" y="316"/>
                      <a:pt x="282" y="310"/>
                      <a:pt x="279" y="309"/>
                    </a:cubicBezTo>
                    <a:cubicBezTo>
                      <a:pt x="279" y="307"/>
                      <a:pt x="279" y="307"/>
                      <a:pt x="279" y="307"/>
                    </a:cubicBezTo>
                    <a:cubicBezTo>
                      <a:pt x="277" y="308"/>
                      <a:pt x="270" y="308"/>
                      <a:pt x="267" y="309"/>
                    </a:cubicBezTo>
                    <a:cubicBezTo>
                      <a:pt x="266" y="306"/>
                      <a:pt x="267" y="305"/>
                      <a:pt x="264" y="302"/>
                    </a:cubicBezTo>
                    <a:cubicBezTo>
                      <a:pt x="261" y="299"/>
                      <a:pt x="261" y="302"/>
                      <a:pt x="258" y="299"/>
                    </a:cubicBezTo>
                    <a:cubicBezTo>
                      <a:pt x="254" y="295"/>
                      <a:pt x="251" y="296"/>
                      <a:pt x="249" y="295"/>
                    </a:cubicBezTo>
                    <a:cubicBezTo>
                      <a:pt x="248" y="294"/>
                      <a:pt x="250" y="292"/>
                      <a:pt x="246" y="288"/>
                    </a:cubicBezTo>
                    <a:cubicBezTo>
                      <a:pt x="243" y="283"/>
                      <a:pt x="241" y="282"/>
                      <a:pt x="242" y="280"/>
                    </a:cubicBezTo>
                    <a:cubicBezTo>
                      <a:pt x="243" y="277"/>
                      <a:pt x="240" y="279"/>
                      <a:pt x="239" y="274"/>
                    </a:cubicBezTo>
                    <a:cubicBezTo>
                      <a:pt x="239" y="270"/>
                      <a:pt x="237" y="272"/>
                      <a:pt x="236" y="269"/>
                    </a:cubicBezTo>
                    <a:cubicBezTo>
                      <a:pt x="236" y="266"/>
                      <a:pt x="233" y="267"/>
                      <a:pt x="232" y="261"/>
                    </a:cubicBezTo>
                    <a:cubicBezTo>
                      <a:pt x="232" y="255"/>
                      <a:pt x="228" y="256"/>
                      <a:pt x="230" y="250"/>
                    </a:cubicBezTo>
                    <a:cubicBezTo>
                      <a:pt x="232" y="245"/>
                      <a:pt x="227" y="238"/>
                      <a:pt x="229" y="234"/>
                    </a:cubicBezTo>
                    <a:cubicBezTo>
                      <a:pt x="231" y="229"/>
                      <a:pt x="231" y="219"/>
                      <a:pt x="231" y="214"/>
                    </a:cubicBezTo>
                    <a:cubicBezTo>
                      <a:pt x="231" y="209"/>
                      <a:pt x="230" y="202"/>
                      <a:pt x="229" y="199"/>
                    </a:cubicBezTo>
                    <a:cubicBezTo>
                      <a:pt x="227" y="197"/>
                      <a:pt x="227" y="194"/>
                      <a:pt x="229" y="196"/>
                    </a:cubicBezTo>
                    <a:cubicBezTo>
                      <a:pt x="232" y="197"/>
                      <a:pt x="237" y="196"/>
                      <a:pt x="238" y="198"/>
                    </a:cubicBezTo>
                    <a:cubicBezTo>
                      <a:pt x="239" y="201"/>
                      <a:pt x="239" y="206"/>
                      <a:pt x="240" y="202"/>
                    </a:cubicBezTo>
                    <a:cubicBezTo>
                      <a:pt x="240" y="198"/>
                      <a:pt x="240" y="198"/>
                      <a:pt x="238" y="196"/>
                    </a:cubicBezTo>
                    <a:cubicBezTo>
                      <a:pt x="237" y="194"/>
                      <a:pt x="239" y="195"/>
                      <a:pt x="239" y="194"/>
                    </a:cubicBezTo>
                    <a:cubicBezTo>
                      <a:pt x="239" y="192"/>
                      <a:pt x="237" y="193"/>
                      <a:pt x="237" y="191"/>
                    </a:cubicBezTo>
                    <a:cubicBezTo>
                      <a:pt x="381" y="191"/>
                      <a:pt x="381" y="191"/>
                      <a:pt x="381" y="191"/>
                    </a:cubicBezTo>
                    <a:cubicBezTo>
                      <a:pt x="382" y="191"/>
                      <a:pt x="381" y="187"/>
                      <a:pt x="382" y="188"/>
                    </a:cubicBezTo>
                    <a:cubicBezTo>
                      <a:pt x="383" y="188"/>
                      <a:pt x="383" y="189"/>
                      <a:pt x="384" y="191"/>
                    </a:cubicBezTo>
                    <a:cubicBezTo>
                      <a:pt x="384" y="194"/>
                      <a:pt x="387" y="192"/>
                      <a:pt x="388" y="194"/>
                    </a:cubicBezTo>
                    <a:cubicBezTo>
                      <a:pt x="389" y="195"/>
                      <a:pt x="389" y="192"/>
                      <a:pt x="393" y="194"/>
                    </a:cubicBezTo>
                    <a:cubicBezTo>
                      <a:pt x="397" y="195"/>
                      <a:pt x="395" y="197"/>
                      <a:pt x="396" y="196"/>
                    </a:cubicBezTo>
                    <a:cubicBezTo>
                      <a:pt x="398" y="195"/>
                      <a:pt x="399" y="199"/>
                      <a:pt x="401" y="197"/>
                    </a:cubicBezTo>
                    <a:cubicBezTo>
                      <a:pt x="405" y="196"/>
                      <a:pt x="403" y="198"/>
                      <a:pt x="406" y="197"/>
                    </a:cubicBezTo>
                    <a:cubicBezTo>
                      <a:pt x="409" y="197"/>
                      <a:pt x="407" y="198"/>
                      <a:pt x="410" y="198"/>
                    </a:cubicBezTo>
                    <a:cubicBezTo>
                      <a:pt x="405" y="200"/>
                      <a:pt x="404" y="200"/>
                      <a:pt x="401" y="203"/>
                    </a:cubicBezTo>
                    <a:cubicBezTo>
                      <a:pt x="399" y="206"/>
                      <a:pt x="396" y="207"/>
                      <a:pt x="398" y="208"/>
                    </a:cubicBezTo>
                    <a:cubicBezTo>
                      <a:pt x="400" y="208"/>
                      <a:pt x="402" y="206"/>
                      <a:pt x="404" y="206"/>
                    </a:cubicBezTo>
                    <a:cubicBezTo>
                      <a:pt x="405" y="206"/>
                      <a:pt x="402" y="209"/>
                      <a:pt x="404" y="209"/>
                    </a:cubicBezTo>
                    <a:cubicBezTo>
                      <a:pt x="406" y="208"/>
                      <a:pt x="406" y="210"/>
                      <a:pt x="408" y="208"/>
                    </a:cubicBezTo>
                    <a:cubicBezTo>
                      <a:pt x="411" y="206"/>
                      <a:pt x="411" y="208"/>
                      <a:pt x="413" y="206"/>
                    </a:cubicBezTo>
                    <a:cubicBezTo>
                      <a:pt x="415" y="204"/>
                      <a:pt x="416" y="204"/>
                      <a:pt x="416" y="206"/>
                    </a:cubicBezTo>
                    <a:cubicBezTo>
                      <a:pt x="416" y="208"/>
                      <a:pt x="417" y="205"/>
                      <a:pt x="419" y="206"/>
                    </a:cubicBezTo>
                    <a:cubicBezTo>
                      <a:pt x="421" y="207"/>
                      <a:pt x="421" y="209"/>
                      <a:pt x="423" y="209"/>
                    </a:cubicBezTo>
                    <a:cubicBezTo>
                      <a:pt x="425" y="209"/>
                      <a:pt x="425" y="210"/>
                      <a:pt x="427" y="209"/>
                    </a:cubicBezTo>
                    <a:cubicBezTo>
                      <a:pt x="428" y="208"/>
                      <a:pt x="432" y="208"/>
                      <a:pt x="434" y="207"/>
                    </a:cubicBezTo>
                    <a:cubicBezTo>
                      <a:pt x="435" y="207"/>
                      <a:pt x="433" y="209"/>
                      <a:pt x="435" y="209"/>
                    </a:cubicBezTo>
                    <a:cubicBezTo>
                      <a:pt x="437" y="210"/>
                      <a:pt x="438" y="209"/>
                      <a:pt x="438" y="210"/>
                    </a:cubicBezTo>
                    <a:cubicBezTo>
                      <a:pt x="438" y="212"/>
                      <a:pt x="439" y="211"/>
                      <a:pt x="440" y="212"/>
                    </a:cubicBezTo>
                    <a:cubicBezTo>
                      <a:pt x="440" y="214"/>
                      <a:pt x="438" y="213"/>
                      <a:pt x="436" y="213"/>
                    </a:cubicBezTo>
                    <a:cubicBezTo>
                      <a:pt x="435" y="212"/>
                      <a:pt x="437" y="215"/>
                      <a:pt x="434" y="213"/>
                    </a:cubicBezTo>
                    <a:cubicBezTo>
                      <a:pt x="430" y="211"/>
                      <a:pt x="432" y="214"/>
                      <a:pt x="428" y="213"/>
                    </a:cubicBezTo>
                    <a:cubicBezTo>
                      <a:pt x="427" y="213"/>
                      <a:pt x="425" y="217"/>
                      <a:pt x="426" y="215"/>
                    </a:cubicBezTo>
                    <a:cubicBezTo>
                      <a:pt x="426" y="213"/>
                      <a:pt x="424" y="216"/>
                      <a:pt x="424" y="214"/>
                    </a:cubicBezTo>
                    <a:cubicBezTo>
                      <a:pt x="424" y="213"/>
                      <a:pt x="422" y="217"/>
                      <a:pt x="421" y="219"/>
                    </a:cubicBezTo>
                    <a:cubicBezTo>
                      <a:pt x="420" y="220"/>
                      <a:pt x="421" y="220"/>
                      <a:pt x="420" y="221"/>
                    </a:cubicBezTo>
                    <a:cubicBezTo>
                      <a:pt x="419" y="221"/>
                      <a:pt x="418" y="225"/>
                      <a:pt x="419" y="224"/>
                    </a:cubicBezTo>
                    <a:cubicBezTo>
                      <a:pt x="421" y="222"/>
                      <a:pt x="420" y="221"/>
                      <a:pt x="421" y="222"/>
                    </a:cubicBezTo>
                    <a:cubicBezTo>
                      <a:pt x="423" y="222"/>
                      <a:pt x="420" y="225"/>
                      <a:pt x="421" y="226"/>
                    </a:cubicBezTo>
                    <a:cubicBezTo>
                      <a:pt x="422" y="228"/>
                      <a:pt x="420" y="226"/>
                      <a:pt x="420" y="229"/>
                    </a:cubicBezTo>
                    <a:cubicBezTo>
                      <a:pt x="420" y="233"/>
                      <a:pt x="419" y="232"/>
                      <a:pt x="419" y="235"/>
                    </a:cubicBezTo>
                    <a:cubicBezTo>
                      <a:pt x="420" y="238"/>
                      <a:pt x="418" y="240"/>
                      <a:pt x="420" y="243"/>
                    </a:cubicBezTo>
                    <a:cubicBezTo>
                      <a:pt x="422" y="246"/>
                      <a:pt x="424" y="245"/>
                      <a:pt x="426" y="242"/>
                    </a:cubicBezTo>
                    <a:cubicBezTo>
                      <a:pt x="428" y="239"/>
                      <a:pt x="428" y="236"/>
                      <a:pt x="427" y="232"/>
                    </a:cubicBezTo>
                    <a:cubicBezTo>
                      <a:pt x="426" y="229"/>
                      <a:pt x="427" y="230"/>
                      <a:pt x="427" y="228"/>
                    </a:cubicBezTo>
                    <a:cubicBezTo>
                      <a:pt x="426" y="227"/>
                      <a:pt x="428" y="226"/>
                      <a:pt x="428" y="224"/>
                    </a:cubicBezTo>
                    <a:cubicBezTo>
                      <a:pt x="427" y="221"/>
                      <a:pt x="428" y="223"/>
                      <a:pt x="429" y="221"/>
                    </a:cubicBezTo>
                    <a:cubicBezTo>
                      <a:pt x="432" y="217"/>
                      <a:pt x="430" y="222"/>
                      <a:pt x="431" y="222"/>
                    </a:cubicBezTo>
                    <a:cubicBezTo>
                      <a:pt x="432" y="222"/>
                      <a:pt x="431" y="218"/>
                      <a:pt x="433" y="218"/>
                    </a:cubicBezTo>
                    <a:cubicBezTo>
                      <a:pt x="436" y="217"/>
                      <a:pt x="432" y="217"/>
                      <a:pt x="434" y="215"/>
                    </a:cubicBezTo>
                    <a:cubicBezTo>
                      <a:pt x="436" y="214"/>
                      <a:pt x="436" y="216"/>
                      <a:pt x="438" y="216"/>
                    </a:cubicBezTo>
                    <a:cubicBezTo>
                      <a:pt x="439" y="216"/>
                      <a:pt x="438" y="217"/>
                      <a:pt x="440" y="217"/>
                    </a:cubicBezTo>
                    <a:cubicBezTo>
                      <a:pt x="442" y="218"/>
                      <a:pt x="444" y="220"/>
                      <a:pt x="443" y="220"/>
                    </a:cubicBezTo>
                    <a:cubicBezTo>
                      <a:pt x="441" y="220"/>
                      <a:pt x="443" y="221"/>
                      <a:pt x="443" y="224"/>
                    </a:cubicBezTo>
                    <a:cubicBezTo>
                      <a:pt x="443" y="226"/>
                      <a:pt x="442" y="227"/>
                      <a:pt x="441" y="228"/>
                    </a:cubicBezTo>
                    <a:cubicBezTo>
                      <a:pt x="439" y="228"/>
                      <a:pt x="440" y="231"/>
                      <a:pt x="441" y="231"/>
                    </a:cubicBezTo>
                    <a:cubicBezTo>
                      <a:pt x="442" y="230"/>
                      <a:pt x="442" y="228"/>
                      <a:pt x="444" y="228"/>
                    </a:cubicBezTo>
                    <a:cubicBezTo>
                      <a:pt x="447" y="227"/>
                      <a:pt x="447" y="233"/>
                      <a:pt x="448" y="235"/>
                    </a:cubicBezTo>
                    <a:cubicBezTo>
                      <a:pt x="448" y="236"/>
                      <a:pt x="447" y="236"/>
                      <a:pt x="447" y="237"/>
                    </a:cubicBezTo>
                    <a:cubicBezTo>
                      <a:pt x="447" y="237"/>
                      <a:pt x="447" y="238"/>
                      <a:pt x="447" y="238"/>
                    </a:cubicBezTo>
                    <a:cubicBezTo>
                      <a:pt x="446" y="237"/>
                      <a:pt x="446" y="237"/>
                      <a:pt x="445" y="238"/>
                    </a:cubicBezTo>
                    <a:cubicBezTo>
                      <a:pt x="445" y="240"/>
                      <a:pt x="444" y="239"/>
                      <a:pt x="443" y="241"/>
                    </a:cubicBezTo>
                    <a:cubicBezTo>
                      <a:pt x="443" y="243"/>
                      <a:pt x="442" y="243"/>
                      <a:pt x="442" y="244"/>
                    </a:cubicBezTo>
                    <a:cubicBezTo>
                      <a:pt x="442" y="245"/>
                      <a:pt x="445" y="245"/>
                      <a:pt x="446" y="245"/>
                    </a:cubicBezTo>
                    <a:cubicBezTo>
                      <a:pt x="446" y="246"/>
                      <a:pt x="444" y="246"/>
                      <a:pt x="445" y="246"/>
                    </a:cubicBezTo>
                    <a:cubicBezTo>
                      <a:pt x="445" y="247"/>
                      <a:pt x="449" y="247"/>
                      <a:pt x="453" y="245"/>
                    </a:cubicBezTo>
                    <a:cubicBezTo>
                      <a:pt x="457" y="243"/>
                      <a:pt x="459" y="241"/>
                      <a:pt x="460" y="241"/>
                    </a:cubicBezTo>
                    <a:cubicBezTo>
                      <a:pt x="462" y="241"/>
                      <a:pt x="465" y="238"/>
                      <a:pt x="466" y="237"/>
                    </a:cubicBezTo>
                    <a:cubicBezTo>
                      <a:pt x="466" y="237"/>
                      <a:pt x="467" y="235"/>
                      <a:pt x="466" y="235"/>
                    </a:cubicBezTo>
                    <a:cubicBezTo>
                      <a:pt x="464" y="234"/>
                      <a:pt x="464" y="234"/>
                      <a:pt x="464" y="234"/>
                    </a:cubicBezTo>
                    <a:cubicBezTo>
                      <a:pt x="464" y="234"/>
                      <a:pt x="466" y="233"/>
                      <a:pt x="467" y="233"/>
                    </a:cubicBezTo>
                    <a:cubicBezTo>
                      <a:pt x="467" y="232"/>
                      <a:pt x="471" y="232"/>
                      <a:pt x="472" y="233"/>
                    </a:cubicBezTo>
                    <a:cubicBezTo>
                      <a:pt x="474" y="233"/>
                      <a:pt x="477" y="233"/>
                      <a:pt x="478" y="232"/>
                    </a:cubicBezTo>
                    <a:cubicBezTo>
                      <a:pt x="479" y="231"/>
                      <a:pt x="480" y="231"/>
                      <a:pt x="480" y="230"/>
                    </a:cubicBezTo>
                    <a:cubicBezTo>
                      <a:pt x="480" y="228"/>
                      <a:pt x="481" y="228"/>
                      <a:pt x="480" y="228"/>
                    </a:cubicBezTo>
                    <a:cubicBezTo>
                      <a:pt x="479" y="227"/>
                      <a:pt x="479" y="226"/>
                      <a:pt x="480" y="226"/>
                    </a:cubicBezTo>
                    <a:cubicBezTo>
                      <a:pt x="481" y="226"/>
                      <a:pt x="482" y="225"/>
                      <a:pt x="482" y="224"/>
                    </a:cubicBezTo>
                    <a:cubicBezTo>
                      <a:pt x="484" y="222"/>
                      <a:pt x="487" y="220"/>
                      <a:pt x="488" y="220"/>
                    </a:cubicBezTo>
                    <a:close/>
                    <a:moveTo>
                      <a:pt x="527" y="404"/>
                    </a:moveTo>
                    <a:cubicBezTo>
                      <a:pt x="527" y="401"/>
                      <a:pt x="529" y="401"/>
                      <a:pt x="533" y="402"/>
                    </a:cubicBezTo>
                    <a:cubicBezTo>
                      <a:pt x="537" y="402"/>
                      <a:pt x="536" y="404"/>
                      <a:pt x="534" y="405"/>
                    </a:cubicBezTo>
                    <a:cubicBezTo>
                      <a:pt x="531" y="405"/>
                      <a:pt x="532" y="404"/>
                      <a:pt x="530" y="405"/>
                    </a:cubicBezTo>
                    <a:cubicBezTo>
                      <a:pt x="527" y="405"/>
                      <a:pt x="528" y="405"/>
                      <a:pt x="527" y="404"/>
                    </a:cubicBezTo>
                    <a:close/>
                    <a:moveTo>
                      <a:pt x="66" y="398"/>
                    </a:moveTo>
                    <a:cubicBezTo>
                      <a:pt x="66" y="399"/>
                      <a:pt x="65" y="398"/>
                      <a:pt x="64" y="398"/>
                    </a:cubicBezTo>
                    <a:cubicBezTo>
                      <a:pt x="64" y="397"/>
                      <a:pt x="64" y="396"/>
                      <a:pt x="64" y="395"/>
                    </a:cubicBezTo>
                    <a:cubicBezTo>
                      <a:pt x="64" y="395"/>
                      <a:pt x="64" y="395"/>
                      <a:pt x="64" y="395"/>
                    </a:cubicBezTo>
                    <a:cubicBezTo>
                      <a:pt x="64" y="395"/>
                      <a:pt x="64" y="394"/>
                      <a:pt x="64" y="394"/>
                    </a:cubicBezTo>
                    <a:cubicBezTo>
                      <a:pt x="64" y="393"/>
                      <a:pt x="65" y="392"/>
                      <a:pt x="65" y="392"/>
                    </a:cubicBezTo>
                    <a:cubicBezTo>
                      <a:pt x="65" y="392"/>
                      <a:pt x="64" y="390"/>
                      <a:pt x="65" y="390"/>
                    </a:cubicBezTo>
                    <a:cubicBezTo>
                      <a:pt x="65" y="390"/>
                      <a:pt x="65" y="390"/>
                      <a:pt x="65" y="390"/>
                    </a:cubicBezTo>
                    <a:cubicBezTo>
                      <a:pt x="66" y="390"/>
                      <a:pt x="68" y="392"/>
                      <a:pt x="68" y="392"/>
                    </a:cubicBezTo>
                    <a:cubicBezTo>
                      <a:pt x="69" y="392"/>
                      <a:pt x="69" y="393"/>
                      <a:pt x="69" y="394"/>
                    </a:cubicBezTo>
                    <a:cubicBezTo>
                      <a:pt x="69" y="394"/>
                      <a:pt x="69" y="393"/>
                      <a:pt x="69" y="394"/>
                    </a:cubicBezTo>
                    <a:cubicBezTo>
                      <a:pt x="69" y="394"/>
                      <a:pt x="69" y="394"/>
                      <a:pt x="70" y="394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7"/>
                      <a:pt x="67" y="396"/>
                      <a:pt x="66" y="398"/>
                    </a:cubicBezTo>
                    <a:moveTo>
                      <a:pt x="63" y="386"/>
                    </a:moveTo>
                    <a:cubicBezTo>
                      <a:pt x="63" y="386"/>
                      <a:pt x="63" y="386"/>
                      <a:pt x="63" y="386"/>
                    </a:cubicBezTo>
                    <a:cubicBezTo>
                      <a:pt x="65" y="388"/>
                      <a:pt x="62" y="388"/>
                      <a:pt x="62" y="388"/>
                    </a:cubicBezTo>
                    <a:cubicBezTo>
                      <a:pt x="61" y="388"/>
                      <a:pt x="62" y="387"/>
                      <a:pt x="62" y="387"/>
                    </a:cubicBezTo>
                    <a:cubicBezTo>
                      <a:pt x="61" y="386"/>
                      <a:pt x="61" y="386"/>
                      <a:pt x="60" y="386"/>
                    </a:cubicBezTo>
                    <a:cubicBezTo>
                      <a:pt x="60" y="386"/>
                      <a:pt x="61" y="385"/>
                      <a:pt x="61" y="385"/>
                    </a:cubicBezTo>
                    <a:cubicBezTo>
                      <a:pt x="61" y="385"/>
                      <a:pt x="61" y="385"/>
                      <a:pt x="61" y="385"/>
                    </a:cubicBezTo>
                    <a:cubicBezTo>
                      <a:pt x="61" y="385"/>
                      <a:pt x="61" y="386"/>
                      <a:pt x="62" y="386"/>
                    </a:cubicBezTo>
                    <a:cubicBezTo>
                      <a:pt x="62" y="386"/>
                      <a:pt x="62" y="386"/>
                      <a:pt x="63" y="386"/>
                    </a:cubicBezTo>
                    <a:moveTo>
                      <a:pt x="54" y="381"/>
                    </a:moveTo>
                    <a:cubicBezTo>
                      <a:pt x="54" y="381"/>
                      <a:pt x="54" y="382"/>
                      <a:pt x="55" y="383"/>
                    </a:cubicBezTo>
                    <a:cubicBezTo>
                      <a:pt x="55" y="383"/>
                      <a:pt x="55" y="382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4"/>
                      <a:pt x="55" y="384"/>
                    </a:cubicBezTo>
                    <a:cubicBezTo>
                      <a:pt x="55" y="384"/>
                      <a:pt x="54" y="383"/>
                      <a:pt x="54" y="383"/>
                    </a:cubicBezTo>
                    <a:cubicBezTo>
                      <a:pt x="54" y="383"/>
                      <a:pt x="54" y="383"/>
                      <a:pt x="54" y="383"/>
                    </a:cubicBezTo>
                    <a:cubicBezTo>
                      <a:pt x="54" y="383"/>
                      <a:pt x="53" y="385"/>
                      <a:pt x="52" y="382"/>
                    </a:cubicBezTo>
                    <a:cubicBezTo>
                      <a:pt x="52" y="381"/>
                      <a:pt x="53" y="382"/>
                      <a:pt x="53" y="382"/>
                    </a:cubicBezTo>
                    <a:cubicBezTo>
                      <a:pt x="53" y="381"/>
                      <a:pt x="54" y="381"/>
                      <a:pt x="54" y="381"/>
                    </a:cubicBezTo>
                    <a:moveTo>
                      <a:pt x="47" y="379"/>
                    </a:moveTo>
                    <a:cubicBezTo>
                      <a:pt x="47" y="380"/>
                      <a:pt x="44" y="379"/>
                      <a:pt x="44" y="379"/>
                    </a:cubicBezTo>
                    <a:cubicBezTo>
                      <a:pt x="44" y="378"/>
                      <a:pt x="47" y="376"/>
                      <a:pt x="47" y="379"/>
                    </a:cubicBezTo>
                    <a:moveTo>
                      <a:pt x="59" y="386"/>
                    </a:moveTo>
                    <a:cubicBezTo>
                      <a:pt x="58" y="386"/>
                      <a:pt x="59" y="386"/>
                      <a:pt x="60" y="386"/>
                    </a:cubicBezTo>
                    <a:cubicBezTo>
                      <a:pt x="60" y="386"/>
                      <a:pt x="60" y="387"/>
                      <a:pt x="60" y="387"/>
                    </a:cubicBezTo>
                    <a:cubicBezTo>
                      <a:pt x="59" y="388"/>
                      <a:pt x="59" y="387"/>
                      <a:pt x="59" y="386"/>
                    </a:cubicBezTo>
                    <a:moveTo>
                      <a:pt x="61" y="388"/>
                    </a:moveTo>
                    <a:cubicBezTo>
                      <a:pt x="62" y="388"/>
                      <a:pt x="61" y="389"/>
                      <a:pt x="60" y="388"/>
                    </a:cubicBezTo>
                    <a:cubicBezTo>
                      <a:pt x="60" y="388"/>
                      <a:pt x="61" y="388"/>
                      <a:pt x="61" y="388"/>
                    </a:cubicBezTo>
                    <a:moveTo>
                      <a:pt x="59" y="384"/>
                    </a:moveTo>
                    <a:cubicBezTo>
                      <a:pt x="59" y="384"/>
                      <a:pt x="59" y="384"/>
                      <a:pt x="59" y="384"/>
                    </a:cubicBezTo>
                    <a:cubicBezTo>
                      <a:pt x="59" y="384"/>
                      <a:pt x="60" y="384"/>
                      <a:pt x="60" y="384"/>
                    </a:cubicBezTo>
                    <a:cubicBezTo>
                      <a:pt x="60" y="384"/>
                      <a:pt x="60" y="385"/>
                      <a:pt x="59" y="385"/>
                    </a:cubicBezTo>
                    <a:cubicBezTo>
                      <a:pt x="59" y="385"/>
                      <a:pt x="59" y="385"/>
                      <a:pt x="58" y="385"/>
                    </a:cubicBezTo>
                    <a:cubicBezTo>
                      <a:pt x="58" y="385"/>
                      <a:pt x="58" y="385"/>
                      <a:pt x="57" y="385"/>
                    </a:cubicBezTo>
                    <a:cubicBezTo>
                      <a:pt x="57" y="385"/>
                      <a:pt x="57" y="384"/>
                      <a:pt x="57" y="384"/>
                    </a:cubicBezTo>
                    <a:cubicBezTo>
                      <a:pt x="58" y="384"/>
                      <a:pt x="58" y="384"/>
                      <a:pt x="59" y="384"/>
                    </a:cubicBezTo>
                    <a:moveTo>
                      <a:pt x="43" y="379"/>
                    </a:moveTo>
                    <a:cubicBezTo>
                      <a:pt x="43" y="379"/>
                      <a:pt x="42" y="380"/>
                      <a:pt x="42" y="380"/>
                    </a:cubicBezTo>
                    <a:cubicBezTo>
                      <a:pt x="41" y="380"/>
                      <a:pt x="43" y="379"/>
                      <a:pt x="43" y="379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2" name="Freeform 20309">
                <a:extLst>
                  <a:ext uri="{FF2B5EF4-FFF2-40B4-BE49-F238E27FC236}">
                    <a16:creationId xmlns:a16="http://schemas.microsoft.com/office/drawing/2014/main" id="{69CCEC13-3F7C-89C0-00F6-248807BF29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65634" y="4089253"/>
                <a:ext cx="942665" cy="1139213"/>
              </a:xfrm>
              <a:custGeom>
                <a:avLst/>
                <a:gdLst/>
                <a:ahLst/>
                <a:cxnLst>
                  <a:cxn ang="0">
                    <a:pos x="107" y="240"/>
                  </a:cxn>
                  <a:cxn ang="0">
                    <a:pos x="95" y="229"/>
                  </a:cxn>
                  <a:cxn ang="0">
                    <a:pos x="97" y="218"/>
                  </a:cxn>
                  <a:cxn ang="0">
                    <a:pos x="104" y="197"/>
                  </a:cxn>
                  <a:cxn ang="0">
                    <a:pos x="99" y="177"/>
                  </a:cxn>
                  <a:cxn ang="0">
                    <a:pos x="88" y="169"/>
                  </a:cxn>
                  <a:cxn ang="0">
                    <a:pos x="88" y="154"/>
                  </a:cxn>
                  <a:cxn ang="0">
                    <a:pos x="77" y="137"/>
                  </a:cxn>
                  <a:cxn ang="0">
                    <a:pos x="62" y="115"/>
                  </a:cxn>
                  <a:cxn ang="0">
                    <a:pos x="38" y="99"/>
                  </a:cxn>
                  <a:cxn ang="0">
                    <a:pos x="20" y="95"/>
                  </a:cxn>
                  <a:cxn ang="0">
                    <a:pos x="6" y="76"/>
                  </a:cxn>
                  <a:cxn ang="0">
                    <a:pos x="25" y="60"/>
                  </a:cxn>
                  <a:cxn ang="0">
                    <a:pos x="24" y="31"/>
                  </a:cxn>
                  <a:cxn ang="0">
                    <a:pos x="28" y="27"/>
                  </a:cxn>
                  <a:cxn ang="0">
                    <a:pos x="34" y="23"/>
                  </a:cxn>
                  <a:cxn ang="0">
                    <a:pos x="41" y="26"/>
                  </a:cxn>
                  <a:cxn ang="0">
                    <a:pos x="57" y="21"/>
                  </a:cxn>
                  <a:cxn ang="0">
                    <a:pos x="60" y="10"/>
                  </a:cxn>
                  <a:cxn ang="0">
                    <a:pos x="75" y="1"/>
                  </a:cxn>
                  <a:cxn ang="0">
                    <a:pos x="77" y="16"/>
                  </a:cxn>
                  <a:cxn ang="0">
                    <a:pos x="86" y="24"/>
                  </a:cxn>
                  <a:cxn ang="0">
                    <a:pos x="98" y="21"/>
                  </a:cxn>
                  <a:cxn ang="0">
                    <a:pos x="105" y="19"/>
                  </a:cxn>
                  <a:cxn ang="0">
                    <a:pos x="113" y="20"/>
                  </a:cxn>
                  <a:cxn ang="0">
                    <a:pos x="121" y="6"/>
                  </a:cxn>
                  <a:cxn ang="0">
                    <a:pos x="124" y="16"/>
                  </a:cxn>
                  <a:cxn ang="0">
                    <a:pos x="126" y="21"/>
                  </a:cxn>
                  <a:cxn ang="0">
                    <a:pos x="123" y="34"/>
                  </a:cxn>
                  <a:cxn ang="0">
                    <a:pos x="125" y="41"/>
                  </a:cxn>
                  <a:cxn ang="0">
                    <a:pos x="135" y="43"/>
                  </a:cxn>
                  <a:cxn ang="0">
                    <a:pos x="154" y="43"/>
                  </a:cxn>
                  <a:cxn ang="0">
                    <a:pos x="164" y="49"/>
                  </a:cxn>
                  <a:cxn ang="0">
                    <a:pos x="195" y="64"/>
                  </a:cxn>
                  <a:cxn ang="0">
                    <a:pos x="202" y="95"/>
                  </a:cxn>
                  <a:cxn ang="0">
                    <a:pos x="186" y="127"/>
                  </a:cxn>
                  <a:cxn ang="0">
                    <a:pos x="181" y="160"/>
                  </a:cxn>
                  <a:cxn ang="0">
                    <a:pos x="164" y="181"/>
                  </a:cxn>
                  <a:cxn ang="0">
                    <a:pos x="137" y="200"/>
                  </a:cxn>
                  <a:cxn ang="0">
                    <a:pos x="122" y="238"/>
                  </a:cxn>
                  <a:cxn ang="0">
                    <a:pos x="127" y="22"/>
                  </a:cxn>
                  <a:cxn ang="0">
                    <a:pos x="128" y="32"/>
                  </a:cxn>
                  <a:cxn ang="0">
                    <a:pos x="127" y="31"/>
                  </a:cxn>
                  <a:cxn ang="0">
                    <a:pos x="127" y="31"/>
                  </a:cxn>
                  <a:cxn ang="0">
                    <a:pos x="122" y="35"/>
                  </a:cxn>
                  <a:cxn ang="0">
                    <a:pos x="124" y="38"/>
                  </a:cxn>
                  <a:cxn ang="0">
                    <a:pos x="124" y="36"/>
                  </a:cxn>
                  <a:cxn ang="0">
                    <a:pos x="129" y="29"/>
                  </a:cxn>
                </a:cxnLst>
                <a:rect l="0" t="0" r="r" b="b"/>
                <a:pathLst>
                  <a:path w="209" h="252">
                    <a:moveTo>
                      <a:pt x="110" y="252"/>
                    </a:moveTo>
                    <a:cubicBezTo>
                      <a:pt x="109" y="247"/>
                      <a:pt x="114" y="248"/>
                      <a:pt x="111" y="244"/>
                    </a:cubicBezTo>
                    <a:cubicBezTo>
                      <a:pt x="109" y="241"/>
                      <a:pt x="110" y="241"/>
                      <a:pt x="107" y="240"/>
                    </a:cubicBezTo>
                    <a:cubicBezTo>
                      <a:pt x="105" y="238"/>
                      <a:pt x="106" y="238"/>
                      <a:pt x="103" y="236"/>
                    </a:cubicBezTo>
                    <a:cubicBezTo>
                      <a:pt x="100" y="235"/>
                      <a:pt x="101" y="232"/>
                      <a:pt x="99" y="234"/>
                    </a:cubicBezTo>
                    <a:cubicBezTo>
                      <a:pt x="96" y="235"/>
                      <a:pt x="98" y="232"/>
                      <a:pt x="95" y="229"/>
                    </a:cubicBezTo>
                    <a:cubicBezTo>
                      <a:pt x="91" y="226"/>
                      <a:pt x="91" y="231"/>
                      <a:pt x="89" y="228"/>
                    </a:cubicBezTo>
                    <a:cubicBezTo>
                      <a:pt x="90" y="227"/>
                      <a:pt x="90" y="226"/>
                      <a:pt x="92" y="225"/>
                    </a:cubicBezTo>
                    <a:cubicBezTo>
                      <a:pt x="93" y="225"/>
                      <a:pt x="93" y="223"/>
                      <a:pt x="97" y="218"/>
                    </a:cubicBezTo>
                    <a:cubicBezTo>
                      <a:pt x="100" y="213"/>
                      <a:pt x="104" y="211"/>
                      <a:pt x="107" y="209"/>
                    </a:cubicBezTo>
                    <a:cubicBezTo>
                      <a:pt x="110" y="207"/>
                      <a:pt x="110" y="203"/>
                      <a:pt x="109" y="199"/>
                    </a:cubicBezTo>
                    <a:cubicBezTo>
                      <a:pt x="107" y="194"/>
                      <a:pt x="106" y="198"/>
                      <a:pt x="104" y="197"/>
                    </a:cubicBezTo>
                    <a:cubicBezTo>
                      <a:pt x="106" y="196"/>
                      <a:pt x="107" y="188"/>
                      <a:pt x="105" y="186"/>
                    </a:cubicBezTo>
                    <a:cubicBezTo>
                      <a:pt x="104" y="185"/>
                      <a:pt x="103" y="187"/>
                      <a:pt x="101" y="187"/>
                    </a:cubicBezTo>
                    <a:cubicBezTo>
                      <a:pt x="99" y="187"/>
                      <a:pt x="101" y="185"/>
                      <a:pt x="99" y="177"/>
                    </a:cubicBezTo>
                    <a:cubicBezTo>
                      <a:pt x="98" y="175"/>
                      <a:pt x="95" y="174"/>
                      <a:pt x="94" y="175"/>
                    </a:cubicBezTo>
                    <a:cubicBezTo>
                      <a:pt x="94" y="176"/>
                      <a:pt x="87" y="175"/>
                      <a:pt x="87" y="174"/>
                    </a:cubicBezTo>
                    <a:cubicBezTo>
                      <a:pt x="88" y="172"/>
                      <a:pt x="87" y="172"/>
                      <a:pt x="88" y="169"/>
                    </a:cubicBezTo>
                    <a:cubicBezTo>
                      <a:pt x="89" y="167"/>
                      <a:pt x="86" y="164"/>
                      <a:pt x="86" y="162"/>
                    </a:cubicBezTo>
                    <a:cubicBezTo>
                      <a:pt x="88" y="161"/>
                      <a:pt x="88" y="161"/>
                      <a:pt x="87" y="159"/>
                    </a:cubicBezTo>
                    <a:cubicBezTo>
                      <a:pt x="87" y="158"/>
                      <a:pt x="89" y="156"/>
                      <a:pt x="88" y="154"/>
                    </a:cubicBezTo>
                    <a:cubicBezTo>
                      <a:pt x="88" y="153"/>
                      <a:pt x="92" y="146"/>
                      <a:pt x="87" y="144"/>
                    </a:cubicBezTo>
                    <a:cubicBezTo>
                      <a:pt x="84" y="143"/>
                      <a:pt x="84" y="140"/>
                      <a:pt x="85" y="138"/>
                    </a:cubicBezTo>
                    <a:cubicBezTo>
                      <a:pt x="86" y="136"/>
                      <a:pt x="80" y="137"/>
                      <a:pt x="77" y="137"/>
                    </a:cubicBezTo>
                    <a:cubicBezTo>
                      <a:pt x="74" y="136"/>
                      <a:pt x="76" y="123"/>
                      <a:pt x="73" y="120"/>
                    </a:cubicBezTo>
                    <a:cubicBezTo>
                      <a:pt x="70" y="117"/>
                      <a:pt x="69" y="121"/>
                      <a:pt x="66" y="118"/>
                    </a:cubicBezTo>
                    <a:cubicBezTo>
                      <a:pt x="64" y="116"/>
                      <a:pt x="65" y="118"/>
                      <a:pt x="62" y="115"/>
                    </a:cubicBezTo>
                    <a:cubicBezTo>
                      <a:pt x="58" y="112"/>
                      <a:pt x="56" y="114"/>
                      <a:pt x="52" y="110"/>
                    </a:cubicBezTo>
                    <a:cubicBezTo>
                      <a:pt x="48" y="106"/>
                      <a:pt x="48" y="102"/>
                      <a:pt x="49" y="97"/>
                    </a:cubicBezTo>
                    <a:cubicBezTo>
                      <a:pt x="51" y="93"/>
                      <a:pt x="43" y="95"/>
                      <a:pt x="38" y="99"/>
                    </a:cubicBezTo>
                    <a:cubicBezTo>
                      <a:pt x="32" y="104"/>
                      <a:pt x="33" y="105"/>
                      <a:pt x="27" y="103"/>
                    </a:cubicBezTo>
                    <a:cubicBezTo>
                      <a:pt x="24" y="102"/>
                      <a:pt x="24" y="104"/>
                      <a:pt x="22" y="103"/>
                    </a:cubicBezTo>
                    <a:cubicBezTo>
                      <a:pt x="20" y="103"/>
                      <a:pt x="22" y="92"/>
                      <a:pt x="20" y="95"/>
                    </a:cubicBezTo>
                    <a:cubicBezTo>
                      <a:pt x="19" y="97"/>
                      <a:pt x="12" y="100"/>
                      <a:pt x="13" y="95"/>
                    </a:cubicBezTo>
                    <a:cubicBezTo>
                      <a:pt x="13" y="91"/>
                      <a:pt x="7" y="95"/>
                      <a:pt x="8" y="92"/>
                    </a:cubicBezTo>
                    <a:cubicBezTo>
                      <a:pt x="9" y="89"/>
                      <a:pt x="0" y="81"/>
                      <a:pt x="6" y="76"/>
                    </a:cubicBezTo>
                    <a:cubicBezTo>
                      <a:pt x="10" y="74"/>
                      <a:pt x="8" y="69"/>
                      <a:pt x="11" y="65"/>
                    </a:cubicBezTo>
                    <a:cubicBezTo>
                      <a:pt x="15" y="62"/>
                      <a:pt x="16" y="63"/>
                      <a:pt x="20" y="60"/>
                    </a:cubicBezTo>
                    <a:cubicBezTo>
                      <a:pt x="24" y="58"/>
                      <a:pt x="22" y="62"/>
                      <a:pt x="25" y="60"/>
                    </a:cubicBezTo>
                    <a:cubicBezTo>
                      <a:pt x="25" y="59"/>
                      <a:pt x="26" y="49"/>
                      <a:pt x="27" y="45"/>
                    </a:cubicBezTo>
                    <a:cubicBezTo>
                      <a:pt x="28" y="40"/>
                      <a:pt x="26" y="40"/>
                      <a:pt x="27" y="38"/>
                    </a:cubicBezTo>
                    <a:cubicBezTo>
                      <a:pt x="27" y="36"/>
                      <a:pt x="25" y="39"/>
                      <a:pt x="24" y="31"/>
                    </a:cubicBezTo>
                    <a:cubicBezTo>
                      <a:pt x="24" y="29"/>
                      <a:pt x="26" y="30"/>
                      <a:pt x="27" y="29"/>
                    </a:cubicBezTo>
                    <a:cubicBezTo>
                      <a:pt x="27" y="29"/>
                      <a:pt x="28" y="30"/>
                      <a:pt x="29" y="30"/>
                    </a:cubicBezTo>
                    <a:cubicBezTo>
                      <a:pt x="29" y="31"/>
                      <a:pt x="29" y="27"/>
                      <a:pt x="28" y="27"/>
                    </a:cubicBezTo>
                    <a:cubicBezTo>
                      <a:pt x="26" y="27"/>
                      <a:pt x="25" y="27"/>
                      <a:pt x="25" y="27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34" y="23"/>
                      <a:pt x="34" y="23"/>
                      <a:pt x="34" y="23"/>
                    </a:cubicBezTo>
                    <a:cubicBezTo>
                      <a:pt x="33" y="22"/>
                      <a:pt x="33" y="20"/>
                      <a:pt x="35" y="22"/>
                    </a:cubicBezTo>
                    <a:cubicBezTo>
                      <a:pt x="36" y="24"/>
                      <a:pt x="37" y="20"/>
                      <a:pt x="38" y="20"/>
                    </a:cubicBezTo>
                    <a:cubicBezTo>
                      <a:pt x="41" y="24"/>
                      <a:pt x="38" y="27"/>
                      <a:pt x="41" y="26"/>
                    </a:cubicBezTo>
                    <a:cubicBezTo>
                      <a:pt x="43" y="30"/>
                      <a:pt x="45" y="28"/>
                      <a:pt x="47" y="29"/>
                    </a:cubicBezTo>
                    <a:cubicBezTo>
                      <a:pt x="50" y="30"/>
                      <a:pt x="49" y="26"/>
                      <a:pt x="53" y="25"/>
                    </a:cubicBezTo>
                    <a:cubicBezTo>
                      <a:pt x="57" y="25"/>
                      <a:pt x="54" y="22"/>
                      <a:pt x="57" y="21"/>
                    </a:cubicBezTo>
                    <a:cubicBezTo>
                      <a:pt x="60" y="19"/>
                      <a:pt x="59" y="17"/>
                      <a:pt x="57" y="18"/>
                    </a:cubicBezTo>
                    <a:cubicBezTo>
                      <a:pt x="55" y="19"/>
                      <a:pt x="55" y="12"/>
                      <a:pt x="53" y="9"/>
                    </a:cubicBezTo>
                    <a:cubicBezTo>
                      <a:pt x="51" y="6"/>
                      <a:pt x="56" y="8"/>
                      <a:pt x="60" y="10"/>
                    </a:cubicBezTo>
                    <a:cubicBezTo>
                      <a:pt x="65" y="13"/>
                      <a:pt x="61" y="7"/>
                      <a:pt x="64" y="8"/>
                    </a:cubicBezTo>
                    <a:cubicBezTo>
                      <a:pt x="67" y="8"/>
                      <a:pt x="74" y="5"/>
                      <a:pt x="73" y="1"/>
                    </a:cubicBezTo>
                    <a:cubicBezTo>
                      <a:pt x="73" y="1"/>
                      <a:pt x="74" y="1"/>
                      <a:pt x="75" y="1"/>
                    </a:cubicBezTo>
                    <a:cubicBezTo>
                      <a:pt x="76" y="0"/>
                      <a:pt x="77" y="2"/>
                      <a:pt x="76" y="4"/>
                    </a:cubicBezTo>
                    <a:cubicBezTo>
                      <a:pt x="75" y="7"/>
                      <a:pt x="80" y="6"/>
                      <a:pt x="78" y="10"/>
                    </a:cubicBezTo>
                    <a:cubicBezTo>
                      <a:pt x="78" y="12"/>
                      <a:pt x="78" y="12"/>
                      <a:pt x="77" y="16"/>
                    </a:cubicBezTo>
                    <a:cubicBezTo>
                      <a:pt x="76" y="20"/>
                      <a:pt x="78" y="18"/>
                      <a:pt x="78" y="21"/>
                    </a:cubicBezTo>
                    <a:cubicBezTo>
                      <a:pt x="78" y="24"/>
                      <a:pt x="82" y="27"/>
                      <a:pt x="83" y="26"/>
                    </a:cubicBezTo>
                    <a:cubicBezTo>
                      <a:pt x="85" y="25"/>
                      <a:pt x="84" y="24"/>
                      <a:pt x="86" y="24"/>
                    </a:cubicBezTo>
                    <a:cubicBezTo>
                      <a:pt x="88" y="25"/>
                      <a:pt x="89" y="22"/>
                      <a:pt x="91" y="21"/>
                    </a:cubicBezTo>
                    <a:cubicBezTo>
                      <a:pt x="93" y="21"/>
                      <a:pt x="92" y="22"/>
                      <a:pt x="95" y="22"/>
                    </a:cubicBezTo>
                    <a:cubicBezTo>
                      <a:pt x="96" y="21"/>
                      <a:pt x="99" y="24"/>
                      <a:pt x="98" y="21"/>
                    </a:cubicBezTo>
                    <a:cubicBezTo>
                      <a:pt x="97" y="19"/>
                      <a:pt x="97" y="18"/>
                      <a:pt x="99" y="19"/>
                    </a:cubicBezTo>
                    <a:cubicBezTo>
                      <a:pt x="100" y="20"/>
                      <a:pt x="103" y="16"/>
                      <a:pt x="103" y="18"/>
                    </a:cubicBezTo>
                    <a:cubicBezTo>
                      <a:pt x="103" y="19"/>
                      <a:pt x="104" y="18"/>
                      <a:pt x="105" y="19"/>
                    </a:cubicBezTo>
                    <a:cubicBezTo>
                      <a:pt x="106" y="21"/>
                      <a:pt x="107" y="21"/>
                      <a:pt x="108" y="20"/>
                    </a:cubicBezTo>
                    <a:cubicBezTo>
                      <a:pt x="109" y="18"/>
                      <a:pt x="109" y="21"/>
                      <a:pt x="111" y="19"/>
                    </a:cubicBezTo>
                    <a:cubicBezTo>
                      <a:pt x="112" y="18"/>
                      <a:pt x="111" y="20"/>
                      <a:pt x="113" y="20"/>
                    </a:cubicBezTo>
                    <a:cubicBezTo>
                      <a:pt x="115" y="20"/>
                      <a:pt x="116" y="15"/>
                      <a:pt x="117" y="13"/>
                    </a:cubicBezTo>
                    <a:cubicBezTo>
                      <a:pt x="119" y="10"/>
                      <a:pt x="119" y="10"/>
                      <a:pt x="120" y="9"/>
                    </a:cubicBezTo>
                    <a:cubicBezTo>
                      <a:pt x="121" y="7"/>
                      <a:pt x="120" y="7"/>
                      <a:pt x="121" y="6"/>
                    </a:cubicBezTo>
                    <a:cubicBezTo>
                      <a:pt x="121" y="6"/>
                      <a:pt x="122" y="8"/>
                      <a:pt x="122" y="9"/>
                    </a:cubicBezTo>
                    <a:cubicBezTo>
                      <a:pt x="123" y="10"/>
                      <a:pt x="123" y="9"/>
                      <a:pt x="123" y="10"/>
                    </a:cubicBezTo>
                    <a:cubicBezTo>
                      <a:pt x="123" y="12"/>
                      <a:pt x="123" y="15"/>
                      <a:pt x="124" y="16"/>
                    </a:cubicBezTo>
                    <a:cubicBezTo>
                      <a:pt x="124" y="16"/>
                      <a:pt x="124" y="17"/>
                      <a:pt x="124" y="18"/>
                    </a:cubicBezTo>
                    <a:cubicBezTo>
                      <a:pt x="124" y="19"/>
                      <a:pt x="125" y="19"/>
                      <a:pt x="125" y="20"/>
                    </a:cubicBezTo>
                    <a:cubicBezTo>
                      <a:pt x="125" y="21"/>
                      <a:pt x="125" y="20"/>
                      <a:pt x="126" y="21"/>
                    </a:cubicBezTo>
                    <a:cubicBezTo>
                      <a:pt x="126" y="22"/>
                      <a:pt x="126" y="23"/>
                      <a:pt x="127" y="23"/>
                    </a:cubicBezTo>
                    <a:cubicBezTo>
                      <a:pt x="129" y="22"/>
                      <a:pt x="130" y="27"/>
                      <a:pt x="129" y="28"/>
                    </a:cubicBezTo>
                    <a:cubicBezTo>
                      <a:pt x="126" y="28"/>
                      <a:pt x="126" y="33"/>
                      <a:pt x="123" y="34"/>
                    </a:cubicBezTo>
                    <a:cubicBezTo>
                      <a:pt x="120" y="35"/>
                      <a:pt x="122" y="36"/>
                      <a:pt x="121" y="38"/>
                    </a:cubicBezTo>
                    <a:cubicBezTo>
                      <a:pt x="119" y="40"/>
                      <a:pt x="124" y="36"/>
                      <a:pt x="123" y="40"/>
                    </a:cubicBezTo>
                    <a:cubicBezTo>
                      <a:pt x="121" y="43"/>
                      <a:pt x="124" y="38"/>
                      <a:pt x="125" y="41"/>
                    </a:cubicBezTo>
                    <a:cubicBezTo>
                      <a:pt x="125" y="44"/>
                      <a:pt x="123" y="34"/>
                      <a:pt x="128" y="35"/>
                    </a:cubicBezTo>
                    <a:cubicBezTo>
                      <a:pt x="133" y="36"/>
                      <a:pt x="131" y="34"/>
                      <a:pt x="135" y="35"/>
                    </a:cubicBezTo>
                    <a:cubicBezTo>
                      <a:pt x="140" y="37"/>
                      <a:pt x="134" y="40"/>
                      <a:pt x="135" y="43"/>
                    </a:cubicBezTo>
                    <a:cubicBezTo>
                      <a:pt x="136" y="45"/>
                      <a:pt x="137" y="38"/>
                      <a:pt x="142" y="38"/>
                    </a:cubicBezTo>
                    <a:cubicBezTo>
                      <a:pt x="146" y="38"/>
                      <a:pt x="146" y="40"/>
                      <a:pt x="148" y="40"/>
                    </a:cubicBezTo>
                    <a:cubicBezTo>
                      <a:pt x="150" y="40"/>
                      <a:pt x="150" y="42"/>
                      <a:pt x="154" y="43"/>
                    </a:cubicBezTo>
                    <a:cubicBezTo>
                      <a:pt x="158" y="44"/>
                      <a:pt x="156" y="45"/>
                      <a:pt x="158" y="47"/>
                    </a:cubicBezTo>
                    <a:cubicBezTo>
                      <a:pt x="159" y="48"/>
                      <a:pt x="156" y="52"/>
                      <a:pt x="157" y="53"/>
                    </a:cubicBezTo>
                    <a:cubicBezTo>
                      <a:pt x="158" y="54"/>
                      <a:pt x="161" y="48"/>
                      <a:pt x="164" y="49"/>
                    </a:cubicBezTo>
                    <a:cubicBezTo>
                      <a:pt x="167" y="50"/>
                      <a:pt x="171" y="52"/>
                      <a:pt x="177" y="51"/>
                    </a:cubicBezTo>
                    <a:cubicBezTo>
                      <a:pt x="182" y="50"/>
                      <a:pt x="184" y="53"/>
                      <a:pt x="188" y="56"/>
                    </a:cubicBezTo>
                    <a:cubicBezTo>
                      <a:pt x="192" y="60"/>
                      <a:pt x="189" y="60"/>
                      <a:pt x="195" y="64"/>
                    </a:cubicBezTo>
                    <a:cubicBezTo>
                      <a:pt x="201" y="68"/>
                      <a:pt x="201" y="64"/>
                      <a:pt x="204" y="67"/>
                    </a:cubicBezTo>
                    <a:cubicBezTo>
                      <a:pt x="207" y="69"/>
                      <a:pt x="207" y="73"/>
                      <a:pt x="208" y="79"/>
                    </a:cubicBezTo>
                    <a:cubicBezTo>
                      <a:pt x="209" y="85"/>
                      <a:pt x="207" y="88"/>
                      <a:pt x="202" y="95"/>
                    </a:cubicBezTo>
                    <a:cubicBezTo>
                      <a:pt x="198" y="103"/>
                      <a:pt x="197" y="100"/>
                      <a:pt x="194" y="108"/>
                    </a:cubicBezTo>
                    <a:cubicBezTo>
                      <a:pt x="191" y="115"/>
                      <a:pt x="190" y="118"/>
                      <a:pt x="188" y="114"/>
                    </a:cubicBezTo>
                    <a:cubicBezTo>
                      <a:pt x="186" y="110"/>
                      <a:pt x="186" y="123"/>
                      <a:pt x="186" y="127"/>
                    </a:cubicBezTo>
                    <a:cubicBezTo>
                      <a:pt x="185" y="131"/>
                      <a:pt x="188" y="132"/>
                      <a:pt x="186" y="137"/>
                    </a:cubicBezTo>
                    <a:cubicBezTo>
                      <a:pt x="184" y="142"/>
                      <a:pt x="186" y="147"/>
                      <a:pt x="184" y="149"/>
                    </a:cubicBezTo>
                    <a:cubicBezTo>
                      <a:pt x="181" y="150"/>
                      <a:pt x="184" y="154"/>
                      <a:pt x="181" y="160"/>
                    </a:cubicBezTo>
                    <a:cubicBezTo>
                      <a:pt x="178" y="166"/>
                      <a:pt x="174" y="168"/>
                      <a:pt x="176" y="172"/>
                    </a:cubicBezTo>
                    <a:cubicBezTo>
                      <a:pt x="177" y="175"/>
                      <a:pt x="170" y="177"/>
                      <a:pt x="171" y="179"/>
                    </a:cubicBezTo>
                    <a:cubicBezTo>
                      <a:pt x="172" y="181"/>
                      <a:pt x="168" y="180"/>
                      <a:pt x="164" y="181"/>
                    </a:cubicBezTo>
                    <a:cubicBezTo>
                      <a:pt x="159" y="182"/>
                      <a:pt x="162" y="180"/>
                      <a:pt x="158" y="181"/>
                    </a:cubicBezTo>
                    <a:cubicBezTo>
                      <a:pt x="155" y="182"/>
                      <a:pt x="156" y="185"/>
                      <a:pt x="146" y="189"/>
                    </a:cubicBezTo>
                    <a:cubicBezTo>
                      <a:pt x="143" y="190"/>
                      <a:pt x="137" y="195"/>
                      <a:pt x="137" y="200"/>
                    </a:cubicBezTo>
                    <a:cubicBezTo>
                      <a:pt x="136" y="206"/>
                      <a:pt x="138" y="211"/>
                      <a:pt x="136" y="216"/>
                    </a:cubicBezTo>
                    <a:cubicBezTo>
                      <a:pt x="133" y="220"/>
                      <a:pt x="133" y="217"/>
                      <a:pt x="130" y="224"/>
                    </a:cubicBezTo>
                    <a:cubicBezTo>
                      <a:pt x="127" y="230"/>
                      <a:pt x="126" y="235"/>
                      <a:pt x="122" y="238"/>
                    </a:cubicBezTo>
                    <a:cubicBezTo>
                      <a:pt x="117" y="242"/>
                      <a:pt x="117" y="242"/>
                      <a:pt x="115" y="247"/>
                    </a:cubicBezTo>
                    <a:cubicBezTo>
                      <a:pt x="115" y="250"/>
                      <a:pt x="112" y="249"/>
                      <a:pt x="110" y="252"/>
                    </a:cubicBezTo>
                    <a:close/>
                    <a:moveTo>
                      <a:pt x="127" y="22"/>
                    </a:moveTo>
                    <a:cubicBezTo>
                      <a:pt x="128" y="22"/>
                      <a:pt x="127" y="20"/>
                      <a:pt x="126" y="20"/>
                    </a:cubicBezTo>
                    <a:cubicBezTo>
                      <a:pt x="126" y="21"/>
                      <a:pt x="127" y="22"/>
                      <a:pt x="127" y="22"/>
                    </a:cubicBezTo>
                    <a:close/>
                    <a:moveTo>
                      <a:pt x="128" y="32"/>
                    </a:moveTo>
                    <a:cubicBezTo>
                      <a:pt x="128" y="31"/>
                      <a:pt x="129" y="29"/>
                      <a:pt x="128" y="30"/>
                    </a:cubicBezTo>
                    <a:cubicBezTo>
                      <a:pt x="126" y="31"/>
                      <a:pt x="127" y="32"/>
                      <a:pt x="128" y="32"/>
                    </a:cubicBezTo>
                    <a:close/>
                    <a:moveTo>
                      <a:pt x="127" y="31"/>
                    </a:moveTo>
                    <a:cubicBezTo>
                      <a:pt x="126" y="30"/>
                      <a:pt x="126" y="31"/>
                      <a:pt x="126" y="31"/>
                    </a:cubicBezTo>
                    <a:cubicBezTo>
                      <a:pt x="126" y="32"/>
                      <a:pt x="125" y="33"/>
                      <a:pt x="127" y="33"/>
                    </a:cubicBezTo>
                    <a:cubicBezTo>
                      <a:pt x="127" y="33"/>
                      <a:pt x="127" y="32"/>
                      <a:pt x="127" y="31"/>
                    </a:cubicBezTo>
                    <a:close/>
                    <a:moveTo>
                      <a:pt x="122" y="35"/>
                    </a:moveTo>
                    <a:cubicBezTo>
                      <a:pt x="122" y="35"/>
                      <a:pt x="121" y="37"/>
                      <a:pt x="122" y="37"/>
                    </a:cubicBezTo>
                    <a:cubicBezTo>
                      <a:pt x="122" y="37"/>
                      <a:pt x="123" y="35"/>
                      <a:pt x="122" y="35"/>
                    </a:cubicBezTo>
                    <a:close/>
                    <a:moveTo>
                      <a:pt x="124" y="38"/>
                    </a:moveTo>
                    <a:cubicBezTo>
                      <a:pt x="124" y="37"/>
                      <a:pt x="122" y="39"/>
                      <a:pt x="123" y="39"/>
                    </a:cubicBezTo>
                    <a:cubicBezTo>
                      <a:pt x="124" y="39"/>
                      <a:pt x="124" y="38"/>
                      <a:pt x="124" y="38"/>
                    </a:cubicBezTo>
                    <a:close/>
                    <a:moveTo>
                      <a:pt x="124" y="36"/>
                    </a:moveTo>
                    <a:cubicBezTo>
                      <a:pt x="123" y="36"/>
                      <a:pt x="122" y="37"/>
                      <a:pt x="123" y="37"/>
                    </a:cubicBezTo>
                    <a:cubicBezTo>
                      <a:pt x="123" y="37"/>
                      <a:pt x="124" y="36"/>
                      <a:pt x="124" y="36"/>
                    </a:cubicBezTo>
                    <a:close/>
                    <a:moveTo>
                      <a:pt x="129" y="29"/>
                    </a:moveTo>
                    <a:cubicBezTo>
                      <a:pt x="128" y="28"/>
                      <a:pt x="127" y="29"/>
                      <a:pt x="127" y="29"/>
                    </a:cubicBezTo>
                    <a:cubicBezTo>
                      <a:pt x="127" y="30"/>
                      <a:pt x="129" y="29"/>
                      <a:pt x="129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3" name="Freeform 20310">
                <a:extLst>
                  <a:ext uri="{FF2B5EF4-FFF2-40B4-BE49-F238E27FC236}">
                    <a16:creationId xmlns:a16="http://schemas.microsoft.com/office/drawing/2014/main" id="{65AC161C-D379-9F9B-47FF-9EC3469998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67178" y="3967126"/>
                <a:ext cx="145025" cy="72513"/>
              </a:xfrm>
              <a:custGeom>
                <a:avLst/>
                <a:gdLst/>
                <a:ahLst/>
                <a:cxnLst>
                  <a:cxn ang="0">
                    <a:pos x="31" y="11"/>
                  </a:cxn>
                  <a:cxn ang="0">
                    <a:pos x="30" y="13"/>
                  </a:cxn>
                  <a:cxn ang="0">
                    <a:pos x="28" y="12"/>
                  </a:cxn>
                  <a:cxn ang="0">
                    <a:pos x="27" y="15"/>
                  </a:cxn>
                  <a:cxn ang="0">
                    <a:pos x="25" y="11"/>
                  </a:cxn>
                  <a:cxn ang="0">
                    <a:pos x="26" y="8"/>
                  </a:cxn>
                  <a:cxn ang="0">
                    <a:pos x="25" y="8"/>
                  </a:cxn>
                  <a:cxn ang="0">
                    <a:pos x="24" y="7"/>
                  </a:cxn>
                  <a:cxn ang="0">
                    <a:pos x="20" y="4"/>
                  </a:cxn>
                  <a:cxn ang="0">
                    <a:pos x="18" y="5"/>
                  </a:cxn>
                  <a:cxn ang="0">
                    <a:pos x="18" y="6"/>
                  </a:cxn>
                  <a:cxn ang="0">
                    <a:pos x="14" y="9"/>
                  </a:cxn>
                  <a:cxn ang="0">
                    <a:pos x="14" y="10"/>
                  </a:cxn>
                  <a:cxn ang="0">
                    <a:pos x="16" y="12"/>
                  </a:cxn>
                  <a:cxn ang="0">
                    <a:pos x="15" y="14"/>
                  </a:cxn>
                  <a:cxn ang="0">
                    <a:pos x="14" y="15"/>
                  </a:cxn>
                  <a:cxn ang="0">
                    <a:pos x="12" y="15"/>
                  </a:cxn>
                  <a:cxn ang="0">
                    <a:pos x="11" y="12"/>
                  </a:cxn>
                  <a:cxn ang="0">
                    <a:pos x="10" y="12"/>
                  </a:cxn>
                  <a:cxn ang="0">
                    <a:pos x="9" y="12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2" y="9"/>
                  </a:cxn>
                  <a:cxn ang="0">
                    <a:pos x="1" y="10"/>
                  </a:cxn>
                  <a:cxn ang="0">
                    <a:pos x="1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10" y="6"/>
                  </a:cxn>
                  <a:cxn ang="0">
                    <a:pos x="16" y="2"/>
                  </a:cxn>
                  <a:cxn ang="0">
                    <a:pos x="20" y="0"/>
                  </a:cxn>
                  <a:cxn ang="0">
                    <a:pos x="23" y="1"/>
                  </a:cxn>
                  <a:cxn ang="0">
                    <a:pos x="30" y="6"/>
                  </a:cxn>
                  <a:cxn ang="0">
                    <a:pos x="31" y="11"/>
                  </a:cxn>
                  <a:cxn ang="0">
                    <a:pos x="8" y="14"/>
                  </a:cxn>
                  <a:cxn ang="0">
                    <a:pos x="7" y="13"/>
                  </a:cxn>
                  <a:cxn ang="0">
                    <a:pos x="8" y="14"/>
                  </a:cxn>
                  <a:cxn ang="0">
                    <a:pos x="8" y="14"/>
                  </a:cxn>
                  <a:cxn ang="0">
                    <a:pos x="23" y="7"/>
                  </a:cxn>
                  <a:cxn ang="0">
                    <a:pos x="22" y="9"/>
                  </a:cxn>
                  <a:cxn ang="0">
                    <a:pos x="23" y="7"/>
                  </a:cxn>
                </a:cxnLst>
                <a:rect l="0" t="0" r="r" b="b"/>
                <a:pathLst>
                  <a:path w="32" h="16">
                    <a:moveTo>
                      <a:pt x="31" y="11"/>
                    </a:moveTo>
                    <a:cubicBezTo>
                      <a:pt x="30" y="11"/>
                      <a:pt x="31" y="12"/>
                      <a:pt x="30" y="13"/>
                    </a:cubicBezTo>
                    <a:cubicBezTo>
                      <a:pt x="29" y="14"/>
                      <a:pt x="28" y="12"/>
                      <a:pt x="28" y="12"/>
                    </a:cubicBezTo>
                    <a:cubicBezTo>
                      <a:pt x="27" y="14"/>
                      <a:pt x="28" y="13"/>
                      <a:pt x="27" y="15"/>
                    </a:cubicBezTo>
                    <a:cubicBezTo>
                      <a:pt x="26" y="14"/>
                      <a:pt x="26" y="12"/>
                      <a:pt x="25" y="11"/>
                    </a:cubicBezTo>
                    <a:cubicBezTo>
                      <a:pt x="24" y="10"/>
                      <a:pt x="26" y="7"/>
                      <a:pt x="26" y="8"/>
                    </a:cubicBezTo>
                    <a:cubicBezTo>
                      <a:pt x="25" y="8"/>
                      <a:pt x="25" y="7"/>
                      <a:pt x="25" y="8"/>
                    </a:cubicBezTo>
                    <a:cubicBezTo>
                      <a:pt x="24" y="8"/>
                      <a:pt x="24" y="7"/>
                      <a:pt x="24" y="7"/>
                    </a:cubicBezTo>
                    <a:cubicBezTo>
                      <a:pt x="24" y="6"/>
                      <a:pt x="22" y="4"/>
                      <a:pt x="20" y="4"/>
                    </a:cubicBezTo>
                    <a:cubicBezTo>
                      <a:pt x="19" y="4"/>
                      <a:pt x="19" y="5"/>
                      <a:pt x="18" y="5"/>
                    </a:cubicBezTo>
                    <a:cubicBezTo>
                      <a:pt x="17" y="5"/>
                      <a:pt x="18" y="6"/>
                      <a:pt x="18" y="6"/>
                    </a:cubicBezTo>
                    <a:cubicBezTo>
                      <a:pt x="17" y="7"/>
                      <a:pt x="17" y="8"/>
                      <a:pt x="14" y="9"/>
                    </a:cubicBezTo>
                    <a:cubicBezTo>
                      <a:pt x="13" y="9"/>
                      <a:pt x="14" y="10"/>
                      <a:pt x="14" y="10"/>
                    </a:cubicBezTo>
                    <a:cubicBezTo>
                      <a:pt x="15" y="10"/>
                      <a:pt x="14" y="10"/>
                      <a:pt x="16" y="12"/>
                    </a:cubicBezTo>
                    <a:cubicBezTo>
                      <a:pt x="17" y="14"/>
                      <a:pt x="16" y="14"/>
                      <a:pt x="15" y="14"/>
                    </a:cubicBezTo>
                    <a:cubicBezTo>
                      <a:pt x="14" y="14"/>
                      <a:pt x="15" y="15"/>
                      <a:pt x="14" y="15"/>
                    </a:cubicBezTo>
                    <a:cubicBezTo>
                      <a:pt x="13" y="15"/>
                      <a:pt x="11" y="16"/>
                      <a:pt x="12" y="15"/>
                    </a:cubicBezTo>
                    <a:cubicBezTo>
                      <a:pt x="12" y="14"/>
                      <a:pt x="11" y="12"/>
                      <a:pt x="11" y="12"/>
                    </a:cubicBezTo>
                    <a:cubicBezTo>
                      <a:pt x="11" y="11"/>
                      <a:pt x="10" y="11"/>
                      <a:pt x="10" y="12"/>
                    </a:cubicBezTo>
                    <a:cubicBezTo>
                      <a:pt x="10" y="13"/>
                      <a:pt x="10" y="13"/>
                      <a:pt x="9" y="12"/>
                    </a:cubicBezTo>
                    <a:cubicBezTo>
                      <a:pt x="8" y="12"/>
                      <a:pt x="8" y="11"/>
                      <a:pt x="8" y="11"/>
                    </a:cubicBezTo>
                    <a:cubicBezTo>
                      <a:pt x="7" y="10"/>
                      <a:pt x="8" y="9"/>
                      <a:pt x="7" y="10"/>
                    </a:cubicBezTo>
                    <a:cubicBezTo>
                      <a:pt x="7" y="10"/>
                      <a:pt x="5" y="9"/>
                      <a:pt x="2" y="9"/>
                    </a:cubicBezTo>
                    <a:cubicBezTo>
                      <a:pt x="2" y="8"/>
                      <a:pt x="1" y="9"/>
                      <a:pt x="1" y="10"/>
                    </a:cubicBezTo>
                    <a:cubicBezTo>
                      <a:pt x="0" y="8"/>
                      <a:pt x="1" y="8"/>
                      <a:pt x="1" y="7"/>
                    </a:cubicBezTo>
                    <a:cubicBezTo>
                      <a:pt x="2" y="6"/>
                      <a:pt x="1" y="6"/>
                      <a:pt x="2" y="5"/>
                    </a:cubicBezTo>
                    <a:cubicBezTo>
                      <a:pt x="3" y="4"/>
                      <a:pt x="1" y="4"/>
                      <a:pt x="1" y="4"/>
                    </a:cubicBezTo>
                    <a:cubicBezTo>
                      <a:pt x="1" y="2"/>
                      <a:pt x="1" y="0"/>
                      <a:pt x="2" y="0"/>
                    </a:cubicBezTo>
                    <a:cubicBezTo>
                      <a:pt x="2" y="0"/>
                      <a:pt x="2" y="1"/>
                      <a:pt x="3" y="1"/>
                    </a:cubicBezTo>
                    <a:cubicBezTo>
                      <a:pt x="4" y="1"/>
                      <a:pt x="4" y="1"/>
                      <a:pt x="4" y="2"/>
                    </a:cubicBezTo>
                    <a:cubicBezTo>
                      <a:pt x="4" y="3"/>
                      <a:pt x="5" y="2"/>
                      <a:pt x="5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5" y="4"/>
                      <a:pt x="6" y="5"/>
                      <a:pt x="6" y="4"/>
                    </a:cubicBezTo>
                    <a:cubicBezTo>
                      <a:pt x="6" y="3"/>
                      <a:pt x="7" y="3"/>
                      <a:pt x="7" y="3"/>
                    </a:cubicBezTo>
                    <a:cubicBezTo>
                      <a:pt x="7" y="4"/>
                      <a:pt x="7" y="3"/>
                      <a:pt x="8" y="4"/>
                    </a:cubicBezTo>
                    <a:cubicBezTo>
                      <a:pt x="8" y="5"/>
                      <a:pt x="9" y="6"/>
                      <a:pt x="10" y="6"/>
                    </a:cubicBezTo>
                    <a:cubicBezTo>
                      <a:pt x="15" y="4"/>
                      <a:pt x="10" y="5"/>
                      <a:pt x="16" y="2"/>
                    </a:cubicBezTo>
                    <a:cubicBezTo>
                      <a:pt x="19" y="1"/>
                      <a:pt x="17" y="0"/>
                      <a:pt x="20" y="0"/>
                    </a:cubicBezTo>
                    <a:cubicBezTo>
                      <a:pt x="23" y="1"/>
                      <a:pt x="20" y="2"/>
                      <a:pt x="23" y="1"/>
                    </a:cubicBezTo>
                    <a:cubicBezTo>
                      <a:pt x="26" y="1"/>
                      <a:pt x="28" y="4"/>
                      <a:pt x="30" y="6"/>
                    </a:cubicBezTo>
                    <a:cubicBezTo>
                      <a:pt x="29" y="8"/>
                      <a:pt x="32" y="11"/>
                      <a:pt x="31" y="11"/>
                    </a:cubicBezTo>
                    <a:close/>
                    <a:moveTo>
                      <a:pt x="8" y="14"/>
                    </a:moveTo>
                    <a:cubicBezTo>
                      <a:pt x="8" y="13"/>
                      <a:pt x="8" y="12"/>
                      <a:pt x="7" y="13"/>
                    </a:cubicBezTo>
                    <a:cubicBezTo>
                      <a:pt x="7" y="13"/>
                      <a:pt x="7" y="14"/>
                      <a:pt x="8" y="14"/>
                    </a:cubicBezTo>
                    <a:cubicBezTo>
                      <a:pt x="9" y="15"/>
                      <a:pt x="9" y="14"/>
                      <a:pt x="8" y="14"/>
                    </a:cubicBezTo>
                    <a:close/>
                    <a:moveTo>
                      <a:pt x="23" y="7"/>
                    </a:moveTo>
                    <a:cubicBezTo>
                      <a:pt x="22" y="7"/>
                      <a:pt x="22" y="8"/>
                      <a:pt x="22" y="9"/>
                    </a:cubicBezTo>
                    <a:cubicBezTo>
                      <a:pt x="23" y="9"/>
                      <a:pt x="23" y="8"/>
                      <a:pt x="23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4" name="Freeform 20312">
                <a:extLst>
                  <a:ext uri="{FF2B5EF4-FFF2-40B4-BE49-F238E27FC236}">
                    <a16:creationId xmlns:a16="http://schemas.microsoft.com/office/drawing/2014/main" id="{1D26CA8E-2CD1-7652-24A7-51D4FF2711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99850" y="2932866"/>
                <a:ext cx="326308" cy="251886"/>
              </a:xfrm>
              <a:custGeom>
                <a:avLst/>
                <a:gdLst/>
                <a:ahLst/>
                <a:cxnLst>
                  <a:cxn ang="0">
                    <a:pos x="2" y="10"/>
                  </a:cxn>
                  <a:cxn ang="0">
                    <a:pos x="1" y="7"/>
                  </a:cxn>
                  <a:cxn ang="0">
                    <a:pos x="5" y="4"/>
                  </a:cxn>
                  <a:cxn ang="0">
                    <a:pos x="7" y="1"/>
                  </a:cxn>
                  <a:cxn ang="0">
                    <a:pos x="14" y="2"/>
                  </a:cxn>
                  <a:cxn ang="0">
                    <a:pos x="21" y="2"/>
                  </a:cxn>
                  <a:cxn ang="0">
                    <a:pos x="32" y="3"/>
                  </a:cxn>
                  <a:cxn ang="0">
                    <a:pos x="37" y="3"/>
                  </a:cxn>
                  <a:cxn ang="0">
                    <a:pos x="40" y="3"/>
                  </a:cxn>
                  <a:cxn ang="0">
                    <a:pos x="42" y="5"/>
                  </a:cxn>
                  <a:cxn ang="0">
                    <a:pos x="46" y="7"/>
                  </a:cxn>
                  <a:cxn ang="0">
                    <a:pos x="49" y="8"/>
                  </a:cxn>
                  <a:cxn ang="0">
                    <a:pos x="52" y="8"/>
                  </a:cxn>
                  <a:cxn ang="0">
                    <a:pos x="57" y="9"/>
                  </a:cxn>
                  <a:cxn ang="0">
                    <a:pos x="58" y="10"/>
                  </a:cxn>
                  <a:cxn ang="0">
                    <a:pos x="62" y="10"/>
                  </a:cxn>
                  <a:cxn ang="0">
                    <a:pos x="65" y="10"/>
                  </a:cxn>
                  <a:cxn ang="0">
                    <a:pos x="66" y="13"/>
                  </a:cxn>
                  <a:cxn ang="0">
                    <a:pos x="61" y="18"/>
                  </a:cxn>
                  <a:cxn ang="0">
                    <a:pos x="53" y="21"/>
                  </a:cxn>
                  <a:cxn ang="0">
                    <a:pos x="53" y="24"/>
                  </a:cxn>
                  <a:cxn ang="0">
                    <a:pos x="48" y="33"/>
                  </a:cxn>
                  <a:cxn ang="0">
                    <a:pos x="50" y="37"/>
                  </a:cxn>
                  <a:cxn ang="0">
                    <a:pos x="45" y="44"/>
                  </a:cxn>
                  <a:cxn ang="0">
                    <a:pos x="43" y="45"/>
                  </a:cxn>
                  <a:cxn ang="0">
                    <a:pos x="37" y="50"/>
                  </a:cxn>
                  <a:cxn ang="0">
                    <a:pos x="30" y="51"/>
                  </a:cxn>
                  <a:cxn ang="0">
                    <a:pos x="26" y="52"/>
                  </a:cxn>
                  <a:cxn ang="0">
                    <a:pos x="22" y="53"/>
                  </a:cxn>
                  <a:cxn ang="0">
                    <a:pos x="20" y="55"/>
                  </a:cxn>
                  <a:cxn ang="0">
                    <a:pos x="18" y="55"/>
                  </a:cxn>
                  <a:cxn ang="0">
                    <a:pos x="15" y="50"/>
                  </a:cxn>
                  <a:cxn ang="0">
                    <a:pos x="10" y="47"/>
                  </a:cxn>
                  <a:cxn ang="0">
                    <a:pos x="12" y="42"/>
                  </a:cxn>
                  <a:cxn ang="0">
                    <a:pos x="12" y="40"/>
                  </a:cxn>
                  <a:cxn ang="0">
                    <a:pos x="12" y="36"/>
                  </a:cxn>
                  <a:cxn ang="0">
                    <a:pos x="11" y="33"/>
                  </a:cxn>
                  <a:cxn ang="0">
                    <a:pos x="11" y="30"/>
                  </a:cxn>
                  <a:cxn ang="0">
                    <a:pos x="13" y="27"/>
                  </a:cxn>
                  <a:cxn ang="0">
                    <a:pos x="13" y="21"/>
                  </a:cxn>
                  <a:cxn ang="0">
                    <a:pos x="16" y="16"/>
                  </a:cxn>
                  <a:cxn ang="0">
                    <a:pos x="13" y="13"/>
                  </a:cxn>
                  <a:cxn ang="0">
                    <a:pos x="9" y="14"/>
                  </a:cxn>
                  <a:cxn ang="0">
                    <a:pos x="6" y="14"/>
                  </a:cxn>
                  <a:cxn ang="0">
                    <a:pos x="7" y="12"/>
                  </a:cxn>
                  <a:cxn ang="0">
                    <a:pos x="3" y="14"/>
                  </a:cxn>
                  <a:cxn ang="0">
                    <a:pos x="2" y="10"/>
                  </a:cxn>
                  <a:cxn ang="0">
                    <a:pos x="63" y="31"/>
                  </a:cxn>
                  <a:cxn ang="0">
                    <a:pos x="64" y="33"/>
                  </a:cxn>
                  <a:cxn ang="0">
                    <a:pos x="67" y="30"/>
                  </a:cxn>
                  <a:cxn ang="0">
                    <a:pos x="66" y="29"/>
                  </a:cxn>
                  <a:cxn ang="0">
                    <a:pos x="62" y="31"/>
                  </a:cxn>
                  <a:cxn ang="0">
                    <a:pos x="63" y="31"/>
                  </a:cxn>
                  <a:cxn ang="0">
                    <a:pos x="71" y="28"/>
                  </a:cxn>
                  <a:cxn ang="0">
                    <a:pos x="71" y="28"/>
                  </a:cxn>
                  <a:cxn ang="0">
                    <a:pos x="69" y="28"/>
                  </a:cxn>
                  <a:cxn ang="0">
                    <a:pos x="71" y="28"/>
                  </a:cxn>
                  <a:cxn ang="0">
                    <a:pos x="55" y="36"/>
                  </a:cxn>
                  <a:cxn ang="0">
                    <a:pos x="57" y="34"/>
                  </a:cxn>
                  <a:cxn ang="0">
                    <a:pos x="55" y="36"/>
                  </a:cxn>
                  <a:cxn ang="0">
                    <a:pos x="57" y="9"/>
                  </a:cxn>
                  <a:cxn ang="0">
                    <a:pos x="58" y="10"/>
                  </a:cxn>
                  <a:cxn ang="0">
                    <a:pos x="57" y="9"/>
                  </a:cxn>
                </a:cxnLst>
                <a:rect l="0" t="0" r="r" b="b"/>
                <a:pathLst>
                  <a:path w="72" h="56">
                    <a:moveTo>
                      <a:pt x="2" y="10"/>
                    </a:moveTo>
                    <a:cubicBezTo>
                      <a:pt x="1" y="8"/>
                      <a:pt x="2" y="7"/>
                      <a:pt x="1" y="7"/>
                    </a:cubicBezTo>
                    <a:cubicBezTo>
                      <a:pt x="0" y="6"/>
                      <a:pt x="2" y="4"/>
                      <a:pt x="5" y="4"/>
                    </a:cubicBezTo>
                    <a:cubicBezTo>
                      <a:pt x="7" y="4"/>
                      <a:pt x="5" y="2"/>
                      <a:pt x="7" y="1"/>
                    </a:cubicBezTo>
                    <a:cubicBezTo>
                      <a:pt x="10" y="0"/>
                      <a:pt x="10" y="2"/>
                      <a:pt x="14" y="2"/>
                    </a:cubicBezTo>
                    <a:cubicBezTo>
                      <a:pt x="18" y="2"/>
                      <a:pt x="18" y="1"/>
                      <a:pt x="21" y="2"/>
                    </a:cubicBezTo>
                    <a:cubicBezTo>
                      <a:pt x="26" y="4"/>
                      <a:pt x="28" y="2"/>
                      <a:pt x="32" y="3"/>
                    </a:cubicBezTo>
                    <a:cubicBezTo>
                      <a:pt x="35" y="4"/>
                      <a:pt x="34" y="2"/>
                      <a:pt x="37" y="3"/>
                    </a:cubicBezTo>
                    <a:cubicBezTo>
                      <a:pt x="38" y="4"/>
                      <a:pt x="39" y="3"/>
                      <a:pt x="40" y="3"/>
                    </a:cubicBezTo>
                    <a:cubicBezTo>
                      <a:pt x="41" y="4"/>
                      <a:pt x="42" y="3"/>
                      <a:pt x="42" y="5"/>
                    </a:cubicBezTo>
                    <a:cubicBezTo>
                      <a:pt x="42" y="6"/>
                      <a:pt x="45" y="5"/>
                      <a:pt x="46" y="7"/>
                    </a:cubicBezTo>
                    <a:cubicBezTo>
                      <a:pt x="46" y="8"/>
                      <a:pt x="48" y="7"/>
                      <a:pt x="49" y="8"/>
                    </a:cubicBezTo>
                    <a:cubicBezTo>
                      <a:pt x="50" y="9"/>
                      <a:pt x="50" y="7"/>
                      <a:pt x="52" y="8"/>
                    </a:cubicBezTo>
                    <a:cubicBezTo>
                      <a:pt x="54" y="8"/>
                      <a:pt x="51" y="5"/>
                      <a:pt x="57" y="9"/>
                    </a:cubicBezTo>
                    <a:cubicBezTo>
                      <a:pt x="57" y="10"/>
                      <a:pt x="58" y="10"/>
                      <a:pt x="58" y="10"/>
                    </a:cubicBezTo>
                    <a:cubicBezTo>
                      <a:pt x="61" y="11"/>
                      <a:pt x="61" y="10"/>
                      <a:pt x="62" y="10"/>
                    </a:cubicBezTo>
                    <a:cubicBezTo>
                      <a:pt x="64" y="11"/>
                      <a:pt x="63" y="10"/>
                      <a:pt x="65" y="10"/>
                    </a:cubicBezTo>
                    <a:cubicBezTo>
                      <a:pt x="68" y="12"/>
                      <a:pt x="65" y="11"/>
                      <a:pt x="66" y="13"/>
                    </a:cubicBezTo>
                    <a:cubicBezTo>
                      <a:pt x="67" y="15"/>
                      <a:pt x="61" y="16"/>
                      <a:pt x="61" y="18"/>
                    </a:cubicBezTo>
                    <a:cubicBezTo>
                      <a:pt x="60" y="19"/>
                      <a:pt x="54" y="19"/>
                      <a:pt x="53" y="21"/>
                    </a:cubicBezTo>
                    <a:cubicBezTo>
                      <a:pt x="53" y="23"/>
                      <a:pt x="56" y="22"/>
                      <a:pt x="53" y="24"/>
                    </a:cubicBezTo>
                    <a:cubicBezTo>
                      <a:pt x="51" y="24"/>
                      <a:pt x="47" y="30"/>
                      <a:pt x="48" y="33"/>
                    </a:cubicBezTo>
                    <a:cubicBezTo>
                      <a:pt x="48" y="36"/>
                      <a:pt x="50" y="36"/>
                      <a:pt x="50" y="37"/>
                    </a:cubicBezTo>
                    <a:cubicBezTo>
                      <a:pt x="50" y="37"/>
                      <a:pt x="44" y="40"/>
                      <a:pt x="45" y="44"/>
                    </a:cubicBezTo>
                    <a:cubicBezTo>
                      <a:pt x="45" y="45"/>
                      <a:pt x="45" y="45"/>
                      <a:pt x="43" y="45"/>
                    </a:cubicBezTo>
                    <a:cubicBezTo>
                      <a:pt x="39" y="45"/>
                      <a:pt x="39" y="52"/>
                      <a:pt x="37" y="50"/>
                    </a:cubicBezTo>
                    <a:cubicBezTo>
                      <a:pt x="36" y="49"/>
                      <a:pt x="33" y="52"/>
                      <a:pt x="30" y="51"/>
                    </a:cubicBezTo>
                    <a:cubicBezTo>
                      <a:pt x="28" y="50"/>
                      <a:pt x="26" y="51"/>
                      <a:pt x="26" y="52"/>
                    </a:cubicBezTo>
                    <a:cubicBezTo>
                      <a:pt x="25" y="53"/>
                      <a:pt x="23" y="52"/>
                      <a:pt x="22" y="53"/>
                    </a:cubicBezTo>
                    <a:cubicBezTo>
                      <a:pt x="21" y="55"/>
                      <a:pt x="21" y="55"/>
                      <a:pt x="20" y="55"/>
                    </a:cubicBezTo>
                    <a:cubicBezTo>
                      <a:pt x="20" y="56"/>
                      <a:pt x="20" y="56"/>
                      <a:pt x="18" y="55"/>
                    </a:cubicBezTo>
                    <a:cubicBezTo>
                      <a:pt x="16" y="53"/>
                      <a:pt x="15" y="52"/>
                      <a:pt x="15" y="50"/>
                    </a:cubicBezTo>
                    <a:cubicBezTo>
                      <a:pt x="15" y="49"/>
                      <a:pt x="13" y="46"/>
                      <a:pt x="10" y="47"/>
                    </a:cubicBezTo>
                    <a:cubicBezTo>
                      <a:pt x="10" y="46"/>
                      <a:pt x="10" y="43"/>
                      <a:pt x="12" y="42"/>
                    </a:cubicBezTo>
                    <a:cubicBezTo>
                      <a:pt x="14" y="40"/>
                      <a:pt x="13" y="40"/>
                      <a:pt x="12" y="40"/>
                    </a:cubicBezTo>
                    <a:cubicBezTo>
                      <a:pt x="11" y="40"/>
                      <a:pt x="10" y="39"/>
                      <a:pt x="12" y="36"/>
                    </a:cubicBezTo>
                    <a:cubicBezTo>
                      <a:pt x="14" y="33"/>
                      <a:pt x="12" y="35"/>
                      <a:pt x="11" y="33"/>
                    </a:cubicBezTo>
                    <a:cubicBezTo>
                      <a:pt x="11" y="30"/>
                      <a:pt x="9" y="30"/>
                      <a:pt x="11" y="30"/>
                    </a:cubicBezTo>
                    <a:cubicBezTo>
                      <a:pt x="13" y="30"/>
                      <a:pt x="13" y="29"/>
                      <a:pt x="13" y="27"/>
                    </a:cubicBezTo>
                    <a:cubicBezTo>
                      <a:pt x="12" y="26"/>
                      <a:pt x="14" y="26"/>
                      <a:pt x="13" y="21"/>
                    </a:cubicBezTo>
                    <a:cubicBezTo>
                      <a:pt x="13" y="20"/>
                      <a:pt x="19" y="16"/>
                      <a:pt x="16" y="16"/>
                    </a:cubicBezTo>
                    <a:cubicBezTo>
                      <a:pt x="14" y="15"/>
                      <a:pt x="16" y="14"/>
                      <a:pt x="13" y="13"/>
                    </a:cubicBezTo>
                    <a:cubicBezTo>
                      <a:pt x="10" y="13"/>
                      <a:pt x="12" y="15"/>
                      <a:pt x="9" y="14"/>
                    </a:cubicBezTo>
                    <a:cubicBezTo>
                      <a:pt x="7" y="13"/>
                      <a:pt x="7" y="15"/>
                      <a:pt x="6" y="14"/>
                    </a:cubicBezTo>
                    <a:cubicBezTo>
                      <a:pt x="5" y="14"/>
                      <a:pt x="8" y="13"/>
                      <a:pt x="7" y="12"/>
                    </a:cubicBezTo>
                    <a:cubicBezTo>
                      <a:pt x="6" y="12"/>
                      <a:pt x="6" y="12"/>
                      <a:pt x="3" y="14"/>
                    </a:cubicBezTo>
                    <a:cubicBezTo>
                      <a:pt x="2" y="13"/>
                      <a:pt x="3" y="11"/>
                      <a:pt x="2" y="10"/>
                    </a:cubicBezTo>
                    <a:close/>
                    <a:moveTo>
                      <a:pt x="63" y="31"/>
                    </a:moveTo>
                    <a:cubicBezTo>
                      <a:pt x="64" y="31"/>
                      <a:pt x="63" y="32"/>
                      <a:pt x="64" y="33"/>
                    </a:cubicBezTo>
                    <a:cubicBezTo>
                      <a:pt x="66" y="33"/>
                      <a:pt x="66" y="31"/>
                      <a:pt x="67" y="30"/>
                    </a:cubicBezTo>
                    <a:cubicBezTo>
                      <a:pt x="68" y="28"/>
                      <a:pt x="66" y="30"/>
                      <a:pt x="66" y="29"/>
                    </a:cubicBezTo>
                    <a:cubicBezTo>
                      <a:pt x="65" y="27"/>
                      <a:pt x="61" y="30"/>
                      <a:pt x="62" y="31"/>
                    </a:cubicBezTo>
                    <a:cubicBezTo>
                      <a:pt x="62" y="31"/>
                      <a:pt x="61" y="31"/>
                      <a:pt x="63" y="31"/>
                    </a:cubicBezTo>
                    <a:close/>
                    <a:moveTo>
                      <a:pt x="71" y="28"/>
                    </a:moveTo>
                    <a:cubicBezTo>
                      <a:pt x="71" y="29"/>
                      <a:pt x="72" y="29"/>
                      <a:pt x="71" y="28"/>
                    </a:cubicBezTo>
                    <a:cubicBezTo>
                      <a:pt x="71" y="27"/>
                      <a:pt x="69" y="27"/>
                      <a:pt x="69" y="28"/>
                    </a:cubicBezTo>
                    <a:cubicBezTo>
                      <a:pt x="69" y="28"/>
                      <a:pt x="70" y="28"/>
                      <a:pt x="71" y="28"/>
                    </a:cubicBezTo>
                    <a:close/>
                    <a:moveTo>
                      <a:pt x="55" y="36"/>
                    </a:moveTo>
                    <a:cubicBezTo>
                      <a:pt x="56" y="36"/>
                      <a:pt x="58" y="35"/>
                      <a:pt x="57" y="34"/>
                    </a:cubicBezTo>
                    <a:cubicBezTo>
                      <a:pt x="56" y="33"/>
                      <a:pt x="55" y="35"/>
                      <a:pt x="55" y="36"/>
                    </a:cubicBezTo>
                    <a:close/>
                    <a:moveTo>
                      <a:pt x="57" y="9"/>
                    </a:moveTo>
                    <a:cubicBezTo>
                      <a:pt x="57" y="10"/>
                      <a:pt x="58" y="10"/>
                      <a:pt x="58" y="10"/>
                    </a:cubicBezTo>
                    <a:cubicBezTo>
                      <a:pt x="58" y="9"/>
                      <a:pt x="58" y="8"/>
                      <a:pt x="57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5" name="Freeform 20313">
                <a:extLst>
                  <a:ext uri="{FF2B5EF4-FFF2-40B4-BE49-F238E27FC236}">
                    <a16:creationId xmlns:a16="http://schemas.microsoft.com/office/drawing/2014/main" id="{950C8392-AF74-06C8-A09A-ABB2CCBE8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4116" y="3280164"/>
                <a:ext cx="175557" cy="28051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3" y="59"/>
                  </a:cxn>
                  <a:cxn ang="0">
                    <a:pos x="6" y="58"/>
                  </a:cxn>
                  <a:cxn ang="0">
                    <a:pos x="10" y="58"/>
                  </a:cxn>
                  <a:cxn ang="0">
                    <a:pos x="13" y="58"/>
                  </a:cxn>
                  <a:cxn ang="0">
                    <a:pos x="15" y="57"/>
                  </a:cxn>
                  <a:cxn ang="0">
                    <a:pos x="15" y="54"/>
                  </a:cxn>
                  <a:cxn ang="0">
                    <a:pos x="12" y="48"/>
                  </a:cxn>
                  <a:cxn ang="0">
                    <a:pos x="9" y="42"/>
                  </a:cxn>
                  <a:cxn ang="0">
                    <a:pos x="9" y="37"/>
                  </a:cxn>
                  <a:cxn ang="0">
                    <a:pos x="13" y="34"/>
                  </a:cxn>
                  <a:cxn ang="0">
                    <a:pos x="19" y="34"/>
                  </a:cxn>
                  <a:cxn ang="0">
                    <a:pos x="21" y="31"/>
                  </a:cxn>
                  <a:cxn ang="0">
                    <a:pos x="24" y="27"/>
                  </a:cxn>
                  <a:cxn ang="0">
                    <a:pos x="29" y="19"/>
                  </a:cxn>
                  <a:cxn ang="0">
                    <a:pos x="31" y="15"/>
                  </a:cxn>
                  <a:cxn ang="0">
                    <a:pos x="35" y="6"/>
                  </a:cxn>
                  <a:cxn ang="0">
                    <a:pos x="35" y="3"/>
                  </a:cxn>
                  <a:cxn ang="0">
                    <a:pos x="33" y="1"/>
                  </a:cxn>
                </a:cxnLst>
                <a:rect l="0" t="0" r="r" b="b"/>
                <a:pathLst>
                  <a:path w="39" h="62">
                    <a:moveTo>
                      <a:pt x="0" y="62"/>
                    </a:moveTo>
                    <a:cubicBezTo>
                      <a:pt x="0" y="59"/>
                      <a:pt x="4" y="61"/>
                      <a:pt x="3" y="59"/>
                    </a:cubicBezTo>
                    <a:cubicBezTo>
                      <a:pt x="3" y="57"/>
                      <a:pt x="5" y="58"/>
                      <a:pt x="6" y="58"/>
                    </a:cubicBezTo>
                    <a:cubicBezTo>
                      <a:pt x="9" y="57"/>
                      <a:pt x="9" y="60"/>
                      <a:pt x="10" y="58"/>
                    </a:cubicBezTo>
                    <a:cubicBezTo>
                      <a:pt x="11" y="57"/>
                      <a:pt x="12" y="56"/>
                      <a:pt x="13" y="58"/>
                    </a:cubicBezTo>
                    <a:cubicBezTo>
                      <a:pt x="13" y="59"/>
                      <a:pt x="16" y="57"/>
                      <a:pt x="15" y="57"/>
                    </a:cubicBezTo>
                    <a:cubicBezTo>
                      <a:pt x="14" y="56"/>
                      <a:pt x="16" y="55"/>
                      <a:pt x="15" y="54"/>
                    </a:cubicBezTo>
                    <a:cubicBezTo>
                      <a:pt x="11" y="49"/>
                      <a:pt x="15" y="49"/>
                      <a:pt x="12" y="48"/>
                    </a:cubicBezTo>
                    <a:cubicBezTo>
                      <a:pt x="8" y="48"/>
                      <a:pt x="13" y="43"/>
                      <a:pt x="9" y="42"/>
                    </a:cubicBezTo>
                    <a:cubicBezTo>
                      <a:pt x="5" y="42"/>
                      <a:pt x="7" y="39"/>
                      <a:pt x="9" y="37"/>
                    </a:cubicBezTo>
                    <a:cubicBezTo>
                      <a:pt x="11" y="35"/>
                      <a:pt x="11" y="31"/>
                      <a:pt x="13" y="34"/>
                    </a:cubicBezTo>
                    <a:cubicBezTo>
                      <a:pt x="14" y="36"/>
                      <a:pt x="15" y="34"/>
                      <a:pt x="19" y="34"/>
                    </a:cubicBezTo>
                    <a:cubicBezTo>
                      <a:pt x="21" y="34"/>
                      <a:pt x="19" y="32"/>
                      <a:pt x="21" y="31"/>
                    </a:cubicBezTo>
                    <a:cubicBezTo>
                      <a:pt x="22" y="30"/>
                      <a:pt x="21" y="28"/>
                      <a:pt x="24" y="27"/>
                    </a:cubicBezTo>
                    <a:cubicBezTo>
                      <a:pt x="27" y="26"/>
                      <a:pt x="25" y="21"/>
                      <a:pt x="29" y="19"/>
                    </a:cubicBezTo>
                    <a:cubicBezTo>
                      <a:pt x="33" y="18"/>
                      <a:pt x="29" y="19"/>
                      <a:pt x="31" y="15"/>
                    </a:cubicBezTo>
                    <a:cubicBezTo>
                      <a:pt x="36" y="8"/>
                      <a:pt x="30" y="8"/>
                      <a:pt x="35" y="6"/>
                    </a:cubicBezTo>
                    <a:cubicBezTo>
                      <a:pt x="39" y="4"/>
                      <a:pt x="38" y="4"/>
                      <a:pt x="35" y="3"/>
                    </a:cubicBezTo>
                    <a:cubicBezTo>
                      <a:pt x="33" y="3"/>
                      <a:pt x="36" y="0"/>
                      <a:pt x="33" y="1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6" name="Freeform 20314">
                <a:extLst>
                  <a:ext uri="{FF2B5EF4-FFF2-40B4-BE49-F238E27FC236}">
                    <a16:creationId xmlns:a16="http://schemas.microsoft.com/office/drawing/2014/main" id="{C2509218-734B-4B4B-2BD7-DFF019C2DB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52375" y="3154221"/>
                <a:ext cx="347298" cy="406453"/>
              </a:xfrm>
              <a:custGeom>
                <a:avLst/>
                <a:gdLst/>
                <a:ahLst/>
                <a:cxnLst>
                  <a:cxn ang="0">
                    <a:pos x="71" y="29"/>
                  </a:cxn>
                  <a:cxn ang="0">
                    <a:pos x="68" y="27"/>
                  </a:cxn>
                  <a:cxn ang="0">
                    <a:pos x="66" y="25"/>
                  </a:cxn>
                  <a:cxn ang="0">
                    <a:pos x="66" y="21"/>
                  </a:cxn>
                  <a:cxn ang="0">
                    <a:pos x="66" y="17"/>
                  </a:cxn>
                  <a:cxn ang="0">
                    <a:pos x="68" y="15"/>
                  </a:cxn>
                  <a:cxn ang="0">
                    <a:pos x="69" y="12"/>
                  </a:cxn>
                  <a:cxn ang="0">
                    <a:pos x="67" y="11"/>
                  </a:cxn>
                  <a:cxn ang="0">
                    <a:pos x="64" y="9"/>
                  </a:cxn>
                  <a:cxn ang="0">
                    <a:pos x="61" y="8"/>
                  </a:cxn>
                  <a:cxn ang="0">
                    <a:pos x="61" y="6"/>
                  </a:cxn>
                  <a:cxn ang="0">
                    <a:pos x="63" y="4"/>
                  </a:cxn>
                  <a:cxn ang="0">
                    <a:pos x="65" y="2"/>
                  </a:cxn>
                  <a:cxn ang="0">
                    <a:pos x="67" y="0"/>
                  </a:cxn>
                  <a:cxn ang="0">
                    <a:pos x="67" y="1"/>
                  </a:cxn>
                  <a:cxn ang="0">
                    <a:pos x="61" y="2"/>
                  </a:cxn>
                  <a:cxn ang="0">
                    <a:pos x="55" y="10"/>
                  </a:cxn>
                  <a:cxn ang="0">
                    <a:pos x="54" y="18"/>
                  </a:cxn>
                  <a:cxn ang="0">
                    <a:pos x="48" y="23"/>
                  </a:cxn>
                  <a:cxn ang="0">
                    <a:pos x="44" y="30"/>
                  </a:cxn>
                  <a:cxn ang="0">
                    <a:pos x="43" y="36"/>
                  </a:cxn>
                  <a:cxn ang="0">
                    <a:pos x="37" y="37"/>
                  </a:cxn>
                  <a:cxn ang="0">
                    <a:pos x="29" y="45"/>
                  </a:cxn>
                  <a:cxn ang="0">
                    <a:pos x="17" y="51"/>
                  </a:cxn>
                  <a:cxn ang="0">
                    <a:pos x="0" y="49"/>
                  </a:cxn>
                  <a:cxn ang="0">
                    <a:pos x="4" y="55"/>
                  </a:cxn>
                  <a:cxn ang="0">
                    <a:pos x="9" y="59"/>
                  </a:cxn>
                  <a:cxn ang="0">
                    <a:pos x="10" y="60"/>
                  </a:cxn>
                  <a:cxn ang="0">
                    <a:pos x="10" y="65"/>
                  </a:cxn>
                  <a:cxn ang="0">
                    <a:pos x="13" y="66"/>
                  </a:cxn>
                  <a:cxn ang="0">
                    <a:pos x="12" y="70"/>
                  </a:cxn>
                  <a:cxn ang="0">
                    <a:pos x="8" y="71"/>
                  </a:cxn>
                  <a:cxn ang="0">
                    <a:pos x="5" y="74"/>
                  </a:cxn>
                  <a:cxn ang="0">
                    <a:pos x="4" y="80"/>
                  </a:cxn>
                  <a:cxn ang="0">
                    <a:pos x="8" y="80"/>
                  </a:cxn>
                  <a:cxn ang="0">
                    <a:pos x="12" y="80"/>
                  </a:cxn>
                  <a:cxn ang="0">
                    <a:pos x="16" y="79"/>
                  </a:cxn>
                  <a:cxn ang="0">
                    <a:pos x="20" y="79"/>
                  </a:cxn>
                  <a:cxn ang="0">
                    <a:pos x="30" y="79"/>
                  </a:cxn>
                  <a:cxn ang="0">
                    <a:pos x="32" y="82"/>
                  </a:cxn>
                  <a:cxn ang="0">
                    <a:pos x="33" y="85"/>
                  </a:cxn>
                  <a:cxn ang="0">
                    <a:pos x="34" y="87"/>
                  </a:cxn>
                  <a:cxn ang="0">
                    <a:pos x="35" y="89"/>
                  </a:cxn>
                  <a:cxn ang="0">
                    <a:pos x="38" y="90"/>
                  </a:cxn>
                  <a:cxn ang="0">
                    <a:pos x="41" y="87"/>
                  </a:cxn>
                  <a:cxn ang="0">
                    <a:pos x="44" y="86"/>
                  </a:cxn>
                  <a:cxn ang="0">
                    <a:pos x="48" y="86"/>
                  </a:cxn>
                  <a:cxn ang="0">
                    <a:pos x="51" y="86"/>
                  </a:cxn>
                  <a:cxn ang="0">
                    <a:pos x="53" y="85"/>
                  </a:cxn>
                  <a:cxn ang="0">
                    <a:pos x="53" y="82"/>
                  </a:cxn>
                  <a:cxn ang="0">
                    <a:pos x="50" y="76"/>
                  </a:cxn>
                  <a:cxn ang="0">
                    <a:pos x="47" y="70"/>
                  </a:cxn>
                  <a:cxn ang="0">
                    <a:pos x="47" y="65"/>
                  </a:cxn>
                  <a:cxn ang="0">
                    <a:pos x="51" y="62"/>
                  </a:cxn>
                  <a:cxn ang="0">
                    <a:pos x="57" y="62"/>
                  </a:cxn>
                  <a:cxn ang="0">
                    <a:pos x="59" y="59"/>
                  </a:cxn>
                  <a:cxn ang="0">
                    <a:pos x="62" y="55"/>
                  </a:cxn>
                  <a:cxn ang="0">
                    <a:pos x="67" y="47"/>
                  </a:cxn>
                  <a:cxn ang="0">
                    <a:pos x="69" y="43"/>
                  </a:cxn>
                  <a:cxn ang="0">
                    <a:pos x="73" y="34"/>
                  </a:cxn>
                  <a:cxn ang="0">
                    <a:pos x="73" y="31"/>
                  </a:cxn>
                  <a:cxn ang="0">
                    <a:pos x="71" y="29"/>
                  </a:cxn>
                </a:cxnLst>
                <a:rect l="0" t="0" r="r" b="b"/>
                <a:pathLst>
                  <a:path w="77" h="90">
                    <a:moveTo>
                      <a:pt x="71" y="29"/>
                    </a:moveTo>
                    <a:cubicBezTo>
                      <a:pt x="70" y="29"/>
                      <a:pt x="70" y="28"/>
                      <a:pt x="68" y="27"/>
                    </a:cubicBezTo>
                    <a:cubicBezTo>
                      <a:pt x="66" y="27"/>
                      <a:pt x="67" y="26"/>
                      <a:pt x="66" y="25"/>
                    </a:cubicBezTo>
                    <a:cubicBezTo>
                      <a:pt x="66" y="24"/>
                      <a:pt x="67" y="24"/>
                      <a:pt x="66" y="21"/>
                    </a:cubicBezTo>
                    <a:cubicBezTo>
                      <a:pt x="65" y="18"/>
                      <a:pt x="65" y="17"/>
                      <a:pt x="66" y="17"/>
                    </a:cubicBezTo>
                    <a:cubicBezTo>
                      <a:pt x="67" y="17"/>
                      <a:pt x="67" y="15"/>
                      <a:pt x="68" y="15"/>
                    </a:cubicBezTo>
                    <a:cubicBezTo>
                      <a:pt x="69" y="15"/>
                      <a:pt x="69" y="13"/>
                      <a:pt x="69" y="12"/>
                    </a:cubicBezTo>
                    <a:cubicBezTo>
                      <a:pt x="68" y="12"/>
                      <a:pt x="67" y="13"/>
                      <a:pt x="67" y="11"/>
                    </a:cubicBezTo>
                    <a:cubicBezTo>
                      <a:pt x="68" y="9"/>
                      <a:pt x="65" y="10"/>
                      <a:pt x="64" y="9"/>
                    </a:cubicBezTo>
                    <a:cubicBezTo>
                      <a:pt x="63" y="7"/>
                      <a:pt x="62" y="9"/>
                      <a:pt x="61" y="8"/>
                    </a:cubicBezTo>
                    <a:cubicBezTo>
                      <a:pt x="60" y="7"/>
                      <a:pt x="61" y="7"/>
                      <a:pt x="61" y="6"/>
                    </a:cubicBezTo>
                    <a:cubicBezTo>
                      <a:pt x="60" y="5"/>
                      <a:pt x="62" y="5"/>
                      <a:pt x="63" y="4"/>
                    </a:cubicBezTo>
                    <a:cubicBezTo>
                      <a:pt x="64" y="3"/>
                      <a:pt x="63" y="2"/>
                      <a:pt x="65" y="2"/>
                    </a:cubicBezTo>
                    <a:cubicBezTo>
                      <a:pt x="67" y="2"/>
                      <a:pt x="69" y="3"/>
                      <a:pt x="67" y="0"/>
                    </a:cubicBezTo>
                    <a:cubicBezTo>
                      <a:pt x="67" y="1"/>
                      <a:pt x="67" y="1"/>
                      <a:pt x="67" y="1"/>
                    </a:cubicBezTo>
                    <a:cubicBezTo>
                      <a:pt x="66" y="0"/>
                      <a:pt x="64" y="0"/>
                      <a:pt x="61" y="2"/>
                    </a:cubicBezTo>
                    <a:cubicBezTo>
                      <a:pt x="54" y="4"/>
                      <a:pt x="53" y="6"/>
                      <a:pt x="55" y="10"/>
                    </a:cubicBezTo>
                    <a:cubicBezTo>
                      <a:pt x="57" y="14"/>
                      <a:pt x="54" y="15"/>
                      <a:pt x="54" y="18"/>
                    </a:cubicBezTo>
                    <a:cubicBezTo>
                      <a:pt x="54" y="24"/>
                      <a:pt x="44" y="17"/>
                      <a:pt x="48" y="23"/>
                    </a:cubicBezTo>
                    <a:cubicBezTo>
                      <a:pt x="51" y="28"/>
                      <a:pt x="46" y="25"/>
                      <a:pt x="44" y="30"/>
                    </a:cubicBezTo>
                    <a:cubicBezTo>
                      <a:pt x="43" y="34"/>
                      <a:pt x="44" y="35"/>
                      <a:pt x="43" y="36"/>
                    </a:cubicBezTo>
                    <a:cubicBezTo>
                      <a:pt x="42" y="38"/>
                      <a:pt x="40" y="34"/>
                      <a:pt x="37" y="37"/>
                    </a:cubicBezTo>
                    <a:cubicBezTo>
                      <a:pt x="34" y="39"/>
                      <a:pt x="28" y="40"/>
                      <a:pt x="29" y="45"/>
                    </a:cubicBezTo>
                    <a:cubicBezTo>
                      <a:pt x="29" y="49"/>
                      <a:pt x="28" y="49"/>
                      <a:pt x="17" y="51"/>
                    </a:cubicBezTo>
                    <a:cubicBezTo>
                      <a:pt x="7" y="54"/>
                      <a:pt x="3" y="48"/>
                      <a:pt x="0" y="49"/>
                    </a:cubicBezTo>
                    <a:cubicBezTo>
                      <a:pt x="2" y="51"/>
                      <a:pt x="3" y="52"/>
                      <a:pt x="4" y="55"/>
                    </a:cubicBezTo>
                    <a:cubicBezTo>
                      <a:pt x="5" y="59"/>
                      <a:pt x="8" y="57"/>
                      <a:pt x="9" y="59"/>
                    </a:cubicBezTo>
                    <a:cubicBezTo>
                      <a:pt x="10" y="61"/>
                      <a:pt x="10" y="58"/>
                      <a:pt x="10" y="60"/>
                    </a:cubicBezTo>
                    <a:cubicBezTo>
                      <a:pt x="10" y="62"/>
                      <a:pt x="11" y="64"/>
                      <a:pt x="10" y="65"/>
                    </a:cubicBezTo>
                    <a:cubicBezTo>
                      <a:pt x="9" y="67"/>
                      <a:pt x="12" y="66"/>
                      <a:pt x="13" y="66"/>
                    </a:cubicBezTo>
                    <a:cubicBezTo>
                      <a:pt x="13" y="67"/>
                      <a:pt x="12" y="68"/>
                      <a:pt x="12" y="70"/>
                    </a:cubicBezTo>
                    <a:cubicBezTo>
                      <a:pt x="12" y="71"/>
                      <a:pt x="8" y="70"/>
                      <a:pt x="8" y="71"/>
                    </a:cubicBezTo>
                    <a:cubicBezTo>
                      <a:pt x="8" y="73"/>
                      <a:pt x="6" y="72"/>
                      <a:pt x="5" y="74"/>
                    </a:cubicBezTo>
                    <a:cubicBezTo>
                      <a:pt x="4" y="76"/>
                      <a:pt x="4" y="78"/>
                      <a:pt x="4" y="80"/>
                    </a:cubicBezTo>
                    <a:cubicBezTo>
                      <a:pt x="5" y="83"/>
                      <a:pt x="7" y="79"/>
                      <a:pt x="8" y="80"/>
                    </a:cubicBezTo>
                    <a:cubicBezTo>
                      <a:pt x="9" y="81"/>
                      <a:pt x="8" y="78"/>
                      <a:pt x="12" y="80"/>
                    </a:cubicBezTo>
                    <a:cubicBezTo>
                      <a:pt x="15" y="81"/>
                      <a:pt x="12" y="78"/>
                      <a:pt x="16" y="79"/>
                    </a:cubicBezTo>
                    <a:cubicBezTo>
                      <a:pt x="20" y="80"/>
                      <a:pt x="20" y="81"/>
                      <a:pt x="20" y="79"/>
                    </a:cubicBezTo>
                    <a:cubicBezTo>
                      <a:pt x="21" y="79"/>
                      <a:pt x="30" y="78"/>
                      <a:pt x="30" y="79"/>
                    </a:cubicBezTo>
                    <a:cubicBezTo>
                      <a:pt x="31" y="81"/>
                      <a:pt x="29" y="82"/>
                      <a:pt x="32" y="82"/>
                    </a:cubicBezTo>
                    <a:cubicBezTo>
                      <a:pt x="34" y="82"/>
                      <a:pt x="32" y="84"/>
                      <a:pt x="33" y="85"/>
                    </a:cubicBezTo>
                    <a:cubicBezTo>
                      <a:pt x="34" y="86"/>
                      <a:pt x="33" y="86"/>
                      <a:pt x="34" y="87"/>
                    </a:cubicBezTo>
                    <a:cubicBezTo>
                      <a:pt x="35" y="88"/>
                      <a:pt x="34" y="88"/>
                      <a:pt x="35" y="89"/>
                    </a:cubicBezTo>
                    <a:cubicBezTo>
                      <a:pt x="36" y="90"/>
                      <a:pt x="36" y="88"/>
                      <a:pt x="38" y="90"/>
                    </a:cubicBezTo>
                    <a:cubicBezTo>
                      <a:pt x="38" y="87"/>
                      <a:pt x="42" y="89"/>
                      <a:pt x="41" y="87"/>
                    </a:cubicBezTo>
                    <a:cubicBezTo>
                      <a:pt x="41" y="85"/>
                      <a:pt x="43" y="86"/>
                      <a:pt x="44" y="86"/>
                    </a:cubicBezTo>
                    <a:cubicBezTo>
                      <a:pt x="47" y="85"/>
                      <a:pt x="47" y="88"/>
                      <a:pt x="48" y="86"/>
                    </a:cubicBezTo>
                    <a:cubicBezTo>
                      <a:pt x="49" y="85"/>
                      <a:pt x="50" y="84"/>
                      <a:pt x="51" y="86"/>
                    </a:cubicBezTo>
                    <a:cubicBezTo>
                      <a:pt x="51" y="87"/>
                      <a:pt x="54" y="85"/>
                      <a:pt x="53" y="85"/>
                    </a:cubicBezTo>
                    <a:cubicBezTo>
                      <a:pt x="52" y="84"/>
                      <a:pt x="54" y="83"/>
                      <a:pt x="53" y="82"/>
                    </a:cubicBezTo>
                    <a:cubicBezTo>
                      <a:pt x="49" y="77"/>
                      <a:pt x="53" y="77"/>
                      <a:pt x="50" y="76"/>
                    </a:cubicBezTo>
                    <a:cubicBezTo>
                      <a:pt x="46" y="76"/>
                      <a:pt x="51" y="71"/>
                      <a:pt x="47" y="70"/>
                    </a:cubicBezTo>
                    <a:cubicBezTo>
                      <a:pt x="43" y="70"/>
                      <a:pt x="45" y="67"/>
                      <a:pt x="47" y="65"/>
                    </a:cubicBezTo>
                    <a:cubicBezTo>
                      <a:pt x="49" y="63"/>
                      <a:pt x="49" y="59"/>
                      <a:pt x="51" y="62"/>
                    </a:cubicBezTo>
                    <a:cubicBezTo>
                      <a:pt x="52" y="64"/>
                      <a:pt x="53" y="62"/>
                      <a:pt x="57" y="62"/>
                    </a:cubicBezTo>
                    <a:cubicBezTo>
                      <a:pt x="59" y="62"/>
                      <a:pt x="57" y="60"/>
                      <a:pt x="59" y="59"/>
                    </a:cubicBezTo>
                    <a:cubicBezTo>
                      <a:pt x="60" y="58"/>
                      <a:pt x="59" y="56"/>
                      <a:pt x="62" y="55"/>
                    </a:cubicBezTo>
                    <a:cubicBezTo>
                      <a:pt x="65" y="54"/>
                      <a:pt x="63" y="49"/>
                      <a:pt x="67" y="47"/>
                    </a:cubicBezTo>
                    <a:cubicBezTo>
                      <a:pt x="71" y="46"/>
                      <a:pt x="67" y="47"/>
                      <a:pt x="69" y="43"/>
                    </a:cubicBezTo>
                    <a:cubicBezTo>
                      <a:pt x="74" y="36"/>
                      <a:pt x="68" y="36"/>
                      <a:pt x="73" y="34"/>
                    </a:cubicBezTo>
                    <a:cubicBezTo>
                      <a:pt x="77" y="32"/>
                      <a:pt x="76" y="32"/>
                      <a:pt x="73" y="31"/>
                    </a:cubicBezTo>
                    <a:cubicBezTo>
                      <a:pt x="71" y="31"/>
                      <a:pt x="74" y="28"/>
                      <a:pt x="71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7" name="Freeform 20315">
                <a:extLst>
                  <a:ext uri="{FF2B5EF4-FFF2-40B4-BE49-F238E27FC236}">
                    <a16:creationId xmlns:a16="http://schemas.microsoft.com/office/drawing/2014/main" id="{B7E5F313-CAC5-BD89-0ECB-0EC66EE2180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24116" y="3150404"/>
                <a:ext cx="690779" cy="902593"/>
              </a:xfrm>
              <a:custGeom>
                <a:avLst/>
                <a:gdLst/>
                <a:ahLst/>
                <a:cxnLst>
                  <a:cxn ang="0">
                    <a:pos x="129" y="163"/>
                  </a:cxn>
                  <a:cxn ang="0">
                    <a:pos x="128" y="162"/>
                  </a:cxn>
                  <a:cxn ang="0">
                    <a:pos x="127" y="173"/>
                  </a:cxn>
                  <a:cxn ang="0">
                    <a:pos x="133" y="197"/>
                  </a:cxn>
                  <a:cxn ang="0">
                    <a:pos x="128" y="183"/>
                  </a:cxn>
                  <a:cxn ang="0">
                    <a:pos x="131" y="192"/>
                  </a:cxn>
                  <a:cxn ang="0">
                    <a:pos x="2" y="93"/>
                  </a:cxn>
                  <a:cxn ang="0">
                    <a:pos x="7" y="104"/>
                  </a:cxn>
                  <a:cxn ang="0">
                    <a:pos x="23" y="103"/>
                  </a:cxn>
                  <a:cxn ang="0">
                    <a:pos x="28" y="141"/>
                  </a:cxn>
                  <a:cxn ang="0">
                    <a:pos x="50" y="190"/>
                  </a:cxn>
                  <a:cxn ang="0">
                    <a:pos x="57" y="180"/>
                  </a:cxn>
                  <a:cxn ang="0">
                    <a:pos x="63" y="153"/>
                  </a:cxn>
                  <a:cxn ang="0">
                    <a:pos x="73" y="138"/>
                  </a:cxn>
                  <a:cxn ang="0">
                    <a:pos x="97" y="113"/>
                  </a:cxn>
                  <a:cxn ang="0">
                    <a:pos x="108" y="104"/>
                  </a:cxn>
                  <a:cxn ang="0">
                    <a:pos x="108" y="98"/>
                  </a:cxn>
                  <a:cxn ang="0">
                    <a:pos x="107" y="88"/>
                  </a:cxn>
                  <a:cxn ang="0">
                    <a:pos x="108" y="80"/>
                  </a:cxn>
                  <a:cxn ang="0">
                    <a:pos x="106" y="73"/>
                  </a:cxn>
                  <a:cxn ang="0">
                    <a:pos x="112" y="75"/>
                  </a:cxn>
                  <a:cxn ang="0">
                    <a:pos x="125" y="84"/>
                  </a:cxn>
                  <a:cxn ang="0">
                    <a:pos x="126" y="92"/>
                  </a:cxn>
                  <a:cxn ang="0">
                    <a:pos x="130" y="97"/>
                  </a:cxn>
                  <a:cxn ang="0">
                    <a:pos x="136" y="87"/>
                  </a:cxn>
                  <a:cxn ang="0">
                    <a:pos x="141" y="72"/>
                  </a:cxn>
                  <a:cxn ang="0">
                    <a:pos x="150" y="66"/>
                  </a:cxn>
                  <a:cxn ang="0">
                    <a:pos x="148" y="56"/>
                  </a:cxn>
                  <a:cxn ang="0">
                    <a:pos x="143" y="54"/>
                  </a:cxn>
                  <a:cxn ang="0">
                    <a:pos x="130" y="59"/>
                  </a:cxn>
                  <a:cxn ang="0">
                    <a:pos x="124" y="66"/>
                  </a:cxn>
                  <a:cxn ang="0">
                    <a:pos x="120" y="70"/>
                  </a:cxn>
                  <a:cxn ang="0">
                    <a:pos x="108" y="67"/>
                  </a:cxn>
                  <a:cxn ang="0">
                    <a:pos x="104" y="72"/>
                  </a:cxn>
                  <a:cxn ang="0">
                    <a:pos x="93" y="71"/>
                  </a:cxn>
                  <a:cxn ang="0">
                    <a:pos x="85" y="66"/>
                  </a:cxn>
                  <a:cxn ang="0">
                    <a:pos x="74" y="64"/>
                  </a:cxn>
                  <a:cxn ang="0">
                    <a:pos x="63" y="55"/>
                  </a:cxn>
                  <a:cxn ang="0">
                    <a:pos x="62" y="43"/>
                  </a:cxn>
                  <a:cxn ang="0">
                    <a:pos x="54" y="33"/>
                  </a:cxn>
                  <a:cxn ang="0">
                    <a:pos x="59" y="28"/>
                  </a:cxn>
                  <a:cxn ang="0">
                    <a:pos x="62" y="17"/>
                  </a:cxn>
                  <a:cxn ang="0">
                    <a:pos x="61" y="11"/>
                  </a:cxn>
                  <a:cxn ang="0">
                    <a:pos x="50" y="11"/>
                  </a:cxn>
                  <a:cxn ang="0">
                    <a:pos x="41" y="4"/>
                  </a:cxn>
                  <a:cxn ang="0">
                    <a:pos x="29" y="2"/>
                  </a:cxn>
                  <a:cxn ang="0">
                    <a:pos x="25" y="5"/>
                  </a:cxn>
                  <a:cxn ang="0">
                    <a:pos x="26" y="10"/>
                  </a:cxn>
                  <a:cxn ang="0">
                    <a:pos x="30" y="16"/>
                  </a:cxn>
                  <a:cxn ang="0">
                    <a:pos x="28" y="26"/>
                  </a:cxn>
                  <a:cxn ang="0">
                    <a:pos x="35" y="32"/>
                  </a:cxn>
                  <a:cxn ang="0">
                    <a:pos x="29" y="48"/>
                  </a:cxn>
                  <a:cxn ang="0">
                    <a:pos x="19" y="63"/>
                  </a:cxn>
                  <a:cxn ang="0">
                    <a:pos x="9" y="71"/>
                  </a:cxn>
                  <a:cxn ang="0">
                    <a:pos x="15" y="86"/>
                  </a:cxn>
                  <a:cxn ang="0">
                    <a:pos x="6" y="87"/>
                  </a:cxn>
                </a:cxnLst>
                <a:rect l="0" t="0" r="r" b="b"/>
                <a:pathLst>
                  <a:path w="153" h="200">
                    <a:moveTo>
                      <a:pt x="129" y="156"/>
                    </a:moveTo>
                    <a:cubicBezTo>
                      <a:pt x="130" y="157"/>
                      <a:pt x="130" y="159"/>
                      <a:pt x="129" y="160"/>
                    </a:cubicBezTo>
                    <a:cubicBezTo>
                      <a:pt x="129" y="160"/>
                      <a:pt x="130" y="163"/>
                      <a:pt x="129" y="163"/>
                    </a:cubicBezTo>
                    <a:cubicBezTo>
                      <a:pt x="128" y="164"/>
                      <a:pt x="129" y="164"/>
                      <a:pt x="129" y="166"/>
                    </a:cubicBezTo>
                    <a:cubicBezTo>
                      <a:pt x="128" y="167"/>
                      <a:pt x="128" y="171"/>
                      <a:pt x="128" y="169"/>
                    </a:cubicBezTo>
                    <a:cubicBezTo>
                      <a:pt x="127" y="166"/>
                      <a:pt x="128" y="167"/>
                      <a:pt x="128" y="162"/>
                    </a:cubicBezTo>
                    <a:cubicBezTo>
                      <a:pt x="128" y="158"/>
                      <a:pt x="129" y="156"/>
                      <a:pt x="129" y="156"/>
                    </a:cubicBezTo>
                    <a:close/>
                    <a:moveTo>
                      <a:pt x="126" y="176"/>
                    </a:moveTo>
                    <a:cubicBezTo>
                      <a:pt x="127" y="176"/>
                      <a:pt x="128" y="173"/>
                      <a:pt x="127" y="173"/>
                    </a:cubicBezTo>
                    <a:cubicBezTo>
                      <a:pt x="126" y="173"/>
                      <a:pt x="126" y="175"/>
                      <a:pt x="126" y="176"/>
                    </a:cubicBezTo>
                    <a:close/>
                    <a:moveTo>
                      <a:pt x="134" y="199"/>
                    </a:moveTo>
                    <a:cubicBezTo>
                      <a:pt x="135" y="198"/>
                      <a:pt x="134" y="196"/>
                      <a:pt x="133" y="197"/>
                    </a:cubicBezTo>
                    <a:cubicBezTo>
                      <a:pt x="133" y="197"/>
                      <a:pt x="133" y="200"/>
                      <a:pt x="134" y="199"/>
                    </a:cubicBezTo>
                    <a:close/>
                    <a:moveTo>
                      <a:pt x="128" y="185"/>
                    </a:moveTo>
                    <a:cubicBezTo>
                      <a:pt x="129" y="184"/>
                      <a:pt x="128" y="183"/>
                      <a:pt x="128" y="183"/>
                    </a:cubicBezTo>
                    <a:cubicBezTo>
                      <a:pt x="127" y="184"/>
                      <a:pt x="128" y="185"/>
                      <a:pt x="128" y="185"/>
                    </a:cubicBezTo>
                    <a:close/>
                    <a:moveTo>
                      <a:pt x="132" y="191"/>
                    </a:moveTo>
                    <a:cubicBezTo>
                      <a:pt x="131" y="191"/>
                      <a:pt x="131" y="192"/>
                      <a:pt x="131" y="192"/>
                    </a:cubicBezTo>
                    <a:cubicBezTo>
                      <a:pt x="132" y="192"/>
                      <a:pt x="132" y="192"/>
                      <a:pt x="132" y="191"/>
                    </a:cubicBezTo>
                    <a:close/>
                    <a:moveTo>
                      <a:pt x="0" y="91"/>
                    </a:moveTo>
                    <a:cubicBezTo>
                      <a:pt x="0" y="92"/>
                      <a:pt x="1" y="91"/>
                      <a:pt x="2" y="93"/>
                    </a:cubicBezTo>
                    <a:cubicBezTo>
                      <a:pt x="3" y="95"/>
                      <a:pt x="7" y="98"/>
                      <a:pt x="9" y="96"/>
                    </a:cubicBezTo>
                    <a:cubicBezTo>
                      <a:pt x="12" y="94"/>
                      <a:pt x="13" y="98"/>
                      <a:pt x="8" y="99"/>
                    </a:cubicBezTo>
                    <a:cubicBezTo>
                      <a:pt x="4" y="100"/>
                      <a:pt x="1" y="96"/>
                      <a:pt x="7" y="104"/>
                    </a:cubicBezTo>
                    <a:cubicBezTo>
                      <a:pt x="13" y="111"/>
                      <a:pt x="14" y="112"/>
                      <a:pt x="20" y="107"/>
                    </a:cubicBezTo>
                    <a:cubicBezTo>
                      <a:pt x="23" y="105"/>
                      <a:pt x="20" y="101"/>
                      <a:pt x="22" y="100"/>
                    </a:cubicBezTo>
                    <a:cubicBezTo>
                      <a:pt x="25" y="99"/>
                      <a:pt x="22" y="101"/>
                      <a:pt x="23" y="103"/>
                    </a:cubicBezTo>
                    <a:cubicBezTo>
                      <a:pt x="24" y="105"/>
                      <a:pt x="22" y="104"/>
                      <a:pt x="24" y="108"/>
                    </a:cubicBezTo>
                    <a:cubicBezTo>
                      <a:pt x="26" y="112"/>
                      <a:pt x="22" y="111"/>
                      <a:pt x="24" y="122"/>
                    </a:cubicBezTo>
                    <a:cubicBezTo>
                      <a:pt x="26" y="133"/>
                      <a:pt x="27" y="139"/>
                      <a:pt x="28" y="141"/>
                    </a:cubicBezTo>
                    <a:cubicBezTo>
                      <a:pt x="30" y="144"/>
                      <a:pt x="34" y="154"/>
                      <a:pt x="35" y="160"/>
                    </a:cubicBezTo>
                    <a:cubicBezTo>
                      <a:pt x="35" y="166"/>
                      <a:pt x="39" y="166"/>
                      <a:pt x="41" y="176"/>
                    </a:cubicBezTo>
                    <a:cubicBezTo>
                      <a:pt x="43" y="186"/>
                      <a:pt x="47" y="194"/>
                      <a:pt x="50" y="190"/>
                    </a:cubicBezTo>
                    <a:cubicBezTo>
                      <a:pt x="54" y="187"/>
                      <a:pt x="51" y="185"/>
                      <a:pt x="54" y="184"/>
                    </a:cubicBezTo>
                    <a:cubicBezTo>
                      <a:pt x="58" y="183"/>
                      <a:pt x="59" y="184"/>
                      <a:pt x="59" y="184"/>
                    </a:cubicBezTo>
                    <a:cubicBezTo>
                      <a:pt x="59" y="183"/>
                      <a:pt x="55" y="183"/>
                      <a:pt x="57" y="180"/>
                    </a:cubicBezTo>
                    <a:cubicBezTo>
                      <a:pt x="59" y="177"/>
                      <a:pt x="56" y="177"/>
                      <a:pt x="60" y="177"/>
                    </a:cubicBezTo>
                    <a:cubicBezTo>
                      <a:pt x="63" y="177"/>
                      <a:pt x="59" y="172"/>
                      <a:pt x="61" y="165"/>
                    </a:cubicBezTo>
                    <a:cubicBezTo>
                      <a:pt x="63" y="161"/>
                      <a:pt x="64" y="160"/>
                      <a:pt x="63" y="153"/>
                    </a:cubicBezTo>
                    <a:cubicBezTo>
                      <a:pt x="62" y="151"/>
                      <a:pt x="64" y="152"/>
                      <a:pt x="62" y="147"/>
                    </a:cubicBezTo>
                    <a:cubicBezTo>
                      <a:pt x="60" y="139"/>
                      <a:pt x="67" y="144"/>
                      <a:pt x="68" y="140"/>
                    </a:cubicBezTo>
                    <a:cubicBezTo>
                      <a:pt x="69" y="136"/>
                      <a:pt x="70" y="141"/>
                      <a:pt x="73" y="138"/>
                    </a:cubicBezTo>
                    <a:cubicBezTo>
                      <a:pt x="76" y="134"/>
                      <a:pt x="71" y="137"/>
                      <a:pt x="78" y="131"/>
                    </a:cubicBezTo>
                    <a:cubicBezTo>
                      <a:pt x="85" y="125"/>
                      <a:pt x="86" y="120"/>
                      <a:pt x="91" y="117"/>
                    </a:cubicBezTo>
                    <a:cubicBezTo>
                      <a:pt x="94" y="115"/>
                      <a:pt x="93" y="118"/>
                      <a:pt x="97" y="113"/>
                    </a:cubicBezTo>
                    <a:cubicBezTo>
                      <a:pt x="101" y="108"/>
                      <a:pt x="95" y="107"/>
                      <a:pt x="100" y="105"/>
                    </a:cubicBezTo>
                    <a:cubicBezTo>
                      <a:pt x="104" y="103"/>
                      <a:pt x="104" y="100"/>
                      <a:pt x="105" y="103"/>
                    </a:cubicBezTo>
                    <a:cubicBezTo>
                      <a:pt x="105" y="106"/>
                      <a:pt x="106" y="104"/>
                      <a:pt x="108" y="104"/>
                    </a:cubicBezTo>
                    <a:cubicBezTo>
                      <a:pt x="109" y="105"/>
                      <a:pt x="110" y="105"/>
                      <a:pt x="109" y="103"/>
                    </a:cubicBezTo>
                    <a:cubicBezTo>
                      <a:pt x="108" y="102"/>
                      <a:pt x="108" y="102"/>
                      <a:pt x="109" y="102"/>
                    </a:cubicBezTo>
                    <a:cubicBezTo>
                      <a:pt x="109" y="101"/>
                      <a:pt x="109" y="100"/>
                      <a:pt x="108" y="98"/>
                    </a:cubicBezTo>
                    <a:cubicBezTo>
                      <a:pt x="108" y="94"/>
                      <a:pt x="109" y="94"/>
                      <a:pt x="108" y="94"/>
                    </a:cubicBezTo>
                    <a:cubicBezTo>
                      <a:pt x="106" y="94"/>
                      <a:pt x="108" y="93"/>
                      <a:pt x="107" y="91"/>
                    </a:cubicBezTo>
                    <a:cubicBezTo>
                      <a:pt x="105" y="90"/>
                      <a:pt x="108" y="91"/>
                      <a:pt x="107" y="88"/>
                    </a:cubicBezTo>
                    <a:cubicBezTo>
                      <a:pt x="107" y="85"/>
                      <a:pt x="103" y="87"/>
                      <a:pt x="104" y="84"/>
                    </a:cubicBezTo>
                    <a:cubicBezTo>
                      <a:pt x="104" y="81"/>
                      <a:pt x="106" y="84"/>
                      <a:pt x="106" y="81"/>
                    </a:cubicBezTo>
                    <a:cubicBezTo>
                      <a:pt x="105" y="79"/>
                      <a:pt x="110" y="82"/>
                      <a:pt x="108" y="80"/>
                    </a:cubicBezTo>
                    <a:cubicBezTo>
                      <a:pt x="108" y="79"/>
                      <a:pt x="108" y="79"/>
                      <a:pt x="107" y="79"/>
                    </a:cubicBezTo>
                    <a:cubicBezTo>
                      <a:pt x="106" y="79"/>
                      <a:pt x="106" y="77"/>
                      <a:pt x="104" y="77"/>
                    </a:cubicBezTo>
                    <a:cubicBezTo>
                      <a:pt x="102" y="76"/>
                      <a:pt x="107" y="73"/>
                      <a:pt x="106" y="73"/>
                    </a:cubicBezTo>
                    <a:cubicBezTo>
                      <a:pt x="105" y="72"/>
                      <a:pt x="105" y="71"/>
                      <a:pt x="106" y="72"/>
                    </a:cubicBezTo>
                    <a:cubicBezTo>
                      <a:pt x="107" y="72"/>
                      <a:pt x="106" y="75"/>
                      <a:pt x="109" y="73"/>
                    </a:cubicBezTo>
                    <a:cubicBezTo>
                      <a:pt x="110" y="73"/>
                      <a:pt x="111" y="78"/>
                      <a:pt x="112" y="75"/>
                    </a:cubicBezTo>
                    <a:cubicBezTo>
                      <a:pt x="113" y="73"/>
                      <a:pt x="113" y="77"/>
                      <a:pt x="113" y="80"/>
                    </a:cubicBezTo>
                    <a:cubicBezTo>
                      <a:pt x="113" y="82"/>
                      <a:pt x="125" y="80"/>
                      <a:pt x="127" y="82"/>
                    </a:cubicBezTo>
                    <a:cubicBezTo>
                      <a:pt x="128" y="84"/>
                      <a:pt x="125" y="81"/>
                      <a:pt x="125" y="84"/>
                    </a:cubicBezTo>
                    <a:cubicBezTo>
                      <a:pt x="125" y="88"/>
                      <a:pt x="119" y="87"/>
                      <a:pt x="120" y="91"/>
                    </a:cubicBezTo>
                    <a:cubicBezTo>
                      <a:pt x="121" y="96"/>
                      <a:pt x="123" y="97"/>
                      <a:pt x="124" y="92"/>
                    </a:cubicBezTo>
                    <a:cubicBezTo>
                      <a:pt x="124" y="90"/>
                      <a:pt x="126" y="90"/>
                      <a:pt x="126" y="92"/>
                    </a:cubicBezTo>
                    <a:cubicBezTo>
                      <a:pt x="125" y="96"/>
                      <a:pt x="127" y="96"/>
                      <a:pt x="127" y="102"/>
                    </a:cubicBezTo>
                    <a:cubicBezTo>
                      <a:pt x="129" y="99"/>
                      <a:pt x="128" y="104"/>
                      <a:pt x="130" y="101"/>
                    </a:cubicBezTo>
                    <a:cubicBezTo>
                      <a:pt x="131" y="98"/>
                      <a:pt x="130" y="99"/>
                      <a:pt x="130" y="97"/>
                    </a:cubicBezTo>
                    <a:cubicBezTo>
                      <a:pt x="130" y="92"/>
                      <a:pt x="132" y="99"/>
                      <a:pt x="131" y="91"/>
                    </a:cubicBezTo>
                    <a:cubicBezTo>
                      <a:pt x="131" y="86"/>
                      <a:pt x="131" y="88"/>
                      <a:pt x="133" y="89"/>
                    </a:cubicBezTo>
                    <a:cubicBezTo>
                      <a:pt x="135" y="89"/>
                      <a:pt x="135" y="92"/>
                      <a:pt x="136" y="87"/>
                    </a:cubicBezTo>
                    <a:cubicBezTo>
                      <a:pt x="137" y="83"/>
                      <a:pt x="140" y="83"/>
                      <a:pt x="138" y="81"/>
                    </a:cubicBezTo>
                    <a:cubicBezTo>
                      <a:pt x="137" y="80"/>
                      <a:pt x="139" y="80"/>
                      <a:pt x="141" y="76"/>
                    </a:cubicBezTo>
                    <a:cubicBezTo>
                      <a:pt x="142" y="73"/>
                      <a:pt x="140" y="74"/>
                      <a:pt x="141" y="72"/>
                    </a:cubicBezTo>
                    <a:cubicBezTo>
                      <a:pt x="141" y="70"/>
                      <a:pt x="141" y="72"/>
                      <a:pt x="143" y="70"/>
                    </a:cubicBezTo>
                    <a:cubicBezTo>
                      <a:pt x="145" y="68"/>
                      <a:pt x="148" y="65"/>
                      <a:pt x="150" y="67"/>
                    </a:cubicBezTo>
                    <a:cubicBezTo>
                      <a:pt x="151" y="69"/>
                      <a:pt x="152" y="69"/>
                      <a:pt x="150" y="66"/>
                    </a:cubicBezTo>
                    <a:cubicBezTo>
                      <a:pt x="149" y="64"/>
                      <a:pt x="153" y="64"/>
                      <a:pt x="152" y="61"/>
                    </a:cubicBezTo>
                    <a:cubicBezTo>
                      <a:pt x="151" y="60"/>
                      <a:pt x="151" y="59"/>
                      <a:pt x="148" y="60"/>
                    </a:cubicBezTo>
                    <a:cubicBezTo>
                      <a:pt x="144" y="60"/>
                      <a:pt x="149" y="59"/>
                      <a:pt x="148" y="56"/>
                    </a:cubicBezTo>
                    <a:cubicBezTo>
                      <a:pt x="148" y="54"/>
                      <a:pt x="145" y="57"/>
                      <a:pt x="147" y="55"/>
                    </a:cubicBezTo>
                    <a:cubicBezTo>
                      <a:pt x="148" y="53"/>
                      <a:pt x="147" y="55"/>
                      <a:pt x="146" y="53"/>
                    </a:cubicBezTo>
                    <a:cubicBezTo>
                      <a:pt x="146" y="52"/>
                      <a:pt x="143" y="53"/>
                      <a:pt x="143" y="54"/>
                    </a:cubicBezTo>
                    <a:cubicBezTo>
                      <a:pt x="142" y="55"/>
                      <a:pt x="141" y="55"/>
                      <a:pt x="139" y="54"/>
                    </a:cubicBezTo>
                    <a:cubicBezTo>
                      <a:pt x="138" y="53"/>
                      <a:pt x="137" y="54"/>
                      <a:pt x="135" y="56"/>
                    </a:cubicBezTo>
                    <a:cubicBezTo>
                      <a:pt x="133" y="58"/>
                      <a:pt x="131" y="57"/>
                      <a:pt x="130" y="59"/>
                    </a:cubicBezTo>
                    <a:cubicBezTo>
                      <a:pt x="130" y="61"/>
                      <a:pt x="128" y="60"/>
                      <a:pt x="128" y="62"/>
                    </a:cubicBezTo>
                    <a:cubicBezTo>
                      <a:pt x="128" y="63"/>
                      <a:pt x="126" y="64"/>
                      <a:pt x="122" y="64"/>
                    </a:cubicBezTo>
                    <a:cubicBezTo>
                      <a:pt x="122" y="64"/>
                      <a:pt x="122" y="66"/>
                      <a:pt x="124" y="66"/>
                    </a:cubicBezTo>
                    <a:cubicBezTo>
                      <a:pt x="126" y="65"/>
                      <a:pt x="124" y="67"/>
                      <a:pt x="125" y="69"/>
                    </a:cubicBezTo>
                    <a:cubicBezTo>
                      <a:pt x="125" y="71"/>
                      <a:pt x="124" y="69"/>
                      <a:pt x="123" y="70"/>
                    </a:cubicBezTo>
                    <a:cubicBezTo>
                      <a:pt x="122" y="71"/>
                      <a:pt x="123" y="69"/>
                      <a:pt x="120" y="70"/>
                    </a:cubicBezTo>
                    <a:cubicBezTo>
                      <a:pt x="117" y="72"/>
                      <a:pt x="118" y="69"/>
                      <a:pt x="115" y="70"/>
                    </a:cubicBezTo>
                    <a:cubicBezTo>
                      <a:pt x="112" y="72"/>
                      <a:pt x="112" y="69"/>
                      <a:pt x="110" y="70"/>
                    </a:cubicBezTo>
                    <a:cubicBezTo>
                      <a:pt x="109" y="70"/>
                      <a:pt x="106" y="68"/>
                      <a:pt x="108" y="67"/>
                    </a:cubicBezTo>
                    <a:cubicBezTo>
                      <a:pt x="107" y="64"/>
                      <a:pt x="111" y="59"/>
                      <a:pt x="104" y="63"/>
                    </a:cubicBezTo>
                    <a:cubicBezTo>
                      <a:pt x="105" y="64"/>
                      <a:pt x="105" y="63"/>
                      <a:pt x="104" y="66"/>
                    </a:cubicBezTo>
                    <a:cubicBezTo>
                      <a:pt x="103" y="69"/>
                      <a:pt x="105" y="69"/>
                      <a:pt x="104" y="72"/>
                    </a:cubicBezTo>
                    <a:cubicBezTo>
                      <a:pt x="103" y="74"/>
                      <a:pt x="104" y="72"/>
                      <a:pt x="101" y="73"/>
                    </a:cubicBezTo>
                    <a:cubicBezTo>
                      <a:pt x="98" y="74"/>
                      <a:pt x="100" y="71"/>
                      <a:pt x="98" y="72"/>
                    </a:cubicBezTo>
                    <a:cubicBezTo>
                      <a:pt x="96" y="74"/>
                      <a:pt x="95" y="70"/>
                      <a:pt x="93" y="71"/>
                    </a:cubicBezTo>
                    <a:cubicBezTo>
                      <a:pt x="91" y="72"/>
                      <a:pt x="92" y="69"/>
                      <a:pt x="90" y="70"/>
                    </a:cubicBezTo>
                    <a:cubicBezTo>
                      <a:pt x="88" y="71"/>
                      <a:pt x="90" y="70"/>
                      <a:pt x="87" y="69"/>
                    </a:cubicBezTo>
                    <a:cubicBezTo>
                      <a:pt x="85" y="69"/>
                      <a:pt x="88" y="68"/>
                      <a:pt x="85" y="66"/>
                    </a:cubicBezTo>
                    <a:cubicBezTo>
                      <a:pt x="82" y="65"/>
                      <a:pt x="83" y="67"/>
                      <a:pt x="82" y="66"/>
                    </a:cubicBezTo>
                    <a:cubicBezTo>
                      <a:pt x="80" y="65"/>
                      <a:pt x="77" y="67"/>
                      <a:pt x="76" y="65"/>
                    </a:cubicBezTo>
                    <a:cubicBezTo>
                      <a:pt x="75" y="63"/>
                      <a:pt x="76" y="66"/>
                      <a:pt x="74" y="64"/>
                    </a:cubicBezTo>
                    <a:cubicBezTo>
                      <a:pt x="71" y="61"/>
                      <a:pt x="73" y="64"/>
                      <a:pt x="70" y="62"/>
                    </a:cubicBezTo>
                    <a:cubicBezTo>
                      <a:pt x="68" y="60"/>
                      <a:pt x="65" y="56"/>
                      <a:pt x="65" y="58"/>
                    </a:cubicBezTo>
                    <a:cubicBezTo>
                      <a:pt x="64" y="59"/>
                      <a:pt x="61" y="56"/>
                      <a:pt x="63" y="55"/>
                    </a:cubicBezTo>
                    <a:cubicBezTo>
                      <a:pt x="64" y="54"/>
                      <a:pt x="62" y="54"/>
                      <a:pt x="63" y="52"/>
                    </a:cubicBezTo>
                    <a:cubicBezTo>
                      <a:pt x="65" y="51"/>
                      <a:pt x="62" y="50"/>
                      <a:pt x="67" y="47"/>
                    </a:cubicBezTo>
                    <a:cubicBezTo>
                      <a:pt x="67" y="46"/>
                      <a:pt x="64" y="45"/>
                      <a:pt x="62" y="43"/>
                    </a:cubicBezTo>
                    <a:cubicBezTo>
                      <a:pt x="60" y="41"/>
                      <a:pt x="60" y="44"/>
                      <a:pt x="58" y="40"/>
                    </a:cubicBezTo>
                    <a:cubicBezTo>
                      <a:pt x="57" y="38"/>
                      <a:pt x="55" y="42"/>
                      <a:pt x="55" y="39"/>
                    </a:cubicBezTo>
                    <a:cubicBezTo>
                      <a:pt x="56" y="36"/>
                      <a:pt x="55" y="34"/>
                      <a:pt x="54" y="33"/>
                    </a:cubicBezTo>
                    <a:cubicBezTo>
                      <a:pt x="53" y="31"/>
                      <a:pt x="55" y="31"/>
                      <a:pt x="56" y="32"/>
                    </a:cubicBezTo>
                    <a:cubicBezTo>
                      <a:pt x="57" y="34"/>
                      <a:pt x="57" y="32"/>
                      <a:pt x="58" y="32"/>
                    </a:cubicBezTo>
                    <a:cubicBezTo>
                      <a:pt x="61" y="31"/>
                      <a:pt x="58" y="29"/>
                      <a:pt x="59" y="28"/>
                    </a:cubicBezTo>
                    <a:cubicBezTo>
                      <a:pt x="59" y="27"/>
                      <a:pt x="55" y="27"/>
                      <a:pt x="56" y="24"/>
                    </a:cubicBezTo>
                    <a:cubicBezTo>
                      <a:pt x="57" y="23"/>
                      <a:pt x="54" y="22"/>
                      <a:pt x="58" y="21"/>
                    </a:cubicBezTo>
                    <a:cubicBezTo>
                      <a:pt x="61" y="21"/>
                      <a:pt x="58" y="20"/>
                      <a:pt x="62" y="17"/>
                    </a:cubicBezTo>
                    <a:cubicBezTo>
                      <a:pt x="64" y="15"/>
                      <a:pt x="62" y="15"/>
                      <a:pt x="63" y="13"/>
                    </a:cubicBezTo>
                    <a:cubicBezTo>
                      <a:pt x="65" y="11"/>
                      <a:pt x="63" y="10"/>
                      <a:pt x="63" y="11"/>
                    </a:cubicBezTo>
                    <a:cubicBezTo>
                      <a:pt x="62" y="13"/>
                      <a:pt x="62" y="10"/>
                      <a:pt x="61" y="11"/>
                    </a:cubicBezTo>
                    <a:cubicBezTo>
                      <a:pt x="60" y="11"/>
                      <a:pt x="61" y="8"/>
                      <a:pt x="57" y="8"/>
                    </a:cubicBezTo>
                    <a:cubicBezTo>
                      <a:pt x="53" y="9"/>
                      <a:pt x="54" y="10"/>
                      <a:pt x="51" y="11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48" y="11"/>
                      <a:pt x="45" y="10"/>
                      <a:pt x="44" y="9"/>
                    </a:cubicBezTo>
                    <a:cubicBezTo>
                      <a:pt x="44" y="8"/>
                      <a:pt x="43" y="10"/>
                      <a:pt x="41" y="8"/>
                    </a:cubicBezTo>
                    <a:cubicBezTo>
                      <a:pt x="40" y="6"/>
                      <a:pt x="42" y="7"/>
                      <a:pt x="41" y="4"/>
                    </a:cubicBezTo>
                    <a:cubicBezTo>
                      <a:pt x="39" y="1"/>
                      <a:pt x="38" y="4"/>
                      <a:pt x="38" y="2"/>
                    </a:cubicBezTo>
                    <a:cubicBezTo>
                      <a:pt x="37" y="0"/>
                      <a:pt x="35" y="2"/>
                      <a:pt x="33" y="0"/>
                    </a:cubicBezTo>
                    <a:cubicBezTo>
                      <a:pt x="32" y="2"/>
                      <a:pt x="31" y="2"/>
                      <a:pt x="29" y="2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31" y="4"/>
                      <a:pt x="29" y="3"/>
                      <a:pt x="27" y="3"/>
                    </a:cubicBezTo>
                    <a:cubicBezTo>
                      <a:pt x="25" y="3"/>
                      <a:pt x="26" y="4"/>
                      <a:pt x="25" y="5"/>
                    </a:cubicBezTo>
                    <a:cubicBezTo>
                      <a:pt x="24" y="6"/>
                      <a:pt x="22" y="6"/>
                      <a:pt x="23" y="7"/>
                    </a:cubicBezTo>
                    <a:cubicBezTo>
                      <a:pt x="23" y="8"/>
                      <a:pt x="22" y="8"/>
                      <a:pt x="23" y="9"/>
                    </a:cubicBezTo>
                    <a:cubicBezTo>
                      <a:pt x="24" y="10"/>
                      <a:pt x="25" y="8"/>
                      <a:pt x="26" y="10"/>
                    </a:cubicBezTo>
                    <a:cubicBezTo>
                      <a:pt x="27" y="11"/>
                      <a:pt x="30" y="10"/>
                      <a:pt x="29" y="12"/>
                    </a:cubicBezTo>
                    <a:cubicBezTo>
                      <a:pt x="29" y="14"/>
                      <a:pt x="30" y="13"/>
                      <a:pt x="31" y="13"/>
                    </a:cubicBezTo>
                    <a:cubicBezTo>
                      <a:pt x="31" y="14"/>
                      <a:pt x="31" y="16"/>
                      <a:pt x="30" y="16"/>
                    </a:cubicBezTo>
                    <a:cubicBezTo>
                      <a:pt x="29" y="16"/>
                      <a:pt x="29" y="18"/>
                      <a:pt x="28" y="18"/>
                    </a:cubicBezTo>
                    <a:cubicBezTo>
                      <a:pt x="27" y="18"/>
                      <a:pt x="27" y="19"/>
                      <a:pt x="28" y="22"/>
                    </a:cubicBezTo>
                    <a:cubicBezTo>
                      <a:pt x="29" y="25"/>
                      <a:pt x="28" y="25"/>
                      <a:pt x="28" y="26"/>
                    </a:cubicBezTo>
                    <a:cubicBezTo>
                      <a:pt x="29" y="27"/>
                      <a:pt x="28" y="28"/>
                      <a:pt x="30" y="28"/>
                    </a:cubicBezTo>
                    <a:cubicBezTo>
                      <a:pt x="32" y="29"/>
                      <a:pt x="32" y="30"/>
                      <a:pt x="33" y="30"/>
                    </a:cubicBezTo>
                    <a:cubicBezTo>
                      <a:pt x="36" y="29"/>
                      <a:pt x="33" y="32"/>
                      <a:pt x="35" y="32"/>
                    </a:cubicBezTo>
                    <a:cubicBezTo>
                      <a:pt x="38" y="33"/>
                      <a:pt x="39" y="33"/>
                      <a:pt x="35" y="35"/>
                    </a:cubicBezTo>
                    <a:cubicBezTo>
                      <a:pt x="30" y="37"/>
                      <a:pt x="36" y="37"/>
                      <a:pt x="31" y="44"/>
                    </a:cubicBezTo>
                    <a:cubicBezTo>
                      <a:pt x="29" y="48"/>
                      <a:pt x="33" y="47"/>
                      <a:pt x="29" y="48"/>
                    </a:cubicBezTo>
                    <a:cubicBezTo>
                      <a:pt x="25" y="50"/>
                      <a:pt x="27" y="55"/>
                      <a:pt x="24" y="56"/>
                    </a:cubicBezTo>
                    <a:cubicBezTo>
                      <a:pt x="21" y="57"/>
                      <a:pt x="22" y="59"/>
                      <a:pt x="21" y="60"/>
                    </a:cubicBezTo>
                    <a:cubicBezTo>
                      <a:pt x="19" y="61"/>
                      <a:pt x="21" y="63"/>
                      <a:pt x="19" y="63"/>
                    </a:cubicBezTo>
                    <a:cubicBezTo>
                      <a:pt x="15" y="63"/>
                      <a:pt x="14" y="65"/>
                      <a:pt x="13" y="63"/>
                    </a:cubicBezTo>
                    <a:cubicBezTo>
                      <a:pt x="11" y="60"/>
                      <a:pt x="11" y="64"/>
                      <a:pt x="9" y="66"/>
                    </a:cubicBezTo>
                    <a:cubicBezTo>
                      <a:pt x="7" y="68"/>
                      <a:pt x="5" y="71"/>
                      <a:pt x="9" y="71"/>
                    </a:cubicBezTo>
                    <a:cubicBezTo>
                      <a:pt x="13" y="72"/>
                      <a:pt x="8" y="77"/>
                      <a:pt x="12" y="77"/>
                    </a:cubicBezTo>
                    <a:cubicBezTo>
                      <a:pt x="15" y="78"/>
                      <a:pt x="11" y="78"/>
                      <a:pt x="15" y="83"/>
                    </a:cubicBezTo>
                    <a:cubicBezTo>
                      <a:pt x="16" y="84"/>
                      <a:pt x="14" y="85"/>
                      <a:pt x="15" y="86"/>
                    </a:cubicBezTo>
                    <a:cubicBezTo>
                      <a:pt x="16" y="86"/>
                      <a:pt x="13" y="88"/>
                      <a:pt x="13" y="87"/>
                    </a:cubicBezTo>
                    <a:cubicBezTo>
                      <a:pt x="12" y="85"/>
                      <a:pt x="11" y="86"/>
                      <a:pt x="10" y="87"/>
                    </a:cubicBezTo>
                    <a:cubicBezTo>
                      <a:pt x="9" y="89"/>
                      <a:pt x="9" y="86"/>
                      <a:pt x="6" y="87"/>
                    </a:cubicBezTo>
                    <a:cubicBezTo>
                      <a:pt x="5" y="87"/>
                      <a:pt x="3" y="86"/>
                      <a:pt x="3" y="88"/>
                    </a:cubicBezTo>
                    <a:cubicBezTo>
                      <a:pt x="4" y="90"/>
                      <a:pt x="0" y="88"/>
                      <a:pt x="0" y="9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8" name="Freeform 20316">
                <a:extLst>
                  <a:ext uri="{FF2B5EF4-FFF2-40B4-BE49-F238E27FC236}">
                    <a16:creationId xmlns:a16="http://schemas.microsoft.com/office/drawing/2014/main" id="{61873DBB-2F45-8507-1861-2DFEB961C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0702" y="3579755"/>
                <a:ext cx="398820" cy="396912"/>
              </a:xfrm>
              <a:custGeom>
                <a:avLst/>
                <a:gdLst/>
                <a:ahLst/>
                <a:cxnLst>
                  <a:cxn ang="0">
                    <a:pos x="88" y="32"/>
                  </a:cxn>
                  <a:cxn ang="0">
                    <a:pos x="83" y="28"/>
                  </a:cxn>
                  <a:cxn ang="0">
                    <a:pos x="81" y="13"/>
                  </a:cxn>
                  <a:cxn ang="0">
                    <a:pos x="78" y="5"/>
                  </a:cxn>
                  <a:cxn ang="0">
                    <a:pos x="73" y="0"/>
                  </a:cxn>
                  <a:cxn ang="0">
                    <a:pos x="65" y="7"/>
                  </a:cxn>
                  <a:cxn ang="0">
                    <a:pos x="51" y="7"/>
                  </a:cxn>
                  <a:cxn ang="0">
                    <a:pos x="50" y="7"/>
                  </a:cxn>
                  <a:cxn ang="0">
                    <a:pos x="18" y="20"/>
                  </a:cxn>
                  <a:cxn ang="0">
                    <a:pos x="12" y="23"/>
                  </a:cxn>
                  <a:cxn ang="0">
                    <a:pos x="11" y="47"/>
                  </a:cxn>
                  <a:cxn ang="0">
                    <a:pos x="6" y="53"/>
                  </a:cxn>
                  <a:cxn ang="0">
                    <a:pos x="3" y="61"/>
                  </a:cxn>
                  <a:cxn ang="0">
                    <a:pos x="4" y="68"/>
                  </a:cxn>
                  <a:cxn ang="0">
                    <a:pos x="7" y="78"/>
                  </a:cxn>
                  <a:cxn ang="0">
                    <a:pos x="11" y="86"/>
                  </a:cxn>
                  <a:cxn ang="0">
                    <a:pos x="17" y="84"/>
                  </a:cxn>
                  <a:cxn ang="0">
                    <a:pos x="22" y="81"/>
                  </a:cxn>
                  <a:cxn ang="0">
                    <a:pos x="25" y="87"/>
                  </a:cxn>
                  <a:cxn ang="0">
                    <a:pos x="32" y="86"/>
                  </a:cxn>
                  <a:cxn ang="0">
                    <a:pos x="37" y="88"/>
                  </a:cxn>
                  <a:cxn ang="0">
                    <a:pos x="41" y="85"/>
                  </a:cxn>
                  <a:cxn ang="0">
                    <a:pos x="43" y="82"/>
                  </a:cxn>
                  <a:cxn ang="0">
                    <a:pos x="48" y="85"/>
                  </a:cxn>
                  <a:cxn ang="0">
                    <a:pos x="53" y="81"/>
                  </a:cxn>
                  <a:cxn ang="0">
                    <a:pos x="56" y="77"/>
                  </a:cxn>
                  <a:cxn ang="0">
                    <a:pos x="54" y="71"/>
                  </a:cxn>
                  <a:cxn ang="0">
                    <a:pos x="58" y="69"/>
                  </a:cxn>
                  <a:cxn ang="0">
                    <a:pos x="60" y="71"/>
                  </a:cxn>
                  <a:cxn ang="0">
                    <a:pos x="60" y="79"/>
                  </a:cxn>
                  <a:cxn ang="0">
                    <a:pos x="64" y="84"/>
                  </a:cxn>
                  <a:cxn ang="0">
                    <a:pos x="65" y="87"/>
                  </a:cxn>
                  <a:cxn ang="0">
                    <a:pos x="66" y="84"/>
                  </a:cxn>
                  <a:cxn ang="0">
                    <a:pos x="69" y="79"/>
                  </a:cxn>
                  <a:cxn ang="0">
                    <a:pos x="76" y="66"/>
                  </a:cxn>
                  <a:cxn ang="0">
                    <a:pos x="77" y="51"/>
                  </a:cxn>
                  <a:cxn ang="0">
                    <a:pos x="83" y="37"/>
                  </a:cxn>
                </a:cxnLst>
                <a:rect l="0" t="0" r="r" b="b"/>
                <a:pathLst>
                  <a:path w="88" h="88">
                    <a:moveTo>
                      <a:pt x="83" y="37"/>
                    </a:moveTo>
                    <a:cubicBezTo>
                      <a:pt x="84" y="35"/>
                      <a:pt x="86" y="38"/>
                      <a:pt x="88" y="32"/>
                    </a:cubicBezTo>
                    <a:cubicBezTo>
                      <a:pt x="88" y="31"/>
                      <a:pt x="87" y="30"/>
                      <a:pt x="86" y="31"/>
                    </a:cubicBezTo>
                    <a:cubicBezTo>
                      <a:pt x="85" y="31"/>
                      <a:pt x="85" y="28"/>
                      <a:pt x="83" y="28"/>
                    </a:cubicBezTo>
                    <a:cubicBezTo>
                      <a:pt x="82" y="29"/>
                      <a:pt x="80" y="19"/>
                      <a:pt x="81" y="18"/>
                    </a:cubicBezTo>
                    <a:cubicBezTo>
                      <a:pt x="82" y="15"/>
                      <a:pt x="79" y="13"/>
                      <a:pt x="81" y="13"/>
                    </a:cubicBezTo>
                    <a:cubicBezTo>
                      <a:pt x="83" y="14"/>
                      <a:pt x="80" y="12"/>
                      <a:pt x="80" y="7"/>
                    </a:cubicBezTo>
                    <a:cubicBezTo>
                      <a:pt x="79" y="6"/>
                      <a:pt x="79" y="5"/>
                      <a:pt x="78" y="5"/>
                    </a:cubicBezTo>
                    <a:cubicBezTo>
                      <a:pt x="76" y="5"/>
                      <a:pt x="77" y="2"/>
                      <a:pt x="75" y="2"/>
                    </a:cubicBezTo>
                    <a:cubicBezTo>
                      <a:pt x="74" y="2"/>
                      <a:pt x="73" y="1"/>
                      <a:pt x="73" y="0"/>
                    </a:cubicBezTo>
                    <a:cubicBezTo>
                      <a:pt x="71" y="3"/>
                      <a:pt x="70" y="0"/>
                      <a:pt x="69" y="3"/>
                    </a:cubicBezTo>
                    <a:cubicBezTo>
                      <a:pt x="68" y="6"/>
                      <a:pt x="66" y="5"/>
                      <a:pt x="65" y="7"/>
                    </a:cubicBezTo>
                    <a:cubicBezTo>
                      <a:pt x="64" y="9"/>
                      <a:pt x="62" y="10"/>
                      <a:pt x="60" y="7"/>
                    </a:cubicBezTo>
                    <a:cubicBezTo>
                      <a:pt x="51" y="7"/>
                      <a:pt x="51" y="7"/>
                      <a:pt x="51" y="7"/>
                    </a:cubicBezTo>
                    <a:cubicBezTo>
                      <a:pt x="51" y="6"/>
                      <a:pt x="51" y="6"/>
                      <a:pt x="51" y="6"/>
                    </a:cubicBezTo>
                    <a:cubicBezTo>
                      <a:pt x="50" y="7"/>
                      <a:pt x="50" y="7"/>
                      <a:pt x="50" y="7"/>
                    </a:cubicBezTo>
                    <a:cubicBezTo>
                      <a:pt x="18" y="7"/>
                      <a:pt x="18" y="7"/>
                      <a:pt x="18" y="7"/>
                    </a:cubicBezTo>
                    <a:cubicBezTo>
                      <a:pt x="18" y="20"/>
                      <a:pt x="18" y="20"/>
                      <a:pt x="18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2" y="23"/>
                      <a:pt x="12" y="23"/>
                      <a:pt x="12" y="23"/>
                    </a:cubicBezTo>
                    <a:cubicBezTo>
                      <a:pt x="12" y="46"/>
                      <a:pt x="12" y="46"/>
                      <a:pt x="12" y="46"/>
                    </a:cubicBezTo>
                    <a:cubicBezTo>
                      <a:pt x="12" y="46"/>
                      <a:pt x="14" y="48"/>
                      <a:pt x="11" y="47"/>
                    </a:cubicBezTo>
                    <a:cubicBezTo>
                      <a:pt x="9" y="47"/>
                      <a:pt x="7" y="47"/>
                      <a:pt x="7" y="50"/>
                    </a:cubicBezTo>
                    <a:cubicBezTo>
                      <a:pt x="7" y="53"/>
                      <a:pt x="5" y="51"/>
                      <a:pt x="6" y="53"/>
                    </a:cubicBezTo>
                    <a:cubicBezTo>
                      <a:pt x="6" y="56"/>
                      <a:pt x="3" y="53"/>
                      <a:pt x="4" y="56"/>
                    </a:cubicBezTo>
                    <a:cubicBezTo>
                      <a:pt x="6" y="59"/>
                      <a:pt x="1" y="58"/>
                      <a:pt x="3" y="61"/>
                    </a:cubicBezTo>
                    <a:cubicBezTo>
                      <a:pt x="5" y="64"/>
                      <a:pt x="0" y="64"/>
                      <a:pt x="1" y="67"/>
                    </a:cubicBezTo>
                    <a:cubicBezTo>
                      <a:pt x="2" y="68"/>
                      <a:pt x="4" y="65"/>
                      <a:pt x="4" y="68"/>
                    </a:cubicBezTo>
                    <a:cubicBezTo>
                      <a:pt x="4" y="71"/>
                      <a:pt x="5" y="70"/>
                      <a:pt x="5" y="73"/>
                    </a:cubicBezTo>
                    <a:cubicBezTo>
                      <a:pt x="5" y="76"/>
                      <a:pt x="8" y="74"/>
                      <a:pt x="7" y="78"/>
                    </a:cubicBezTo>
                    <a:cubicBezTo>
                      <a:pt x="9" y="81"/>
                      <a:pt x="11" y="83"/>
                      <a:pt x="11" y="86"/>
                    </a:cubicBezTo>
                    <a:cubicBezTo>
                      <a:pt x="11" y="86"/>
                      <a:pt x="11" y="86"/>
                      <a:pt x="11" y="86"/>
                    </a:cubicBezTo>
                    <a:cubicBezTo>
                      <a:pt x="12" y="86"/>
                      <a:pt x="12" y="86"/>
                      <a:pt x="14" y="85"/>
                    </a:cubicBezTo>
                    <a:cubicBezTo>
                      <a:pt x="15" y="85"/>
                      <a:pt x="16" y="85"/>
                      <a:pt x="17" y="84"/>
                    </a:cubicBezTo>
                    <a:cubicBezTo>
                      <a:pt x="18" y="83"/>
                      <a:pt x="17" y="82"/>
                      <a:pt x="19" y="81"/>
                    </a:cubicBezTo>
                    <a:cubicBezTo>
                      <a:pt x="21" y="81"/>
                      <a:pt x="22" y="81"/>
                      <a:pt x="22" y="81"/>
                    </a:cubicBezTo>
                    <a:cubicBezTo>
                      <a:pt x="22" y="81"/>
                      <a:pt x="22" y="82"/>
                      <a:pt x="23" y="83"/>
                    </a:cubicBezTo>
                    <a:cubicBezTo>
                      <a:pt x="24" y="84"/>
                      <a:pt x="24" y="86"/>
                      <a:pt x="25" y="87"/>
                    </a:cubicBezTo>
                    <a:cubicBezTo>
                      <a:pt x="27" y="87"/>
                      <a:pt x="28" y="86"/>
                      <a:pt x="29" y="86"/>
                    </a:cubicBezTo>
                    <a:cubicBezTo>
                      <a:pt x="31" y="86"/>
                      <a:pt x="32" y="86"/>
                      <a:pt x="32" y="86"/>
                    </a:cubicBezTo>
                    <a:cubicBezTo>
                      <a:pt x="33" y="88"/>
                      <a:pt x="33" y="88"/>
                      <a:pt x="33" y="88"/>
                    </a:cubicBezTo>
                    <a:cubicBezTo>
                      <a:pt x="37" y="88"/>
                      <a:pt x="37" y="88"/>
                      <a:pt x="37" y="88"/>
                    </a:cubicBezTo>
                    <a:cubicBezTo>
                      <a:pt x="39" y="85"/>
                      <a:pt x="39" y="85"/>
                      <a:pt x="39" y="85"/>
                    </a:cubicBezTo>
                    <a:cubicBezTo>
                      <a:pt x="41" y="85"/>
                      <a:pt x="41" y="85"/>
                      <a:pt x="41" y="85"/>
                    </a:cubicBezTo>
                    <a:cubicBezTo>
                      <a:pt x="41" y="83"/>
                      <a:pt x="41" y="83"/>
                      <a:pt x="41" y="83"/>
                    </a:cubicBezTo>
                    <a:cubicBezTo>
                      <a:pt x="43" y="82"/>
                      <a:pt x="43" y="82"/>
                      <a:pt x="43" y="82"/>
                    </a:cubicBezTo>
                    <a:cubicBezTo>
                      <a:pt x="43" y="82"/>
                      <a:pt x="45" y="83"/>
                      <a:pt x="46" y="84"/>
                    </a:cubicBezTo>
                    <a:cubicBezTo>
                      <a:pt x="47" y="84"/>
                      <a:pt x="48" y="85"/>
                      <a:pt x="48" y="85"/>
                    </a:cubicBezTo>
                    <a:cubicBezTo>
                      <a:pt x="50" y="85"/>
                      <a:pt x="50" y="85"/>
                      <a:pt x="50" y="85"/>
                    </a:cubicBezTo>
                    <a:cubicBezTo>
                      <a:pt x="50" y="85"/>
                      <a:pt x="53" y="82"/>
                      <a:pt x="53" y="81"/>
                    </a:cubicBezTo>
                    <a:cubicBezTo>
                      <a:pt x="54" y="80"/>
                      <a:pt x="53" y="80"/>
                      <a:pt x="54" y="79"/>
                    </a:cubicBezTo>
                    <a:cubicBezTo>
                      <a:pt x="55" y="78"/>
                      <a:pt x="56" y="77"/>
                      <a:pt x="56" y="77"/>
                    </a:cubicBezTo>
                    <a:cubicBezTo>
                      <a:pt x="56" y="77"/>
                      <a:pt x="56" y="75"/>
                      <a:pt x="56" y="74"/>
                    </a:cubicBezTo>
                    <a:cubicBezTo>
                      <a:pt x="55" y="73"/>
                      <a:pt x="55" y="72"/>
                      <a:pt x="54" y="71"/>
                    </a:cubicBezTo>
                    <a:cubicBezTo>
                      <a:pt x="58" y="71"/>
                      <a:pt x="58" y="71"/>
                      <a:pt x="58" y="71"/>
                    </a:cubicBezTo>
                    <a:cubicBezTo>
                      <a:pt x="58" y="69"/>
                      <a:pt x="58" y="69"/>
                      <a:pt x="58" y="69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69"/>
                      <a:pt x="60" y="71"/>
                      <a:pt x="60" y="71"/>
                    </a:cubicBezTo>
                    <a:cubicBezTo>
                      <a:pt x="60" y="72"/>
                      <a:pt x="59" y="73"/>
                      <a:pt x="60" y="74"/>
                    </a:cubicBezTo>
                    <a:cubicBezTo>
                      <a:pt x="60" y="76"/>
                      <a:pt x="60" y="78"/>
                      <a:pt x="60" y="79"/>
                    </a:cubicBezTo>
                    <a:cubicBezTo>
                      <a:pt x="59" y="79"/>
                      <a:pt x="60" y="79"/>
                      <a:pt x="61" y="80"/>
                    </a:cubicBezTo>
                    <a:cubicBezTo>
                      <a:pt x="62" y="81"/>
                      <a:pt x="64" y="82"/>
                      <a:pt x="64" y="84"/>
                    </a:cubicBezTo>
                    <a:cubicBezTo>
                      <a:pt x="64" y="85"/>
                      <a:pt x="64" y="85"/>
                      <a:pt x="64" y="86"/>
                    </a:cubicBezTo>
                    <a:cubicBezTo>
                      <a:pt x="64" y="87"/>
                      <a:pt x="64" y="87"/>
                      <a:pt x="65" y="87"/>
                    </a:cubicBezTo>
                    <a:cubicBezTo>
                      <a:pt x="65" y="87"/>
                      <a:pt x="65" y="87"/>
                      <a:pt x="65" y="87"/>
                    </a:cubicBezTo>
                    <a:cubicBezTo>
                      <a:pt x="65" y="86"/>
                      <a:pt x="65" y="85"/>
                      <a:pt x="66" y="84"/>
                    </a:cubicBezTo>
                    <a:cubicBezTo>
                      <a:pt x="67" y="81"/>
                      <a:pt x="65" y="82"/>
                      <a:pt x="66" y="79"/>
                    </a:cubicBezTo>
                    <a:cubicBezTo>
                      <a:pt x="68" y="76"/>
                      <a:pt x="68" y="80"/>
                      <a:pt x="69" y="79"/>
                    </a:cubicBezTo>
                    <a:cubicBezTo>
                      <a:pt x="70" y="78"/>
                      <a:pt x="69" y="73"/>
                      <a:pt x="71" y="71"/>
                    </a:cubicBezTo>
                    <a:cubicBezTo>
                      <a:pt x="73" y="70"/>
                      <a:pt x="72" y="66"/>
                      <a:pt x="76" y="66"/>
                    </a:cubicBezTo>
                    <a:cubicBezTo>
                      <a:pt x="75" y="63"/>
                      <a:pt x="77" y="62"/>
                      <a:pt x="78" y="56"/>
                    </a:cubicBezTo>
                    <a:cubicBezTo>
                      <a:pt x="78" y="54"/>
                      <a:pt x="76" y="52"/>
                      <a:pt x="77" y="51"/>
                    </a:cubicBezTo>
                    <a:cubicBezTo>
                      <a:pt x="78" y="49"/>
                      <a:pt x="80" y="46"/>
                      <a:pt x="80" y="40"/>
                    </a:cubicBezTo>
                    <a:cubicBezTo>
                      <a:pt x="79" y="36"/>
                      <a:pt x="81" y="41"/>
                      <a:pt x="83" y="3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9" name="Freeform 20317">
                <a:extLst>
                  <a:ext uri="{FF2B5EF4-FFF2-40B4-BE49-F238E27FC236}">
                    <a16:creationId xmlns:a16="http://schemas.microsoft.com/office/drawing/2014/main" id="{B6B86A39-AA21-3AC2-2EBE-856A76E98A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2683" y="3890797"/>
                <a:ext cx="297684" cy="257611"/>
              </a:xfrm>
              <a:custGeom>
                <a:avLst/>
                <a:gdLst/>
                <a:ahLst/>
                <a:cxnLst>
                  <a:cxn ang="0">
                    <a:pos x="55" y="17"/>
                  </a:cxn>
                  <a:cxn ang="0">
                    <a:pos x="55" y="15"/>
                  </a:cxn>
                  <a:cxn ang="0">
                    <a:pos x="52" y="11"/>
                  </a:cxn>
                  <a:cxn ang="0">
                    <a:pos x="51" y="10"/>
                  </a:cxn>
                  <a:cxn ang="0">
                    <a:pos x="51" y="5"/>
                  </a:cxn>
                  <a:cxn ang="0">
                    <a:pos x="51" y="2"/>
                  </a:cxn>
                  <a:cxn ang="0">
                    <a:pos x="51" y="0"/>
                  </a:cxn>
                  <a:cxn ang="0">
                    <a:pos x="49" y="0"/>
                  </a:cxn>
                  <a:cxn ang="0">
                    <a:pos x="49" y="2"/>
                  </a:cxn>
                  <a:cxn ang="0">
                    <a:pos x="45" y="2"/>
                  </a:cxn>
                  <a:cxn ang="0">
                    <a:pos x="47" y="5"/>
                  </a:cxn>
                  <a:cxn ang="0">
                    <a:pos x="47" y="8"/>
                  </a:cxn>
                  <a:cxn ang="0">
                    <a:pos x="45" y="10"/>
                  </a:cxn>
                  <a:cxn ang="0">
                    <a:pos x="44" y="12"/>
                  </a:cxn>
                  <a:cxn ang="0">
                    <a:pos x="41" y="16"/>
                  </a:cxn>
                  <a:cxn ang="0">
                    <a:pos x="39" y="16"/>
                  </a:cxn>
                  <a:cxn ang="0">
                    <a:pos x="37" y="15"/>
                  </a:cxn>
                  <a:cxn ang="0">
                    <a:pos x="34" y="13"/>
                  </a:cxn>
                  <a:cxn ang="0">
                    <a:pos x="32" y="14"/>
                  </a:cxn>
                  <a:cxn ang="0">
                    <a:pos x="32" y="16"/>
                  </a:cxn>
                  <a:cxn ang="0">
                    <a:pos x="30" y="16"/>
                  </a:cxn>
                  <a:cxn ang="0">
                    <a:pos x="28" y="19"/>
                  </a:cxn>
                  <a:cxn ang="0">
                    <a:pos x="24" y="19"/>
                  </a:cxn>
                  <a:cxn ang="0">
                    <a:pos x="23" y="17"/>
                  </a:cxn>
                  <a:cxn ang="0">
                    <a:pos x="20" y="17"/>
                  </a:cxn>
                  <a:cxn ang="0">
                    <a:pos x="16" y="18"/>
                  </a:cxn>
                  <a:cxn ang="0">
                    <a:pos x="14" y="14"/>
                  </a:cxn>
                  <a:cxn ang="0">
                    <a:pos x="13" y="12"/>
                  </a:cxn>
                  <a:cxn ang="0">
                    <a:pos x="10" y="12"/>
                  </a:cxn>
                  <a:cxn ang="0">
                    <a:pos x="8" y="15"/>
                  </a:cxn>
                  <a:cxn ang="0">
                    <a:pos x="5" y="16"/>
                  </a:cxn>
                  <a:cxn ang="0">
                    <a:pos x="2" y="17"/>
                  </a:cxn>
                  <a:cxn ang="0">
                    <a:pos x="2" y="17"/>
                  </a:cxn>
                  <a:cxn ang="0">
                    <a:pos x="1" y="19"/>
                  </a:cxn>
                  <a:cxn ang="0">
                    <a:pos x="4" y="24"/>
                  </a:cxn>
                  <a:cxn ang="0">
                    <a:pos x="9" y="27"/>
                  </a:cxn>
                  <a:cxn ang="0">
                    <a:pos x="12" y="32"/>
                  </a:cxn>
                  <a:cxn ang="0">
                    <a:pos x="16" y="37"/>
                  </a:cxn>
                  <a:cxn ang="0">
                    <a:pos x="19" y="41"/>
                  </a:cxn>
                  <a:cxn ang="0">
                    <a:pos x="22" y="46"/>
                  </a:cxn>
                  <a:cxn ang="0">
                    <a:pos x="27" y="50"/>
                  </a:cxn>
                  <a:cxn ang="0">
                    <a:pos x="31" y="49"/>
                  </a:cxn>
                  <a:cxn ang="0">
                    <a:pos x="35" y="51"/>
                  </a:cxn>
                  <a:cxn ang="0">
                    <a:pos x="39" y="56"/>
                  </a:cxn>
                  <a:cxn ang="0">
                    <a:pos x="43" y="54"/>
                  </a:cxn>
                  <a:cxn ang="0">
                    <a:pos x="45" y="55"/>
                  </a:cxn>
                  <a:cxn ang="0">
                    <a:pos x="51" y="53"/>
                  </a:cxn>
                  <a:cxn ang="0">
                    <a:pos x="52" y="54"/>
                  </a:cxn>
                  <a:cxn ang="0">
                    <a:pos x="55" y="51"/>
                  </a:cxn>
                  <a:cxn ang="0">
                    <a:pos x="59" y="47"/>
                  </a:cxn>
                  <a:cxn ang="0">
                    <a:pos x="63" y="47"/>
                  </a:cxn>
                  <a:cxn ang="0">
                    <a:pos x="65" y="49"/>
                  </a:cxn>
                  <a:cxn ang="0">
                    <a:pos x="64" y="44"/>
                  </a:cxn>
                  <a:cxn ang="0">
                    <a:pos x="60" y="38"/>
                  </a:cxn>
                  <a:cxn ang="0">
                    <a:pos x="56" y="32"/>
                  </a:cxn>
                  <a:cxn ang="0">
                    <a:pos x="51" y="27"/>
                  </a:cxn>
                  <a:cxn ang="0">
                    <a:pos x="54" y="25"/>
                  </a:cxn>
                  <a:cxn ang="0">
                    <a:pos x="56" y="18"/>
                  </a:cxn>
                  <a:cxn ang="0">
                    <a:pos x="56" y="18"/>
                  </a:cxn>
                  <a:cxn ang="0">
                    <a:pos x="55" y="17"/>
                  </a:cxn>
                </a:cxnLst>
                <a:rect l="0" t="0" r="r" b="b"/>
                <a:pathLst>
                  <a:path w="66" h="57">
                    <a:moveTo>
                      <a:pt x="55" y="17"/>
                    </a:moveTo>
                    <a:cubicBezTo>
                      <a:pt x="55" y="16"/>
                      <a:pt x="55" y="16"/>
                      <a:pt x="55" y="15"/>
                    </a:cubicBezTo>
                    <a:cubicBezTo>
                      <a:pt x="55" y="13"/>
                      <a:pt x="53" y="12"/>
                      <a:pt x="52" y="11"/>
                    </a:cubicBezTo>
                    <a:cubicBezTo>
                      <a:pt x="51" y="10"/>
                      <a:pt x="50" y="10"/>
                      <a:pt x="51" y="10"/>
                    </a:cubicBezTo>
                    <a:cubicBezTo>
                      <a:pt x="51" y="9"/>
                      <a:pt x="51" y="7"/>
                      <a:pt x="51" y="5"/>
                    </a:cubicBezTo>
                    <a:cubicBezTo>
                      <a:pt x="50" y="4"/>
                      <a:pt x="51" y="3"/>
                      <a:pt x="51" y="2"/>
                    </a:cubicBezTo>
                    <a:cubicBezTo>
                      <a:pt x="51" y="2"/>
                      <a:pt x="51" y="0"/>
                      <a:pt x="51" y="0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49" y="2"/>
                      <a:pt x="49" y="2"/>
                      <a:pt x="49" y="2"/>
                    </a:cubicBezTo>
                    <a:cubicBezTo>
                      <a:pt x="45" y="2"/>
                      <a:pt x="45" y="2"/>
                      <a:pt x="45" y="2"/>
                    </a:cubicBezTo>
                    <a:cubicBezTo>
                      <a:pt x="46" y="3"/>
                      <a:pt x="46" y="4"/>
                      <a:pt x="47" y="5"/>
                    </a:cubicBezTo>
                    <a:cubicBezTo>
                      <a:pt x="47" y="6"/>
                      <a:pt x="47" y="8"/>
                      <a:pt x="47" y="8"/>
                    </a:cubicBezTo>
                    <a:cubicBezTo>
                      <a:pt x="47" y="8"/>
                      <a:pt x="46" y="9"/>
                      <a:pt x="45" y="10"/>
                    </a:cubicBezTo>
                    <a:cubicBezTo>
                      <a:pt x="44" y="11"/>
                      <a:pt x="45" y="11"/>
                      <a:pt x="44" y="12"/>
                    </a:cubicBezTo>
                    <a:cubicBezTo>
                      <a:pt x="44" y="13"/>
                      <a:pt x="41" y="16"/>
                      <a:pt x="41" y="16"/>
                    </a:cubicBezTo>
                    <a:cubicBezTo>
                      <a:pt x="39" y="16"/>
                      <a:pt x="39" y="16"/>
                      <a:pt x="39" y="16"/>
                    </a:cubicBezTo>
                    <a:cubicBezTo>
                      <a:pt x="39" y="16"/>
                      <a:pt x="38" y="15"/>
                      <a:pt x="37" y="15"/>
                    </a:cubicBezTo>
                    <a:cubicBezTo>
                      <a:pt x="36" y="14"/>
                      <a:pt x="34" y="13"/>
                      <a:pt x="34" y="13"/>
                    </a:cubicBezTo>
                    <a:cubicBezTo>
                      <a:pt x="32" y="14"/>
                      <a:pt x="32" y="14"/>
                      <a:pt x="32" y="14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0" y="16"/>
                      <a:pt x="30" y="16"/>
                      <a:pt x="30" y="16"/>
                    </a:cubicBezTo>
                    <a:cubicBezTo>
                      <a:pt x="28" y="19"/>
                      <a:pt x="28" y="19"/>
                      <a:pt x="28" y="19"/>
                    </a:cubicBezTo>
                    <a:cubicBezTo>
                      <a:pt x="24" y="19"/>
                      <a:pt x="24" y="19"/>
                      <a:pt x="24" y="19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2" y="17"/>
                      <a:pt x="20" y="17"/>
                    </a:cubicBezTo>
                    <a:cubicBezTo>
                      <a:pt x="19" y="17"/>
                      <a:pt x="18" y="18"/>
                      <a:pt x="16" y="18"/>
                    </a:cubicBezTo>
                    <a:cubicBezTo>
                      <a:pt x="15" y="17"/>
                      <a:pt x="15" y="15"/>
                      <a:pt x="14" y="14"/>
                    </a:cubicBezTo>
                    <a:cubicBezTo>
                      <a:pt x="13" y="13"/>
                      <a:pt x="13" y="12"/>
                      <a:pt x="13" y="12"/>
                    </a:cubicBezTo>
                    <a:cubicBezTo>
                      <a:pt x="13" y="12"/>
                      <a:pt x="12" y="12"/>
                      <a:pt x="10" y="12"/>
                    </a:cubicBezTo>
                    <a:cubicBezTo>
                      <a:pt x="8" y="13"/>
                      <a:pt x="9" y="14"/>
                      <a:pt x="8" y="15"/>
                    </a:cubicBezTo>
                    <a:cubicBezTo>
                      <a:pt x="7" y="16"/>
                      <a:pt x="6" y="16"/>
                      <a:pt x="5" y="16"/>
                    </a:cubicBezTo>
                    <a:cubicBezTo>
                      <a:pt x="3" y="17"/>
                      <a:pt x="3" y="17"/>
                      <a:pt x="2" y="17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2" y="17"/>
                      <a:pt x="2" y="18"/>
                      <a:pt x="1" y="19"/>
                    </a:cubicBezTo>
                    <a:cubicBezTo>
                      <a:pt x="0" y="26"/>
                      <a:pt x="6" y="22"/>
                      <a:pt x="4" y="24"/>
                    </a:cubicBezTo>
                    <a:cubicBezTo>
                      <a:pt x="3" y="27"/>
                      <a:pt x="7" y="25"/>
                      <a:pt x="9" y="27"/>
                    </a:cubicBezTo>
                    <a:cubicBezTo>
                      <a:pt x="11" y="30"/>
                      <a:pt x="8" y="29"/>
                      <a:pt x="12" y="32"/>
                    </a:cubicBezTo>
                    <a:cubicBezTo>
                      <a:pt x="15" y="35"/>
                      <a:pt x="16" y="35"/>
                      <a:pt x="16" y="37"/>
                    </a:cubicBezTo>
                    <a:cubicBezTo>
                      <a:pt x="15" y="39"/>
                      <a:pt x="16" y="39"/>
                      <a:pt x="19" y="41"/>
                    </a:cubicBezTo>
                    <a:cubicBezTo>
                      <a:pt x="21" y="41"/>
                      <a:pt x="20" y="44"/>
                      <a:pt x="22" y="46"/>
                    </a:cubicBezTo>
                    <a:cubicBezTo>
                      <a:pt x="24" y="49"/>
                      <a:pt x="26" y="52"/>
                      <a:pt x="27" y="50"/>
                    </a:cubicBezTo>
                    <a:cubicBezTo>
                      <a:pt x="29" y="48"/>
                      <a:pt x="30" y="52"/>
                      <a:pt x="31" y="49"/>
                    </a:cubicBezTo>
                    <a:cubicBezTo>
                      <a:pt x="33" y="47"/>
                      <a:pt x="34" y="48"/>
                      <a:pt x="35" y="51"/>
                    </a:cubicBezTo>
                    <a:cubicBezTo>
                      <a:pt x="37" y="54"/>
                      <a:pt x="37" y="52"/>
                      <a:pt x="39" y="56"/>
                    </a:cubicBezTo>
                    <a:cubicBezTo>
                      <a:pt x="41" y="51"/>
                      <a:pt x="42" y="56"/>
                      <a:pt x="43" y="54"/>
                    </a:cubicBezTo>
                    <a:cubicBezTo>
                      <a:pt x="44" y="53"/>
                      <a:pt x="44" y="54"/>
                      <a:pt x="45" y="55"/>
                    </a:cubicBezTo>
                    <a:cubicBezTo>
                      <a:pt x="46" y="57"/>
                      <a:pt x="48" y="53"/>
                      <a:pt x="51" y="53"/>
                    </a:cubicBezTo>
                    <a:cubicBezTo>
                      <a:pt x="52" y="54"/>
                      <a:pt x="50" y="54"/>
                      <a:pt x="52" y="54"/>
                    </a:cubicBezTo>
                    <a:cubicBezTo>
                      <a:pt x="54" y="54"/>
                      <a:pt x="54" y="53"/>
                      <a:pt x="55" y="51"/>
                    </a:cubicBezTo>
                    <a:cubicBezTo>
                      <a:pt x="56" y="50"/>
                      <a:pt x="57" y="48"/>
                      <a:pt x="59" y="47"/>
                    </a:cubicBezTo>
                    <a:cubicBezTo>
                      <a:pt x="61" y="47"/>
                      <a:pt x="63" y="46"/>
                      <a:pt x="63" y="47"/>
                    </a:cubicBezTo>
                    <a:cubicBezTo>
                      <a:pt x="62" y="49"/>
                      <a:pt x="64" y="49"/>
                      <a:pt x="65" y="49"/>
                    </a:cubicBezTo>
                    <a:cubicBezTo>
                      <a:pt x="64" y="45"/>
                      <a:pt x="66" y="44"/>
                      <a:pt x="64" y="44"/>
                    </a:cubicBezTo>
                    <a:cubicBezTo>
                      <a:pt x="61" y="43"/>
                      <a:pt x="61" y="43"/>
                      <a:pt x="60" y="38"/>
                    </a:cubicBezTo>
                    <a:cubicBezTo>
                      <a:pt x="59" y="33"/>
                      <a:pt x="58" y="35"/>
                      <a:pt x="56" y="32"/>
                    </a:cubicBezTo>
                    <a:cubicBezTo>
                      <a:pt x="54" y="28"/>
                      <a:pt x="48" y="29"/>
                      <a:pt x="51" y="27"/>
                    </a:cubicBezTo>
                    <a:cubicBezTo>
                      <a:pt x="52" y="26"/>
                      <a:pt x="49" y="23"/>
                      <a:pt x="54" y="25"/>
                    </a:cubicBezTo>
                    <a:cubicBezTo>
                      <a:pt x="57" y="26"/>
                      <a:pt x="56" y="21"/>
                      <a:pt x="56" y="18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55" y="18"/>
                      <a:pt x="55" y="18"/>
                      <a:pt x="55" y="1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0" name="Freeform 20318">
                <a:extLst>
                  <a:ext uri="{FF2B5EF4-FFF2-40B4-BE49-F238E27FC236}">
                    <a16:creationId xmlns:a16="http://schemas.microsoft.com/office/drawing/2014/main" id="{F89CFE66-D500-310F-670C-2E8751DB5A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55740" y="4075894"/>
                <a:ext cx="1060975" cy="478966"/>
              </a:xfrm>
              <a:custGeom>
                <a:avLst/>
                <a:gdLst/>
                <a:ahLst/>
                <a:cxnLst>
                  <a:cxn ang="0">
                    <a:pos x="201" y="59"/>
                  </a:cxn>
                  <a:cxn ang="0">
                    <a:pos x="189" y="43"/>
                  </a:cxn>
                  <a:cxn ang="0">
                    <a:pos x="224" y="47"/>
                  </a:cxn>
                  <a:cxn ang="0">
                    <a:pos x="103" y="24"/>
                  </a:cxn>
                  <a:cxn ang="0">
                    <a:pos x="76" y="26"/>
                  </a:cxn>
                  <a:cxn ang="0">
                    <a:pos x="80" y="56"/>
                  </a:cxn>
                  <a:cxn ang="0">
                    <a:pos x="110" y="56"/>
                  </a:cxn>
                  <a:cxn ang="0">
                    <a:pos x="118" y="19"/>
                  </a:cxn>
                  <a:cxn ang="0">
                    <a:pos x="16" y="23"/>
                  </a:cxn>
                  <a:cxn ang="0">
                    <a:pos x="47" y="72"/>
                  </a:cxn>
                  <a:cxn ang="0">
                    <a:pos x="51" y="52"/>
                  </a:cxn>
                  <a:cxn ang="0">
                    <a:pos x="30" y="24"/>
                  </a:cxn>
                  <a:cxn ang="0">
                    <a:pos x="3" y="1"/>
                  </a:cxn>
                  <a:cxn ang="0">
                    <a:pos x="91" y="90"/>
                  </a:cxn>
                  <a:cxn ang="0">
                    <a:pos x="84" y="79"/>
                  </a:cxn>
                  <a:cxn ang="0">
                    <a:pos x="56" y="78"/>
                  </a:cxn>
                  <a:cxn ang="0">
                    <a:pos x="228" y="83"/>
                  </a:cxn>
                  <a:cxn ang="0">
                    <a:pos x="106" y="80"/>
                  </a:cxn>
                  <a:cxn ang="0">
                    <a:pos x="109" y="92"/>
                  </a:cxn>
                  <a:cxn ang="0">
                    <a:pos x="124" y="93"/>
                  </a:cxn>
                  <a:cxn ang="0">
                    <a:pos x="119" y="91"/>
                  </a:cxn>
                  <a:cxn ang="0">
                    <a:pos x="128" y="90"/>
                  </a:cxn>
                  <a:cxn ang="0">
                    <a:pos x="137" y="93"/>
                  </a:cxn>
                  <a:cxn ang="0">
                    <a:pos x="138" y="91"/>
                  </a:cxn>
                  <a:cxn ang="0">
                    <a:pos x="146" y="90"/>
                  </a:cxn>
                  <a:cxn ang="0">
                    <a:pos x="150" y="89"/>
                  </a:cxn>
                  <a:cxn ang="0">
                    <a:pos x="155" y="88"/>
                  </a:cxn>
                  <a:cxn ang="0">
                    <a:pos x="128" y="96"/>
                  </a:cxn>
                  <a:cxn ang="0">
                    <a:pos x="132" y="59"/>
                  </a:cxn>
                  <a:cxn ang="0">
                    <a:pos x="144" y="44"/>
                  </a:cxn>
                  <a:cxn ang="0">
                    <a:pos x="154" y="33"/>
                  </a:cxn>
                  <a:cxn ang="0">
                    <a:pos x="129" y="37"/>
                  </a:cxn>
                  <a:cxn ang="0">
                    <a:pos x="165" y="61"/>
                  </a:cxn>
                  <a:cxn ang="0">
                    <a:pos x="181" y="55"/>
                  </a:cxn>
                  <a:cxn ang="0">
                    <a:pos x="163" y="48"/>
                  </a:cxn>
                  <a:cxn ang="0">
                    <a:pos x="187" y="43"/>
                  </a:cxn>
                  <a:cxn ang="0">
                    <a:pos x="187" y="38"/>
                  </a:cxn>
                  <a:cxn ang="0">
                    <a:pos x="171" y="25"/>
                  </a:cxn>
                  <a:cxn ang="0">
                    <a:pos x="175" y="21"/>
                  </a:cxn>
                  <a:cxn ang="0">
                    <a:pos x="145" y="72"/>
                  </a:cxn>
                  <a:cxn ang="0">
                    <a:pos x="148" y="46"/>
                  </a:cxn>
                  <a:cxn ang="0">
                    <a:pos x="191" y="83"/>
                  </a:cxn>
                  <a:cxn ang="0">
                    <a:pos x="110" y="62"/>
                  </a:cxn>
                  <a:cxn ang="0">
                    <a:pos x="61" y="56"/>
                  </a:cxn>
                  <a:cxn ang="0">
                    <a:pos x="69" y="10"/>
                  </a:cxn>
                  <a:cxn ang="0">
                    <a:pos x="22" y="48"/>
                  </a:cxn>
                  <a:cxn ang="0">
                    <a:pos x="26" y="55"/>
                  </a:cxn>
                  <a:cxn ang="0">
                    <a:pos x="35" y="23"/>
                  </a:cxn>
                  <a:cxn ang="0">
                    <a:pos x="38" y="31"/>
                  </a:cxn>
                  <a:cxn ang="0">
                    <a:pos x="42" y="31"/>
                  </a:cxn>
                  <a:cxn ang="0">
                    <a:pos x="217" y="48"/>
                  </a:cxn>
                  <a:cxn ang="0">
                    <a:pos x="181" y="87"/>
                  </a:cxn>
                  <a:cxn ang="0">
                    <a:pos x="172" y="88"/>
                  </a:cxn>
                  <a:cxn ang="0">
                    <a:pos x="205" y="72"/>
                  </a:cxn>
                  <a:cxn ang="0">
                    <a:pos x="161" y="52"/>
                  </a:cxn>
                  <a:cxn ang="0">
                    <a:pos x="171" y="42"/>
                  </a:cxn>
                  <a:cxn ang="0">
                    <a:pos x="186" y="42"/>
                  </a:cxn>
                  <a:cxn ang="0">
                    <a:pos x="48" y="32"/>
                  </a:cxn>
                  <a:cxn ang="0">
                    <a:pos x="153" y="95"/>
                  </a:cxn>
                  <a:cxn ang="0">
                    <a:pos x="150" y="97"/>
                  </a:cxn>
                  <a:cxn ang="0">
                    <a:pos x="149" y="101"/>
                  </a:cxn>
                  <a:cxn ang="0">
                    <a:pos x="156" y="98"/>
                  </a:cxn>
                </a:cxnLst>
                <a:rect l="0" t="0" r="r" b="b"/>
                <a:pathLst>
                  <a:path w="235" h="106">
                    <a:moveTo>
                      <a:pt x="235" y="89"/>
                    </a:moveTo>
                    <a:cubicBezTo>
                      <a:pt x="232" y="88"/>
                      <a:pt x="231" y="89"/>
                      <a:pt x="230" y="88"/>
                    </a:cubicBezTo>
                    <a:cubicBezTo>
                      <a:pt x="230" y="87"/>
                      <a:pt x="227" y="90"/>
                      <a:pt x="229" y="86"/>
                    </a:cubicBezTo>
                    <a:cubicBezTo>
                      <a:pt x="231" y="83"/>
                      <a:pt x="227" y="84"/>
                      <a:pt x="227" y="81"/>
                    </a:cubicBezTo>
                    <a:cubicBezTo>
                      <a:pt x="226" y="79"/>
                      <a:pt x="229" y="81"/>
                      <a:pt x="227" y="78"/>
                    </a:cubicBezTo>
                    <a:cubicBezTo>
                      <a:pt x="225" y="76"/>
                      <a:pt x="224" y="71"/>
                      <a:pt x="222" y="69"/>
                    </a:cubicBezTo>
                    <a:cubicBezTo>
                      <a:pt x="219" y="67"/>
                      <a:pt x="217" y="68"/>
                      <a:pt x="215" y="66"/>
                    </a:cubicBezTo>
                    <a:cubicBezTo>
                      <a:pt x="211" y="64"/>
                      <a:pt x="210" y="66"/>
                      <a:pt x="206" y="63"/>
                    </a:cubicBezTo>
                    <a:cubicBezTo>
                      <a:pt x="203" y="60"/>
                      <a:pt x="201" y="61"/>
                      <a:pt x="201" y="59"/>
                    </a:cubicBezTo>
                    <a:cubicBezTo>
                      <a:pt x="202" y="55"/>
                      <a:pt x="201" y="55"/>
                      <a:pt x="200" y="60"/>
                    </a:cubicBezTo>
                    <a:cubicBezTo>
                      <a:pt x="200" y="63"/>
                      <a:pt x="197" y="63"/>
                      <a:pt x="196" y="61"/>
                    </a:cubicBezTo>
                    <a:cubicBezTo>
                      <a:pt x="195" y="59"/>
                      <a:pt x="199" y="60"/>
                      <a:pt x="196" y="57"/>
                    </a:cubicBezTo>
                    <a:cubicBezTo>
                      <a:pt x="193" y="55"/>
                      <a:pt x="193" y="56"/>
                      <a:pt x="192" y="55"/>
                    </a:cubicBezTo>
                    <a:cubicBezTo>
                      <a:pt x="192" y="52"/>
                      <a:pt x="197" y="56"/>
                      <a:pt x="198" y="53"/>
                    </a:cubicBezTo>
                    <a:cubicBezTo>
                      <a:pt x="198" y="51"/>
                      <a:pt x="202" y="54"/>
                      <a:pt x="202" y="52"/>
                    </a:cubicBezTo>
                    <a:cubicBezTo>
                      <a:pt x="202" y="49"/>
                      <a:pt x="194" y="53"/>
                      <a:pt x="193" y="50"/>
                    </a:cubicBezTo>
                    <a:cubicBezTo>
                      <a:pt x="191" y="47"/>
                      <a:pt x="191" y="46"/>
                      <a:pt x="189" y="46"/>
                    </a:cubicBezTo>
                    <a:cubicBezTo>
                      <a:pt x="185" y="46"/>
                      <a:pt x="189" y="44"/>
                      <a:pt x="189" y="43"/>
                    </a:cubicBezTo>
                    <a:cubicBezTo>
                      <a:pt x="188" y="41"/>
                      <a:pt x="190" y="42"/>
                      <a:pt x="192" y="41"/>
                    </a:cubicBezTo>
                    <a:cubicBezTo>
                      <a:pt x="193" y="41"/>
                      <a:pt x="193" y="37"/>
                      <a:pt x="198" y="40"/>
                    </a:cubicBezTo>
                    <a:cubicBezTo>
                      <a:pt x="203" y="43"/>
                      <a:pt x="203" y="40"/>
                      <a:pt x="204" y="43"/>
                    </a:cubicBezTo>
                    <a:cubicBezTo>
                      <a:pt x="205" y="47"/>
                      <a:pt x="203" y="47"/>
                      <a:pt x="204" y="52"/>
                    </a:cubicBezTo>
                    <a:cubicBezTo>
                      <a:pt x="206" y="56"/>
                      <a:pt x="205" y="51"/>
                      <a:pt x="206" y="52"/>
                    </a:cubicBezTo>
                    <a:cubicBezTo>
                      <a:pt x="207" y="54"/>
                      <a:pt x="206" y="57"/>
                      <a:pt x="209" y="58"/>
                    </a:cubicBezTo>
                    <a:cubicBezTo>
                      <a:pt x="211" y="59"/>
                      <a:pt x="215" y="50"/>
                      <a:pt x="216" y="51"/>
                    </a:cubicBezTo>
                    <a:cubicBezTo>
                      <a:pt x="217" y="52"/>
                      <a:pt x="220" y="50"/>
                      <a:pt x="220" y="49"/>
                    </a:cubicBezTo>
                    <a:cubicBezTo>
                      <a:pt x="219" y="48"/>
                      <a:pt x="222" y="46"/>
                      <a:pt x="224" y="47"/>
                    </a:cubicBezTo>
                    <a:cubicBezTo>
                      <a:pt x="226" y="48"/>
                      <a:pt x="232" y="52"/>
                      <a:pt x="235" y="52"/>
                    </a:cubicBezTo>
                    <a:lnTo>
                      <a:pt x="235" y="89"/>
                    </a:lnTo>
                    <a:close/>
                    <a:moveTo>
                      <a:pt x="117" y="11"/>
                    </a:moveTo>
                    <a:cubicBezTo>
                      <a:pt x="115" y="9"/>
                      <a:pt x="116" y="10"/>
                      <a:pt x="114" y="10"/>
                    </a:cubicBezTo>
                    <a:cubicBezTo>
                      <a:pt x="111" y="10"/>
                      <a:pt x="109" y="9"/>
                      <a:pt x="108" y="11"/>
                    </a:cubicBezTo>
                    <a:cubicBezTo>
                      <a:pt x="107" y="13"/>
                      <a:pt x="107" y="15"/>
                      <a:pt x="107" y="17"/>
                    </a:cubicBezTo>
                    <a:cubicBezTo>
                      <a:pt x="107" y="19"/>
                      <a:pt x="105" y="17"/>
                      <a:pt x="105" y="19"/>
                    </a:cubicBezTo>
                    <a:cubicBezTo>
                      <a:pt x="104" y="21"/>
                      <a:pt x="104" y="21"/>
                      <a:pt x="105" y="21"/>
                    </a:cubicBezTo>
                    <a:cubicBezTo>
                      <a:pt x="106" y="22"/>
                      <a:pt x="103" y="22"/>
                      <a:pt x="103" y="24"/>
                    </a:cubicBezTo>
                    <a:cubicBezTo>
                      <a:pt x="103" y="25"/>
                      <a:pt x="103" y="26"/>
                      <a:pt x="102" y="27"/>
                    </a:cubicBezTo>
                    <a:cubicBezTo>
                      <a:pt x="102" y="29"/>
                      <a:pt x="99" y="27"/>
                      <a:pt x="98" y="29"/>
                    </a:cubicBezTo>
                    <a:cubicBezTo>
                      <a:pt x="97" y="30"/>
                      <a:pt x="95" y="29"/>
                      <a:pt x="94" y="28"/>
                    </a:cubicBezTo>
                    <a:cubicBezTo>
                      <a:pt x="93" y="28"/>
                      <a:pt x="95" y="27"/>
                      <a:pt x="92" y="27"/>
                    </a:cubicBezTo>
                    <a:cubicBezTo>
                      <a:pt x="88" y="27"/>
                      <a:pt x="90" y="30"/>
                      <a:pt x="89" y="30"/>
                    </a:cubicBezTo>
                    <a:cubicBezTo>
                      <a:pt x="87" y="30"/>
                      <a:pt x="88" y="32"/>
                      <a:pt x="85" y="31"/>
                    </a:cubicBezTo>
                    <a:cubicBezTo>
                      <a:pt x="82" y="30"/>
                      <a:pt x="82" y="33"/>
                      <a:pt x="80" y="31"/>
                    </a:cubicBezTo>
                    <a:cubicBezTo>
                      <a:pt x="79" y="30"/>
                      <a:pt x="78" y="28"/>
                      <a:pt x="77" y="28"/>
                    </a:cubicBezTo>
                    <a:cubicBezTo>
                      <a:pt x="76" y="28"/>
                      <a:pt x="77" y="27"/>
                      <a:pt x="76" y="26"/>
                    </a:cubicBezTo>
                    <a:cubicBezTo>
                      <a:pt x="75" y="26"/>
                      <a:pt x="76" y="24"/>
                      <a:pt x="76" y="24"/>
                    </a:cubicBezTo>
                    <a:cubicBezTo>
                      <a:pt x="74" y="24"/>
                      <a:pt x="74" y="26"/>
                      <a:pt x="74" y="27"/>
                    </a:cubicBezTo>
                    <a:cubicBezTo>
                      <a:pt x="72" y="29"/>
                      <a:pt x="71" y="35"/>
                      <a:pt x="73" y="36"/>
                    </a:cubicBezTo>
                    <a:cubicBezTo>
                      <a:pt x="75" y="37"/>
                      <a:pt x="72" y="38"/>
                      <a:pt x="74" y="40"/>
                    </a:cubicBezTo>
                    <a:cubicBezTo>
                      <a:pt x="76" y="42"/>
                      <a:pt x="73" y="42"/>
                      <a:pt x="75" y="42"/>
                    </a:cubicBezTo>
                    <a:cubicBezTo>
                      <a:pt x="77" y="43"/>
                      <a:pt x="74" y="44"/>
                      <a:pt x="75" y="45"/>
                    </a:cubicBezTo>
                    <a:cubicBezTo>
                      <a:pt x="76" y="46"/>
                      <a:pt x="77" y="43"/>
                      <a:pt x="78" y="45"/>
                    </a:cubicBezTo>
                    <a:cubicBezTo>
                      <a:pt x="79" y="47"/>
                      <a:pt x="77" y="47"/>
                      <a:pt x="78" y="50"/>
                    </a:cubicBezTo>
                    <a:cubicBezTo>
                      <a:pt x="81" y="57"/>
                      <a:pt x="78" y="56"/>
                      <a:pt x="80" y="56"/>
                    </a:cubicBezTo>
                    <a:cubicBezTo>
                      <a:pt x="82" y="56"/>
                      <a:pt x="83" y="57"/>
                      <a:pt x="84" y="56"/>
                    </a:cubicBezTo>
                    <a:cubicBezTo>
                      <a:pt x="85" y="54"/>
                      <a:pt x="88" y="56"/>
                      <a:pt x="87" y="58"/>
                    </a:cubicBezTo>
                    <a:cubicBezTo>
                      <a:pt x="87" y="60"/>
                      <a:pt x="88" y="59"/>
                      <a:pt x="89" y="58"/>
                    </a:cubicBezTo>
                    <a:cubicBezTo>
                      <a:pt x="90" y="57"/>
                      <a:pt x="92" y="59"/>
                      <a:pt x="93" y="57"/>
                    </a:cubicBezTo>
                    <a:cubicBezTo>
                      <a:pt x="94" y="55"/>
                      <a:pt x="95" y="58"/>
                      <a:pt x="96" y="57"/>
                    </a:cubicBezTo>
                    <a:cubicBezTo>
                      <a:pt x="97" y="57"/>
                      <a:pt x="96" y="59"/>
                      <a:pt x="98" y="58"/>
                    </a:cubicBezTo>
                    <a:cubicBezTo>
                      <a:pt x="101" y="57"/>
                      <a:pt x="102" y="60"/>
                      <a:pt x="102" y="62"/>
                    </a:cubicBezTo>
                    <a:cubicBezTo>
                      <a:pt x="101" y="65"/>
                      <a:pt x="106" y="61"/>
                      <a:pt x="108" y="60"/>
                    </a:cubicBezTo>
                    <a:cubicBezTo>
                      <a:pt x="109" y="60"/>
                      <a:pt x="110" y="57"/>
                      <a:pt x="110" y="56"/>
                    </a:cubicBezTo>
                    <a:cubicBezTo>
                      <a:pt x="110" y="55"/>
                      <a:pt x="111" y="56"/>
                      <a:pt x="111" y="54"/>
                    </a:cubicBezTo>
                    <a:cubicBezTo>
                      <a:pt x="111" y="52"/>
                      <a:pt x="113" y="54"/>
                      <a:pt x="112" y="50"/>
                    </a:cubicBezTo>
                    <a:cubicBezTo>
                      <a:pt x="111" y="46"/>
                      <a:pt x="114" y="46"/>
                      <a:pt x="115" y="44"/>
                    </a:cubicBezTo>
                    <a:cubicBezTo>
                      <a:pt x="116" y="42"/>
                      <a:pt x="118" y="44"/>
                      <a:pt x="118" y="40"/>
                    </a:cubicBezTo>
                    <a:cubicBezTo>
                      <a:pt x="117" y="36"/>
                      <a:pt x="118" y="33"/>
                      <a:pt x="119" y="32"/>
                    </a:cubicBezTo>
                    <a:cubicBezTo>
                      <a:pt x="120" y="31"/>
                      <a:pt x="119" y="30"/>
                      <a:pt x="121" y="31"/>
                    </a:cubicBezTo>
                    <a:cubicBezTo>
                      <a:pt x="122" y="33"/>
                      <a:pt x="125" y="32"/>
                      <a:pt x="125" y="31"/>
                    </a:cubicBezTo>
                    <a:cubicBezTo>
                      <a:pt x="125" y="30"/>
                      <a:pt x="118" y="26"/>
                      <a:pt x="119" y="24"/>
                    </a:cubicBezTo>
                    <a:cubicBezTo>
                      <a:pt x="121" y="22"/>
                      <a:pt x="119" y="22"/>
                      <a:pt x="118" y="19"/>
                    </a:cubicBezTo>
                    <a:cubicBezTo>
                      <a:pt x="118" y="17"/>
                      <a:pt x="116" y="18"/>
                      <a:pt x="116" y="16"/>
                    </a:cubicBezTo>
                    <a:cubicBezTo>
                      <a:pt x="117" y="13"/>
                      <a:pt x="119" y="15"/>
                      <a:pt x="119" y="14"/>
                    </a:cubicBezTo>
                    <a:cubicBezTo>
                      <a:pt x="119" y="14"/>
                      <a:pt x="118" y="13"/>
                      <a:pt x="117" y="12"/>
                    </a:cubicBezTo>
                    <a:cubicBezTo>
                      <a:pt x="117" y="11"/>
                      <a:pt x="117" y="12"/>
                      <a:pt x="117" y="11"/>
                    </a:cubicBezTo>
                    <a:close/>
                    <a:moveTo>
                      <a:pt x="3" y="8"/>
                    </a:moveTo>
                    <a:cubicBezTo>
                      <a:pt x="5" y="11"/>
                      <a:pt x="5" y="10"/>
                      <a:pt x="7" y="12"/>
                    </a:cubicBezTo>
                    <a:cubicBezTo>
                      <a:pt x="8" y="15"/>
                      <a:pt x="8" y="12"/>
                      <a:pt x="11" y="15"/>
                    </a:cubicBezTo>
                    <a:cubicBezTo>
                      <a:pt x="13" y="19"/>
                      <a:pt x="10" y="17"/>
                      <a:pt x="13" y="19"/>
                    </a:cubicBezTo>
                    <a:cubicBezTo>
                      <a:pt x="15" y="20"/>
                      <a:pt x="12" y="21"/>
                      <a:pt x="16" y="23"/>
                    </a:cubicBezTo>
                    <a:cubicBezTo>
                      <a:pt x="18" y="24"/>
                      <a:pt x="20" y="26"/>
                      <a:pt x="20" y="27"/>
                    </a:cubicBezTo>
                    <a:cubicBezTo>
                      <a:pt x="19" y="28"/>
                      <a:pt x="19" y="27"/>
                      <a:pt x="21" y="31"/>
                    </a:cubicBezTo>
                    <a:cubicBezTo>
                      <a:pt x="22" y="35"/>
                      <a:pt x="21" y="35"/>
                      <a:pt x="23" y="36"/>
                    </a:cubicBezTo>
                    <a:cubicBezTo>
                      <a:pt x="25" y="37"/>
                      <a:pt x="23" y="37"/>
                      <a:pt x="27" y="41"/>
                    </a:cubicBezTo>
                    <a:cubicBezTo>
                      <a:pt x="29" y="43"/>
                      <a:pt x="27" y="44"/>
                      <a:pt x="28" y="45"/>
                    </a:cubicBezTo>
                    <a:cubicBezTo>
                      <a:pt x="30" y="46"/>
                      <a:pt x="30" y="48"/>
                      <a:pt x="31" y="51"/>
                    </a:cubicBezTo>
                    <a:cubicBezTo>
                      <a:pt x="31" y="53"/>
                      <a:pt x="33" y="56"/>
                      <a:pt x="36" y="59"/>
                    </a:cubicBezTo>
                    <a:cubicBezTo>
                      <a:pt x="38" y="61"/>
                      <a:pt x="37" y="61"/>
                      <a:pt x="41" y="65"/>
                    </a:cubicBezTo>
                    <a:cubicBezTo>
                      <a:pt x="44" y="68"/>
                      <a:pt x="46" y="69"/>
                      <a:pt x="47" y="72"/>
                    </a:cubicBezTo>
                    <a:cubicBezTo>
                      <a:pt x="49" y="74"/>
                      <a:pt x="51" y="77"/>
                      <a:pt x="50" y="73"/>
                    </a:cubicBezTo>
                    <a:cubicBezTo>
                      <a:pt x="49" y="69"/>
                      <a:pt x="53" y="75"/>
                      <a:pt x="53" y="72"/>
                    </a:cubicBezTo>
                    <a:cubicBezTo>
                      <a:pt x="54" y="70"/>
                      <a:pt x="55" y="75"/>
                      <a:pt x="56" y="74"/>
                    </a:cubicBezTo>
                    <a:cubicBezTo>
                      <a:pt x="57" y="73"/>
                      <a:pt x="57" y="71"/>
                      <a:pt x="57" y="67"/>
                    </a:cubicBezTo>
                    <a:cubicBezTo>
                      <a:pt x="57" y="64"/>
                      <a:pt x="56" y="65"/>
                      <a:pt x="57" y="63"/>
                    </a:cubicBezTo>
                    <a:cubicBezTo>
                      <a:pt x="58" y="60"/>
                      <a:pt x="56" y="61"/>
                      <a:pt x="57" y="58"/>
                    </a:cubicBezTo>
                    <a:cubicBezTo>
                      <a:pt x="59" y="56"/>
                      <a:pt x="57" y="56"/>
                      <a:pt x="56" y="54"/>
                    </a:cubicBezTo>
                    <a:cubicBezTo>
                      <a:pt x="55" y="52"/>
                      <a:pt x="55" y="51"/>
                      <a:pt x="53" y="52"/>
                    </a:cubicBezTo>
                    <a:cubicBezTo>
                      <a:pt x="52" y="53"/>
                      <a:pt x="53" y="51"/>
                      <a:pt x="51" y="52"/>
                    </a:cubicBezTo>
                    <a:cubicBezTo>
                      <a:pt x="49" y="54"/>
                      <a:pt x="53" y="50"/>
                      <a:pt x="51" y="50"/>
                    </a:cubicBezTo>
                    <a:cubicBezTo>
                      <a:pt x="49" y="50"/>
                      <a:pt x="50" y="43"/>
                      <a:pt x="48" y="43"/>
                    </a:cubicBezTo>
                    <a:cubicBezTo>
                      <a:pt x="45" y="44"/>
                      <a:pt x="43" y="42"/>
                      <a:pt x="44" y="40"/>
                    </a:cubicBezTo>
                    <a:cubicBezTo>
                      <a:pt x="45" y="39"/>
                      <a:pt x="43" y="38"/>
                      <a:pt x="45" y="38"/>
                    </a:cubicBezTo>
                    <a:cubicBezTo>
                      <a:pt x="47" y="37"/>
                      <a:pt x="45" y="33"/>
                      <a:pt x="43" y="34"/>
                    </a:cubicBezTo>
                    <a:cubicBezTo>
                      <a:pt x="41" y="35"/>
                      <a:pt x="43" y="33"/>
                      <a:pt x="40" y="32"/>
                    </a:cubicBezTo>
                    <a:cubicBezTo>
                      <a:pt x="36" y="32"/>
                      <a:pt x="39" y="27"/>
                      <a:pt x="34" y="26"/>
                    </a:cubicBezTo>
                    <a:cubicBezTo>
                      <a:pt x="32" y="26"/>
                      <a:pt x="33" y="24"/>
                      <a:pt x="32" y="23"/>
                    </a:cubicBezTo>
                    <a:cubicBezTo>
                      <a:pt x="29" y="21"/>
                      <a:pt x="31" y="25"/>
                      <a:pt x="30" y="24"/>
                    </a:cubicBezTo>
                    <a:cubicBezTo>
                      <a:pt x="29" y="23"/>
                      <a:pt x="28" y="24"/>
                      <a:pt x="28" y="21"/>
                    </a:cubicBezTo>
                    <a:cubicBezTo>
                      <a:pt x="27" y="19"/>
                      <a:pt x="27" y="21"/>
                      <a:pt x="26" y="19"/>
                    </a:cubicBezTo>
                    <a:cubicBezTo>
                      <a:pt x="25" y="18"/>
                      <a:pt x="23" y="15"/>
                      <a:pt x="21" y="14"/>
                    </a:cubicBezTo>
                    <a:cubicBezTo>
                      <a:pt x="19" y="14"/>
                      <a:pt x="19" y="12"/>
                      <a:pt x="18" y="11"/>
                    </a:cubicBezTo>
                    <a:cubicBezTo>
                      <a:pt x="16" y="11"/>
                      <a:pt x="18" y="9"/>
                      <a:pt x="16" y="9"/>
                    </a:cubicBezTo>
                    <a:cubicBezTo>
                      <a:pt x="15" y="8"/>
                      <a:pt x="16" y="7"/>
                      <a:pt x="14" y="5"/>
                    </a:cubicBezTo>
                    <a:cubicBezTo>
                      <a:pt x="12" y="2"/>
                      <a:pt x="13" y="5"/>
                      <a:pt x="11" y="4"/>
                    </a:cubicBezTo>
                    <a:cubicBezTo>
                      <a:pt x="10" y="3"/>
                      <a:pt x="10" y="4"/>
                      <a:pt x="7" y="4"/>
                    </a:cubicBezTo>
                    <a:cubicBezTo>
                      <a:pt x="3" y="3"/>
                      <a:pt x="6" y="3"/>
                      <a:pt x="3" y="1"/>
                    </a:cubicBezTo>
                    <a:cubicBezTo>
                      <a:pt x="0" y="0"/>
                      <a:pt x="1" y="4"/>
                      <a:pt x="3" y="8"/>
                    </a:cubicBezTo>
                    <a:close/>
                    <a:moveTo>
                      <a:pt x="54" y="80"/>
                    </a:moveTo>
                    <a:cubicBezTo>
                      <a:pt x="55" y="80"/>
                      <a:pt x="57" y="79"/>
                      <a:pt x="58" y="81"/>
                    </a:cubicBezTo>
                    <a:cubicBezTo>
                      <a:pt x="59" y="82"/>
                      <a:pt x="61" y="80"/>
                      <a:pt x="60" y="82"/>
                    </a:cubicBezTo>
                    <a:cubicBezTo>
                      <a:pt x="59" y="84"/>
                      <a:pt x="60" y="82"/>
                      <a:pt x="67" y="86"/>
                    </a:cubicBezTo>
                    <a:cubicBezTo>
                      <a:pt x="70" y="87"/>
                      <a:pt x="71" y="84"/>
                      <a:pt x="72" y="85"/>
                    </a:cubicBezTo>
                    <a:cubicBezTo>
                      <a:pt x="73" y="86"/>
                      <a:pt x="74" y="85"/>
                      <a:pt x="77" y="86"/>
                    </a:cubicBezTo>
                    <a:cubicBezTo>
                      <a:pt x="80" y="87"/>
                      <a:pt x="78" y="88"/>
                      <a:pt x="85" y="89"/>
                    </a:cubicBezTo>
                    <a:cubicBezTo>
                      <a:pt x="90" y="90"/>
                      <a:pt x="85" y="88"/>
                      <a:pt x="91" y="90"/>
                    </a:cubicBezTo>
                    <a:cubicBezTo>
                      <a:pt x="96" y="91"/>
                      <a:pt x="91" y="87"/>
                      <a:pt x="96" y="90"/>
                    </a:cubicBezTo>
                    <a:cubicBezTo>
                      <a:pt x="99" y="91"/>
                      <a:pt x="99" y="91"/>
                      <a:pt x="101" y="92"/>
                    </a:cubicBezTo>
                    <a:cubicBezTo>
                      <a:pt x="102" y="93"/>
                      <a:pt x="102" y="91"/>
                      <a:pt x="101" y="91"/>
                    </a:cubicBezTo>
                    <a:cubicBezTo>
                      <a:pt x="99" y="90"/>
                      <a:pt x="104" y="85"/>
                      <a:pt x="100" y="85"/>
                    </a:cubicBezTo>
                    <a:cubicBezTo>
                      <a:pt x="97" y="85"/>
                      <a:pt x="97" y="86"/>
                      <a:pt x="94" y="85"/>
                    </a:cubicBezTo>
                    <a:cubicBezTo>
                      <a:pt x="91" y="84"/>
                      <a:pt x="93" y="84"/>
                      <a:pt x="92" y="81"/>
                    </a:cubicBezTo>
                    <a:cubicBezTo>
                      <a:pt x="90" y="78"/>
                      <a:pt x="90" y="82"/>
                      <a:pt x="89" y="80"/>
                    </a:cubicBezTo>
                    <a:cubicBezTo>
                      <a:pt x="88" y="78"/>
                      <a:pt x="88" y="81"/>
                      <a:pt x="87" y="79"/>
                    </a:cubicBezTo>
                    <a:cubicBezTo>
                      <a:pt x="86" y="78"/>
                      <a:pt x="85" y="80"/>
                      <a:pt x="84" y="79"/>
                    </a:cubicBezTo>
                    <a:cubicBezTo>
                      <a:pt x="83" y="77"/>
                      <a:pt x="82" y="76"/>
                      <a:pt x="81" y="79"/>
                    </a:cubicBezTo>
                    <a:cubicBezTo>
                      <a:pt x="80" y="83"/>
                      <a:pt x="80" y="80"/>
                      <a:pt x="77" y="80"/>
                    </a:cubicBezTo>
                    <a:cubicBezTo>
                      <a:pt x="75" y="80"/>
                      <a:pt x="75" y="81"/>
                      <a:pt x="74" y="80"/>
                    </a:cubicBezTo>
                    <a:cubicBezTo>
                      <a:pt x="72" y="79"/>
                      <a:pt x="71" y="81"/>
                      <a:pt x="70" y="77"/>
                    </a:cubicBezTo>
                    <a:cubicBezTo>
                      <a:pt x="69" y="75"/>
                      <a:pt x="69" y="77"/>
                      <a:pt x="67" y="76"/>
                    </a:cubicBezTo>
                    <a:cubicBezTo>
                      <a:pt x="66" y="75"/>
                      <a:pt x="66" y="77"/>
                      <a:pt x="65" y="75"/>
                    </a:cubicBezTo>
                    <a:cubicBezTo>
                      <a:pt x="64" y="74"/>
                      <a:pt x="62" y="73"/>
                      <a:pt x="62" y="75"/>
                    </a:cubicBezTo>
                    <a:cubicBezTo>
                      <a:pt x="62" y="76"/>
                      <a:pt x="61" y="75"/>
                      <a:pt x="58" y="74"/>
                    </a:cubicBezTo>
                    <a:cubicBezTo>
                      <a:pt x="56" y="74"/>
                      <a:pt x="57" y="77"/>
                      <a:pt x="56" y="78"/>
                    </a:cubicBezTo>
                    <a:cubicBezTo>
                      <a:pt x="54" y="78"/>
                      <a:pt x="56" y="79"/>
                      <a:pt x="54" y="79"/>
                    </a:cubicBezTo>
                    <a:cubicBezTo>
                      <a:pt x="53" y="79"/>
                      <a:pt x="53" y="80"/>
                      <a:pt x="54" y="80"/>
                    </a:cubicBezTo>
                    <a:close/>
                    <a:moveTo>
                      <a:pt x="223" y="86"/>
                    </a:moveTo>
                    <a:cubicBezTo>
                      <a:pt x="223" y="87"/>
                      <a:pt x="222" y="89"/>
                      <a:pt x="222" y="90"/>
                    </a:cubicBezTo>
                    <a:cubicBezTo>
                      <a:pt x="222" y="91"/>
                      <a:pt x="223" y="89"/>
                      <a:pt x="225" y="90"/>
                    </a:cubicBezTo>
                    <a:cubicBezTo>
                      <a:pt x="227" y="91"/>
                      <a:pt x="227" y="88"/>
                      <a:pt x="228" y="88"/>
                    </a:cubicBezTo>
                    <a:cubicBezTo>
                      <a:pt x="229" y="88"/>
                      <a:pt x="228" y="87"/>
                      <a:pt x="229" y="86"/>
                    </a:cubicBezTo>
                    <a:cubicBezTo>
                      <a:pt x="229" y="85"/>
                      <a:pt x="230" y="85"/>
                      <a:pt x="229" y="85"/>
                    </a:cubicBezTo>
                    <a:cubicBezTo>
                      <a:pt x="228" y="84"/>
                      <a:pt x="228" y="84"/>
                      <a:pt x="228" y="83"/>
                    </a:cubicBezTo>
                    <a:cubicBezTo>
                      <a:pt x="226" y="83"/>
                      <a:pt x="223" y="85"/>
                      <a:pt x="223" y="86"/>
                    </a:cubicBezTo>
                    <a:close/>
                    <a:moveTo>
                      <a:pt x="97" y="82"/>
                    </a:moveTo>
                    <a:cubicBezTo>
                      <a:pt x="98" y="81"/>
                      <a:pt x="100" y="81"/>
                      <a:pt x="99" y="80"/>
                    </a:cubicBezTo>
                    <a:cubicBezTo>
                      <a:pt x="99" y="80"/>
                      <a:pt x="99" y="80"/>
                      <a:pt x="96" y="80"/>
                    </a:cubicBezTo>
                    <a:cubicBezTo>
                      <a:pt x="94" y="80"/>
                      <a:pt x="92" y="80"/>
                      <a:pt x="92" y="82"/>
                    </a:cubicBezTo>
                    <a:cubicBezTo>
                      <a:pt x="93" y="82"/>
                      <a:pt x="96" y="83"/>
                      <a:pt x="97" y="82"/>
                    </a:cubicBezTo>
                    <a:close/>
                    <a:moveTo>
                      <a:pt x="106" y="81"/>
                    </a:moveTo>
                    <a:cubicBezTo>
                      <a:pt x="106" y="80"/>
                      <a:pt x="107" y="81"/>
                      <a:pt x="107" y="81"/>
                    </a:cubicBezTo>
                    <a:cubicBezTo>
                      <a:pt x="107" y="80"/>
                      <a:pt x="107" y="80"/>
                      <a:pt x="106" y="80"/>
                    </a:cubicBezTo>
                    <a:cubicBezTo>
                      <a:pt x="105" y="80"/>
                      <a:pt x="106" y="81"/>
                      <a:pt x="106" y="81"/>
                    </a:cubicBezTo>
                    <a:close/>
                    <a:moveTo>
                      <a:pt x="104" y="91"/>
                    </a:moveTo>
                    <a:cubicBezTo>
                      <a:pt x="106" y="92"/>
                      <a:pt x="104" y="92"/>
                      <a:pt x="105" y="93"/>
                    </a:cubicBezTo>
                    <a:cubicBezTo>
                      <a:pt x="106" y="93"/>
                      <a:pt x="106" y="91"/>
                      <a:pt x="107" y="90"/>
                    </a:cubicBezTo>
                    <a:cubicBezTo>
                      <a:pt x="109" y="90"/>
                      <a:pt x="107" y="89"/>
                      <a:pt x="106" y="88"/>
                    </a:cubicBezTo>
                    <a:cubicBezTo>
                      <a:pt x="105" y="87"/>
                      <a:pt x="105" y="89"/>
                      <a:pt x="103" y="88"/>
                    </a:cubicBezTo>
                    <a:cubicBezTo>
                      <a:pt x="101" y="87"/>
                      <a:pt x="101" y="88"/>
                      <a:pt x="102" y="89"/>
                    </a:cubicBezTo>
                    <a:cubicBezTo>
                      <a:pt x="102" y="90"/>
                      <a:pt x="103" y="90"/>
                      <a:pt x="104" y="91"/>
                    </a:cubicBezTo>
                    <a:close/>
                    <a:moveTo>
                      <a:pt x="109" y="92"/>
                    </a:moveTo>
                    <a:cubicBezTo>
                      <a:pt x="108" y="92"/>
                      <a:pt x="108" y="93"/>
                      <a:pt x="111" y="93"/>
                    </a:cubicBezTo>
                    <a:cubicBezTo>
                      <a:pt x="113" y="93"/>
                      <a:pt x="112" y="93"/>
                      <a:pt x="113" y="91"/>
                    </a:cubicBezTo>
                    <a:cubicBezTo>
                      <a:pt x="114" y="89"/>
                      <a:pt x="114" y="89"/>
                      <a:pt x="112" y="89"/>
                    </a:cubicBezTo>
                    <a:cubicBezTo>
                      <a:pt x="111" y="88"/>
                      <a:pt x="110" y="90"/>
                      <a:pt x="110" y="90"/>
                    </a:cubicBezTo>
                    <a:cubicBezTo>
                      <a:pt x="110" y="91"/>
                      <a:pt x="110" y="92"/>
                      <a:pt x="109" y="92"/>
                    </a:cubicBezTo>
                    <a:close/>
                    <a:moveTo>
                      <a:pt x="115" y="94"/>
                    </a:moveTo>
                    <a:cubicBezTo>
                      <a:pt x="116" y="94"/>
                      <a:pt x="119" y="93"/>
                      <a:pt x="120" y="93"/>
                    </a:cubicBezTo>
                    <a:cubicBezTo>
                      <a:pt x="121" y="93"/>
                      <a:pt x="122" y="92"/>
                      <a:pt x="122" y="92"/>
                    </a:cubicBezTo>
                    <a:cubicBezTo>
                      <a:pt x="122" y="93"/>
                      <a:pt x="123" y="92"/>
                      <a:pt x="124" y="93"/>
                    </a:cubicBezTo>
                    <a:cubicBezTo>
                      <a:pt x="124" y="93"/>
                      <a:pt x="126" y="93"/>
                      <a:pt x="125" y="92"/>
                    </a:cubicBezTo>
                    <a:cubicBezTo>
                      <a:pt x="124" y="92"/>
                      <a:pt x="123" y="91"/>
                      <a:pt x="124" y="92"/>
                    </a:cubicBezTo>
                    <a:cubicBezTo>
                      <a:pt x="126" y="92"/>
                      <a:pt x="126" y="92"/>
                      <a:pt x="126" y="92"/>
                    </a:cubicBezTo>
                    <a:cubicBezTo>
                      <a:pt x="126" y="91"/>
                      <a:pt x="125" y="88"/>
                      <a:pt x="124" y="89"/>
                    </a:cubicBezTo>
                    <a:cubicBezTo>
                      <a:pt x="123" y="90"/>
                      <a:pt x="123" y="88"/>
                      <a:pt x="122" y="89"/>
                    </a:cubicBezTo>
                    <a:cubicBezTo>
                      <a:pt x="121" y="90"/>
                      <a:pt x="121" y="88"/>
                      <a:pt x="119" y="88"/>
                    </a:cubicBezTo>
                    <a:cubicBezTo>
                      <a:pt x="117" y="88"/>
                      <a:pt x="119" y="90"/>
                      <a:pt x="120" y="90"/>
                    </a:cubicBezTo>
                    <a:cubicBezTo>
                      <a:pt x="120" y="90"/>
                      <a:pt x="122" y="91"/>
                      <a:pt x="121" y="91"/>
                    </a:cubicBezTo>
                    <a:cubicBezTo>
                      <a:pt x="119" y="91"/>
                      <a:pt x="120" y="92"/>
                      <a:pt x="119" y="91"/>
                    </a:cubicBezTo>
                    <a:cubicBezTo>
                      <a:pt x="118" y="91"/>
                      <a:pt x="118" y="90"/>
                      <a:pt x="117" y="90"/>
                    </a:cubicBezTo>
                    <a:cubicBezTo>
                      <a:pt x="116" y="90"/>
                      <a:pt x="115" y="89"/>
                      <a:pt x="115" y="90"/>
                    </a:cubicBezTo>
                    <a:cubicBezTo>
                      <a:pt x="114" y="91"/>
                      <a:pt x="113" y="90"/>
                      <a:pt x="114" y="92"/>
                    </a:cubicBezTo>
                    <a:cubicBezTo>
                      <a:pt x="114" y="93"/>
                      <a:pt x="113" y="94"/>
                      <a:pt x="115" y="94"/>
                    </a:cubicBezTo>
                    <a:close/>
                    <a:moveTo>
                      <a:pt x="118" y="89"/>
                    </a:moveTo>
                    <a:cubicBezTo>
                      <a:pt x="118" y="88"/>
                      <a:pt x="117" y="88"/>
                      <a:pt x="117" y="89"/>
                    </a:cubicBezTo>
                    <a:cubicBezTo>
                      <a:pt x="117" y="90"/>
                      <a:pt x="118" y="89"/>
                      <a:pt x="118" y="89"/>
                    </a:cubicBezTo>
                    <a:close/>
                    <a:moveTo>
                      <a:pt x="128" y="91"/>
                    </a:moveTo>
                    <a:cubicBezTo>
                      <a:pt x="128" y="91"/>
                      <a:pt x="128" y="90"/>
                      <a:pt x="128" y="90"/>
                    </a:cubicBezTo>
                    <a:cubicBezTo>
                      <a:pt x="128" y="90"/>
                      <a:pt x="127" y="90"/>
                      <a:pt x="127" y="90"/>
                    </a:cubicBezTo>
                    <a:cubicBezTo>
                      <a:pt x="127" y="91"/>
                      <a:pt x="127" y="91"/>
                      <a:pt x="127" y="92"/>
                    </a:cubicBezTo>
                    <a:cubicBezTo>
                      <a:pt x="127" y="93"/>
                      <a:pt x="127" y="91"/>
                      <a:pt x="128" y="91"/>
                    </a:cubicBezTo>
                    <a:close/>
                    <a:moveTo>
                      <a:pt x="129" y="91"/>
                    </a:moveTo>
                    <a:cubicBezTo>
                      <a:pt x="128" y="91"/>
                      <a:pt x="128" y="93"/>
                      <a:pt x="128" y="92"/>
                    </a:cubicBezTo>
                    <a:cubicBezTo>
                      <a:pt x="129" y="92"/>
                      <a:pt x="129" y="91"/>
                      <a:pt x="129" y="91"/>
                    </a:cubicBezTo>
                    <a:close/>
                    <a:moveTo>
                      <a:pt x="131" y="92"/>
                    </a:moveTo>
                    <a:cubicBezTo>
                      <a:pt x="132" y="93"/>
                      <a:pt x="134" y="92"/>
                      <a:pt x="135" y="93"/>
                    </a:cubicBezTo>
                    <a:cubicBezTo>
                      <a:pt x="136" y="94"/>
                      <a:pt x="136" y="93"/>
                      <a:pt x="137" y="93"/>
                    </a:cubicBezTo>
                    <a:cubicBezTo>
                      <a:pt x="137" y="93"/>
                      <a:pt x="137" y="92"/>
                      <a:pt x="138" y="93"/>
                    </a:cubicBezTo>
                    <a:cubicBezTo>
                      <a:pt x="140" y="93"/>
                      <a:pt x="141" y="92"/>
                      <a:pt x="141" y="92"/>
                    </a:cubicBezTo>
                    <a:cubicBezTo>
                      <a:pt x="142" y="92"/>
                      <a:pt x="145" y="91"/>
                      <a:pt x="145" y="91"/>
                    </a:cubicBezTo>
                    <a:cubicBezTo>
                      <a:pt x="145" y="90"/>
                      <a:pt x="146" y="90"/>
                      <a:pt x="146" y="88"/>
                    </a:cubicBezTo>
                    <a:cubicBezTo>
                      <a:pt x="145" y="87"/>
                      <a:pt x="144" y="89"/>
                      <a:pt x="145" y="89"/>
                    </a:cubicBezTo>
                    <a:cubicBezTo>
                      <a:pt x="145" y="89"/>
                      <a:pt x="145" y="89"/>
                      <a:pt x="144" y="90"/>
                    </a:cubicBezTo>
                    <a:cubicBezTo>
                      <a:pt x="142" y="90"/>
                      <a:pt x="144" y="91"/>
                      <a:pt x="143" y="91"/>
                    </a:cubicBezTo>
                    <a:cubicBezTo>
                      <a:pt x="141" y="92"/>
                      <a:pt x="141" y="89"/>
                      <a:pt x="140" y="90"/>
                    </a:cubicBezTo>
                    <a:cubicBezTo>
                      <a:pt x="139" y="91"/>
                      <a:pt x="139" y="90"/>
                      <a:pt x="138" y="91"/>
                    </a:cubicBezTo>
                    <a:cubicBezTo>
                      <a:pt x="137" y="91"/>
                      <a:pt x="136" y="90"/>
                      <a:pt x="135" y="89"/>
                    </a:cubicBezTo>
                    <a:cubicBezTo>
                      <a:pt x="134" y="89"/>
                      <a:pt x="132" y="88"/>
                      <a:pt x="131" y="89"/>
                    </a:cubicBezTo>
                    <a:cubicBezTo>
                      <a:pt x="130" y="90"/>
                      <a:pt x="129" y="90"/>
                      <a:pt x="129" y="92"/>
                    </a:cubicBezTo>
                    <a:cubicBezTo>
                      <a:pt x="129" y="94"/>
                      <a:pt x="130" y="92"/>
                      <a:pt x="131" y="92"/>
                    </a:cubicBezTo>
                    <a:close/>
                    <a:moveTo>
                      <a:pt x="133" y="77"/>
                    </a:moveTo>
                    <a:cubicBezTo>
                      <a:pt x="133" y="79"/>
                      <a:pt x="133" y="74"/>
                      <a:pt x="133" y="73"/>
                    </a:cubicBezTo>
                    <a:cubicBezTo>
                      <a:pt x="133" y="73"/>
                      <a:pt x="132" y="76"/>
                      <a:pt x="133" y="77"/>
                    </a:cubicBezTo>
                    <a:close/>
                    <a:moveTo>
                      <a:pt x="146" y="91"/>
                    </a:moveTo>
                    <a:cubicBezTo>
                      <a:pt x="147" y="90"/>
                      <a:pt x="146" y="90"/>
                      <a:pt x="146" y="90"/>
                    </a:cubicBezTo>
                    <a:cubicBezTo>
                      <a:pt x="145" y="91"/>
                      <a:pt x="145" y="91"/>
                      <a:pt x="146" y="91"/>
                    </a:cubicBezTo>
                    <a:close/>
                    <a:moveTo>
                      <a:pt x="147" y="90"/>
                    </a:moveTo>
                    <a:cubicBezTo>
                      <a:pt x="147" y="90"/>
                      <a:pt x="147" y="90"/>
                      <a:pt x="148" y="89"/>
                    </a:cubicBezTo>
                    <a:cubicBezTo>
                      <a:pt x="148" y="89"/>
                      <a:pt x="147" y="89"/>
                      <a:pt x="146" y="89"/>
                    </a:cubicBezTo>
                    <a:cubicBezTo>
                      <a:pt x="146" y="90"/>
                      <a:pt x="146" y="90"/>
                      <a:pt x="147" y="90"/>
                    </a:cubicBezTo>
                    <a:close/>
                    <a:moveTo>
                      <a:pt x="148" y="91"/>
                    </a:moveTo>
                    <a:cubicBezTo>
                      <a:pt x="150" y="91"/>
                      <a:pt x="148" y="90"/>
                      <a:pt x="149" y="90"/>
                    </a:cubicBezTo>
                    <a:cubicBezTo>
                      <a:pt x="150" y="90"/>
                      <a:pt x="149" y="90"/>
                      <a:pt x="150" y="89"/>
                    </a:cubicBezTo>
                    <a:cubicBezTo>
                      <a:pt x="151" y="89"/>
                      <a:pt x="151" y="89"/>
                      <a:pt x="150" y="89"/>
                    </a:cubicBezTo>
                    <a:cubicBezTo>
                      <a:pt x="149" y="89"/>
                      <a:pt x="148" y="89"/>
                      <a:pt x="148" y="89"/>
                    </a:cubicBezTo>
                    <a:cubicBezTo>
                      <a:pt x="148" y="90"/>
                      <a:pt x="148" y="90"/>
                      <a:pt x="147" y="90"/>
                    </a:cubicBezTo>
                    <a:cubicBezTo>
                      <a:pt x="146" y="91"/>
                      <a:pt x="147" y="91"/>
                      <a:pt x="148" y="91"/>
                    </a:cubicBezTo>
                    <a:close/>
                    <a:moveTo>
                      <a:pt x="152" y="90"/>
                    </a:moveTo>
                    <a:cubicBezTo>
                      <a:pt x="153" y="89"/>
                      <a:pt x="153" y="88"/>
                      <a:pt x="152" y="89"/>
                    </a:cubicBezTo>
                    <a:cubicBezTo>
                      <a:pt x="151" y="90"/>
                      <a:pt x="151" y="88"/>
                      <a:pt x="151" y="90"/>
                    </a:cubicBezTo>
                    <a:cubicBezTo>
                      <a:pt x="151" y="90"/>
                      <a:pt x="151" y="91"/>
                      <a:pt x="152" y="90"/>
                    </a:cubicBezTo>
                    <a:close/>
                    <a:moveTo>
                      <a:pt x="156" y="90"/>
                    </a:moveTo>
                    <a:cubicBezTo>
                      <a:pt x="158" y="90"/>
                      <a:pt x="157" y="88"/>
                      <a:pt x="155" y="88"/>
                    </a:cubicBezTo>
                    <a:cubicBezTo>
                      <a:pt x="153" y="89"/>
                      <a:pt x="154" y="87"/>
                      <a:pt x="153" y="89"/>
                    </a:cubicBezTo>
                    <a:cubicBezTo>
                      <a:pt x="152" y="91"/>
                      <a:pt x="154" y="90"/>
                      <a:pt x="156" y="90"/>
                    </a:cubicBezTo>
                    <a:close/>
                    <a:moveTo>
                      <a:pt x="129" y="99"/>
                    </a:moveTo>
                    <a:cubicBezTo>
                      <a:pt x="131" y="100"/>
                      <a:pt x="131" y="102"/>
                      <a:pt x="131" y="101"/>
                    </a:cubicBezTo>
                    <a:cubicBezTo>
                      <a:pt x="132" y="101"/>
                      <a:pt x="132" y="102"/>
                      <a:pt x="133" y="102"/>
                    </a:cubicBezTo>
                    <a:cubicBezTo>
                      <a:pt x="133" y="101"/>
                      <a:pt x="134" y="101"/>
                      <a:pt x="134" y="101"/>
                    </a:cubicBezTo>
                    <a:cubicBezTo>
                      <a:pt x="135" y="100"/>
                      <a:pt x="133" y="98"/>
                      <a:pt x="132" y="98"/>
                    </a:cubicBezTo>
                    <a:cubicBezTo>
                      <a:pt x="131" y="97"/>
                      <a:pt x="132" y="97"/>
                      <a:pt x="131" y="96"/>
                    </a:cubicBezTo>
                    <a:cubicBezTo>
                      <a:pt x="130" y="95"/>
                      <a:pt x="129" y="96"/>
                      <a:pt x="128" y="96"/>
                    </a:cubicBezTo>
                    <a:cubicBezTo>
                      <a:pt x="128" y="96"/>
                      <a:pt x="125" y="95"/>
                      <a:pt x="125" y="97"/>
                    </a:cubicBezTo>
                    <a:cubicBezTo>
                      <a:pt x="125" y="99"/>
                      <a:pt x="127" y="98"/>
                      <a:pt x="129" y="99"/>
                    </a:cubicBezTo>
                    <a:close/>
                    <a:moveTo>
                      <a:pt x="148" y="104"/>
                    </a:moveTo>
                    <a:cubicBezTo>
                      <a:pt x="148" y="104"/>
                      <a:pt x="148" y="102"/>
                      <a:pt x="147" y="104"/>
                    </a:cubicBezTo>
                    <a:cubicBezTo>
                      <a:pt x="146" y="105"/>
                      <a:pt x="145" y="104"/>
                      <a:pt x="145" y="105"/>
                    </a:cubicBezTo>
                    <a:cubicBezTo>
                      <a:pt x="145" y="106"/>
                      <a:pt x="147" y="105"/>
                      <a:pt x="148" y="104"/>
                    </a:cubicBezTo>
                    <a:close/>
                    <a:moveTo>
                      <a:pt x="132" y="72"/>
                    </a:moveTo>
                    <a:cubicBezTo>
                      <a:pt x="134" y="72"/>
                      <a:pt x="131" y="69"/>
                      <a:pt x="132" y="67"/>
                    </a:cubicBezTo>
                    <a:cubicBezTo>
                      <a:pt x="133" y="66"/>
                      <a:pt x="132" y="63"/>
                      <a:pt x="132" y="59"/>
                    </a:cubicBezTo>
                    <a:cubicBezTo>
                      <a:pt x="133" y="55"/>
                      <a:pt x="130" y="57"/>
                      <a:pt x="133" y="54"/>
                    </a:cubicBezTo>
                    <a:cubicBezTo>
                      <a:pt x="136" y="52"/>
                      <a:pt x="137" y="55"/>
                      <a:pt x="135" y="57"/>
                    </a:cubicBezTo>
                    <a:cubicBezTo>
                      <a:pt x="134" y="60"/>
                      <a:pt x="136" y="60"/>
                      <a:pt x="137" y="62"/>
                    </a:cubicBezTo>
                    <a:cubicBezTo>
                      <a:pt x="139" y="64"/>
                      <a:pt x="136" y="68"/>
                      <a:pt x="140" y="68"/>
                    </a:cubicBezTo>
                    <a:cubicBezTo>
                      <a:pt x="142" y="68"/>
                      <a:pt x="140" y="66"/>
                      <a:pt x="142" y="65"/>
                    </a:cubicBezTo>
                    <a:cubicBezTo>
                      <a:pt x="144" y="64"/>
                      <a:pt x="144" y="66"/>
                      <a:pt x="145" y="64"/>
                    </a:cubicBezTo>
                    <a:cubicBezTo>
                      <a:pt x="146" y="61"/>
                      <a:pt x="141" y="61"/>
                      <a:pt x="142" y="59"/>
                    </a:cubicBezTo>
                    <a:cubicBezTo>
                      <a:pt x="144" y="57"/>
                      <a:pt x="141" y="53"/>
                      <a:pt x="139" y="51"/>
                    </a:cubicBezTo>
                    <a:cubicBezTo>
                      <a:pt x="136" y="48"/>
                      <a:pt x="142" y="48"/>
                      <a:pt x="144" y="44"/>
                    </a:cubicBezTo>
                    <a:cubicBezTo>
                      <a:pt x="146" y="40"/>
                      <a:pt x="147" y="45"/>
                      <a:pt x="148" y="43"/>
                    </a:cubicBezTo>
                    <a:cubicBezTo>
                      <a:pt x="149" y="42"/>
                      <a:pt x="149" y="41"/>
                      <a:pt x="145" y="41"/>
                    </a:cubicBezTo>
                    <a:cubicBezTo>
                      <a:pt x="141" y="41"/>
                      <a:pt x="142" y="43"/>
                      <a:pt x="139" y="43"/>
                    </a:cubicBezTo>
                    <a:cubicBezTo>
                      <a:pt x="136" y="42"/>
                      <a:pt x="137" y="46"/>
                      <a:pt x="134" y="46"/>
                    </a:cubicBezTo>
                    <a:cubicBezTo>
                      <a:pt x="132" y="45"/>
                      <a:pt x="134" y="44"/>
                      <a:pt x="132" y="42"/>
                    </a:cubicBezTo>
                    <a:cubicBezTo>
                      <a:pt x="129" y="41"/>
                      <a:pt x="131" y="32"/>
                      <a:pt x="134" y="34"/>
                    </a:cubicBezTo>
                    <a:cubicBezTo>
                      <a:pt x="136" y="35"/>
                      <a:pt x="138" y="34"/>
                      <a:pt x="139" y="34"/>
                    </a:cubicBezTo>
                    <a:cubicBezTo>
                      <a:pt x="141" y="35"/>
                      <a:pt x="146" y="33"/>
                      <a:pt x="147" y="34"/>
                    </a:cubicBezTo>
                    <a:cubicBezTo>
                      <a:pt x="147" y="35"/>
                      <a:pt x="152" y="36"/>
                      <a:pt x="154" y="33"/>
                    </a:cubicBezTo>
                    <a:cubicBezTo>
                      <a:pt x="156" y="30"/>
                      <a:pt x="158" y="28"/>
                      <a:pt x="157" y="27"/>
                    </a:cubicBezTo>
                    <a:cubicBezTo>
                      <a:pt x="156" y="25"/>
                      <a:pt x="154" y="28"/>
                      <a:pt x="152" y="31"/>
                    </a:cubicBezTo>
                    <a:cubicBezTo>
                      <a:pt x="151" y="33"/>
                      <a:pt x="146" y="30"/>
                      <a:pt x="145" y="31"/>
                    </a:cubicBezTo>
                    <a:cubicBezTo>
                      <a:pt x="145" y="32"/>
                      <a:pt x="143" y="30"/>
                      <a:pt x="140" y="30"/>
                    </a:cubicBezTo>
                    <a:cubicBezTo>
                      <a:pt x="137" y="31"/>
                      <a:pt x="139" y="29"/>
                      <a:pt x="137" y="29"/>
                    </a:cubicBezTo>
                    <a:cubicBezTo>
                      <a:pt x="136" y="29"/>
                      <a:pt x="135" y="28"/>
                      <a:pt x="134" y="29"/>
                    </a:cubicBezTo>
                    <a:cubicBezTo>
                      <a:pt x="134" y="30"/>
                      <a:pt x="133" y="33"/>
                      <a:pt x="132" y="31"/>
                    </a:cubicBezTo>
                    <a:cubicBezTo>
                      <a:pt x="131" y="30"/>
                      <a:pt x="131" y="33"/>
                      <a:pt x="130" y="34"/>
                    </a:cubicBezTo>
                    <a:cubicBezTo>
                      <a:pt x="128" y="36"/>
                      <a:pt x="130" y="37"/>
                      <a:pt x="129" y="37"/>
                    </a:cubicBezTo>
                    <a:cubicBezTo>
                      <a:pt x="127" y="38"/>
                      <a:pt x="129" y="38"/>
                      <a:pt x="129" y="40"/>
                    </a:cubicBezTo>
                    <a:cubicBezTo>
                      <a:pt x="128" y="42"/>
                      <a:pt x="126" y="43"/>
                      <a:pt x="127" y="47"/>
                    </a:cubicBezTo>
                    <a:cubicBezTo>
                      <a:pt x="127" y="51"/>
                      <a:pt x="126" y="48"/>
                      <a:pt x="126" y="51"/>
                    </a:cubicBezTo>
                    <a:cubicBezTo>
                      <a:pt x="126" y="55"/>
                      <a:pt x="123" y="53"/>
                      <a:pt x="124" y="55"/>
                    </a:cubicBezTo>
                    <a:cubicBezTo>
                      <a:pt x="125" y="57"/>
                      <a:pt x="123" y="55"/>
                      <a:pt x="124" y="58"/>
                    </a:cubicBezTo>
                    <a:cubicBezTo>
                      <a:pt x="125" y="61"/>
                      <a:pt x="126" y="57"/>
                      <a:pt x="128" y="60"/>
                    </a:cubicBezTo>
                    <a:cubicBezTo>
                      <a:pt x="130" y="64"/>
                      <a:pt x="126" y="69"/>
                      <a:pt x="128" y="72"/>
                    </a:cubicBezTo>
                    <a:cubicBezTo>
                      <a:pt x="129" y="74"/>
                      <a:pt x="130" y="72"/>
                      <a:pt x="132" y="72"/>
                    </a:cubicBezTo>
                    <a:close/>
                    <a:moveTo>
                      <a:pt x="165" y="61"/>
                    </a:moveTo>
                    <a:cubicBezTo>
                      <a:pt x="166" y="62"/>
                      <a:pt x="169" y="59"/>
                      <a:pt x="167" y="57"/>
                    </a:cubicBezTo>
                    <a:cubicBezTo>
                      <a:pt x="166" y="55"/>
                      <a:pt x="162" y="55"/>
                      <a:pt x="162" y="57"/>
                    </a:cubicBezTo>
                    <a:cubicBezTo>
                      <a:pt x="161" y="58"/>
                      <a:pt x="163" y="60"/>
                      <a:pt x="165" y="61"/>
                    </a:cubicBezTo>
                    <a:close/>
                    <a:moveTo>
                      <a:pt x="173" y="57"/>
                    </a:moveTo>
                    <a:cubicBezTo>
                      <a:pt x="173" y="56"/>
                      <a:pt x="174" y="59"/>
                      <a:pt x="176" y="58"/>
                    </a:cubicBezTo>
                    <a:cubicBezTo>
                      <a:pt x="178" y="56"/>
                      <a:pt x="180" y="59"/>
                      <a:pt x="180" y="58"/>
                    </a:cubicBezTo>
                    <a:cubicBezTo>
                      <a:pt x="180" y="57"/>
                      <a:pt x="183" y="59"/>
                      <a:pt x="185" y="61"/>
                    </a:cubicBezTo>
                    <a:cubicBezTo>
                      <a:pt x="188" y="62"/>
                      <a:pt x="188" y="60"/>
                      <a:pt x="186" y="57"/>
                    </a:cubicBezTo>
                    <a:cubicBezTo>
                      <a:pt x="184" y="54"/>
                      <a:pt x="184" y="57"/>
                      <a:pt x="181" y="55"/>
                    </a:cubicBezTo>
                    <a:cubicBezTo>
                      <a:pt x="179" y="53"/>
                      <a:pt x="180" y="55"/>
                      <a:pt x="177" y="55"/>
                    </a:cubicBezTo>
                    <a:cubicBezTo>
                      <a:pt x="173" y="54"/>
                      <a:pt x="171" y="56"/>
                      <a:pt x="171" y="58"/>
                    </a:cubicBezTo>
                    <a:cubicBezTo>
                      <a:pt x="172" y="61"/>
                      <a:pt x="172" y="57"/>
                      <a:pt x="173" y="57"/>
                    </a:cubicBezTo>
                    <a:close/>
                    <a:moveTo>
                      <a:pt x="158" y="48"/>
                    </a:moveTo>
                    <a:cubicBezTo>
                      <a:pt x="158" y="48"/>
                      <a:pt x="153" y="46"/>
                      <a:pt x="153" y="49"/>
                    </a:cubicBezTo>
                    <a:cubicBezTo>
                      <a:pt x="153" y="50"/>
                      <a:pt x="158" y="49"/>
                      <a:pt x="158" y="48"/>
                    </a:cubicBezTo>
                    <a:close/>
                    <a:moveTo>
                      <a:pt x="163" y="48"/>
                    </a:moveTo>
                    <a:cubicBezTo>
                      <a:pt x="165" y="48"/>
                      <a:pt x="159" y="47"/>
                      <a:pt x="158" y="49"/>
                    </a:cubicBezTo>
                    <a:cubicBezTo>
                      <a:pt x="158" y="50"/>
                      <a:pt x="162" y="49"/>
                      <a:pt x="163" y="48"/>
                    </a:cubicBezTo>
                    <a:close/>
                    <a:moveTo>
                      <a:pt x="170" y="48"/>
                    </a:moveTo>
                    <a:cubicBezTo>
                      <a:pt x="172" y="47"/>
                      <a:pt x="174" y="48"/>
                      <a:pt x="172" y="46"/>
                    </a:cubicBezTo>
                    <a:cubicBezTo>
                      <a:pt x="170" y="45"/>
                      <a:pt x="169" y="45"/>
                      <a:pt x="169" y="47"/>
                    </a:cubicBezTo>
                    <a:cubicBezTo>
                      <a:pt x="169" y="48"/>
                      <a:pt x="169" y="48"/>
                      <a:pt x="170" y="48"/>
                    </a:cubicBezTo>
                    <a:close/>
                    <a:moveTo>
                      <a:pt x="181" y="49"/>
                    </a:moveTo>
                    <a:cubicBezTo>
                      <a:pt x="182" y="50"/>
                      <a:pt x="184" y="51"/>
                      <a:pt x="184" y="49"/>
                    </a:cubicBezTo>
                    <a:cubicBezTo>
                      <a:pt x="185" y="48"/>
                      <a:pt x="184" y="47"/>
                      <a:pt x="182" y="48"/>
                    </a:cubicBezTo>
                    <a:cubicBezTo>
                      <a:pt x="181" y="48"/>
                      <a:pt x="180" y="49"/>
                      <a:pt x="181" y="49"/>
                    </a:cubicBezTo>
                    <a:close/>
                    <a:moveTo>
                      <a:pt x="187" y="43"/>
                    </a:moveTo>
                    <a:cubicBezTo>
                      <a:pt x="187" y="42"/>
                      <a:pt x="185" y="43"/>
                      <a:pt x="185" y="43"/>
                    </a:cubicBezTo>
                    <a:cubicBezTo>
                      <a:pt x="186" y="44"/>
                      <a:pt x="186" y="44"/>
                      <a:pt x="187" y="45"/>
                    </a:cubicBezTo>
                    <a:cubicBezTo>
                      <a:pt x="187" y="46"/>
                      <a:pt x="188" y="43"/>
                      <a:pt x="187" y="43"/>
                    </a:cubicBezTo>
                    <a:close/>
                    <a:moveTo>
                      <a:pt x="187" y="38"/>
                    </a:moveTo>
                    <a:cubicBezTo>
                      <a:pt x="187" y="38"/>
                      <a:pt x="188" y="40"/>
                      <a:pt x="189" y="39"/>
                    </a:cubicBezTo>
                    <a:cubicBezTo>
                      <a:pt x="190" y="39"/>
                      <a:pt x="188" y="37"/>
                      <a:pt x="186" y="37"/>
                    </a:cubicBezTo>
                    <a:cubicBezTo>
                      <a:pt x="184" y="38"/>
                      <a:pt x="183" y="38"/>
                      <a:pt x="184" y="39"/>
                    </a:cubicBezTo>
                    <a:cubicBezTo>
                      <a:pt x="185" y="39"/>
                      <a:pt x="186" y="40"/>
                      <a:pt x="187" y="40"/>
                    </a:cubicBezTo>
                    <a:cubicBezTo>
                      <a:pt x="188" y="39"/>
                      <a:pt x="186" y="38"/>
                      <a:pt x="187" y="38"/>
                    </a:cubicBezTo>
                    <a:close/>
                    <a:moveTo>
                      <a:pt x="173" y="41"/>
                    </a:moveTo>
                    <a:cubicBezTo>
                      <a:pt x="172" y="39"/>
                      <a:pt x="171" y="37"/>
                      <a:pt x="171" y="35"/>
                    </a:cubicBezTo>
                    <a:cubicBezTo>
                      <a:pt x="172" y="34"/>
                      <a:pt x="173" y="34"/>
                      <a:pt x="175" y="35"/>
                    </a:cubicBezTo>
                    <a:cubicBezTo>
                      <a:pt x="177" y="36"/>
                      <a:pt x="176" y="34"/>
                      <a:pt x="174" y="33"/>
                    </a:cubicBezTo>
                    <a:cubicBezTo>
                      <a:pt x="172" y="32"/>
                      <a:pt x="174" y="31"/>
                      <a:pt x="175" y="31"/>
                    </a:cubicBezTo>
                    <a:cubicBezTo>
                      <a:pt x="176" y="30"/>
                      <a:pt x="176" y="27"/>
                      <a:pt x="174" y="27"/>
                    </a:cubicBezTo>
                    <a:cubicBezTo>
                      <a:pt x="172" y="28"/>
                      <a:pt x="171" y="33"/>
                      <a:pt x="171" y="32"/>
                    </a:cubicBezTo>
                    <a:cubicBezTo>
                      <a:pt x="170" y="30"/>
                      <a:pt x="171" y="31"/>
                      <a:pt x="172" y="28"/>
                    </a:cubicBezTo>
                    <a:cubicBezTo>
                      <a:pt x="173" y="26"/>
                      <a:pt x="171" y="26"/>
                      <a:pt x="171" y="25"/>
                    </a:cubicBezTo>
                    <a:cubicBezTo>
                      <a:pt x="172" y="24"/>
                      <a:pt x="173" y="22"/>
                      <a:pt x="171" y="23"/>
                    </a:cubicBezTo>
                    <a:cubicBezTo>
                      <a:pt x="169" y="25"/>
                      <a:pt x="169" y="29"/>
                      <a:pt x="169" y="31"/>
                    </a:cubicBezTo>
                    <a:cubicBezTo>
                      <a:pt x="170" y="32"/>
                      <a:pt x="169" y="33"/>
                      <a:pt x="170" y="34"/>
                    </a:cubicBezTo>
                    <a:cubicBezTo>
                      <a:pt x="171" y="36"/>
                      <a:pt x="169" y="37"/>
                      <a:pt x="171" y="39"/>
                    </a:cubicBezTo>
                    <a:cubicBezTo>
                      <a:pt x="172" y="41"/>
                      <a:pt x="173" y="43"/>
                      <a:pt x="174" y="43"/>
                    </a:cubicBezTo>
                    <a:cubicBezTo>
                      <a:pt x="174" y="42"/>
                      <a:pt x="174" y="42"/>
                      <a:pt x="173" y="41"/>
                    </a:cubicBezTo>
                    <a:close/>
                    <a:moveTo>
                      <a:pt x="175" y="21"/>
                    </a:moveTo>
                    <a:cubicBezTo>
                      <a:pt x="174" y="19"/>
                      <a:pt x="173" y="22"/>
                      <a:pt x="173" y="24"/>
                    </a:cubicBezTo>
                    <a:cubicBezTo>
                      <a:pt x="173" y="26"/>
                      <a:pt x="176" y="22"/>
                      <a:pt x="175" y="21"/>
                    </a:cubicBezTo>
                    <a:close/>
                    <a:moveTo>
                      <a:pt x="140" y="69"/>
                    </a:moveTo>
                    <a:cubicBezTo>
                      <a:pt x="140" y="68"/>
                      <a:pt x="140" y="70"/>
                      <a:pt x="140" y="71"/>
                    </a:cubicBezTo>
                    <a:cubicBezTo>
                      <a:pt x="141" y="72"/>
                      <a:pt x="141" y="71"/>
                      <a:pt x="140" y="69"/>
                    </a:cubicBezTo>
                    <a:close/>
                    <a:moveTo>
                      <a:pt x="144" y="70"/>
                    </a:moveTo>
                    <a:cubicBezTo>
                      <a:pt x="144" y="69"/>
                      <a:pt x="144" y="68"/>
                      <a:pt x="144" y="67"/>
                    </a:cubicBezTo>
                    <a:cubicBezTo>
                      <a:pt x="145" y="65"/>
                      <a:pt x="142" y="66"/>
                      <a:pt x="142" y="68"/>
                    </a:cubicBezTo>
                    <a:cubicBezTo>
                      <a:pt x="143" y="69"/>
                      <a:pt x="141" y="72"/>
                      <a:pt x="143" y="71"/>
                    </a:cubicBezTo>
                    <a:cubicBezTo>
                      <a:pt x="143" y="71"/>
                      <a:pt x="144" y="70"/>
                      <a:pt x="144" y="70"/>
                    </a:cubicBezTo>
                    <a:close/>
                    <a:moveTo>
                      <a:pt x="145" y="72"/>
                    </a:moveTo>
                    <a:cubicBezTo>
                      <a:pt x="146" y="70"/>
                      <a:pt x="148" y="72"/>
                      <a:pt x="146" y="70"/>
                    </a:cubicBezTo>
                    <a:cubicBezTo>
                      <a:pt x="144" y="67"/>
                      <a:pt x="148" y="68"/>
                      <a:pt x="147" y="65"/>
                    </a:cubicBezTo>
                    <a:cubicBezTo>
                      <a:pt x="146" y="63"/>
                      <a:pt x="145" y="66"/>
                      <a:pt x="145" y="69"/>
                    </a:cubicBezTo>
                    <a:cubicBezTo>
                      <a:pt x="145" y="72"/>
                      <a:pt x="142" y="72"/>
                      <a:pt x="144" y="73"/>
                    </a:cubicBezTo>
                    <a:cubicBezTo>
                      <a:pt x="145" y="73"/>
                      <a:pt x="145" y="73"/>
                      <a:pt x="145" y="72"/>
                    </a:cubicBezTo>
                    <a:close/>
                    <a:moveTo>
                      <a:pt x="146" y="44"/>
                    </a:moveTo>
                    <a:cubicBezTo>
                      <a:pt x="145" y="44"/>
                      <a:pt x="145" y="45"/>
                      <a:pt x="145" y="47"/>
                    </a:cubicBezTo>
                    <a:cubicBezTo>
                      <a:pt x="145" y="47"/>
                      <a:pt x="147" y="44"/>
                      <a:pt x="146" y="44"/>
                    </a:cubicBezTo>
                    <a:close/>
                    <a:moveTo>
                      <a:pt x="148" y="46"/>
                    </a:moveTo>
                    <a:cubicBezTo>
                      <a:pt x="149" y="46"/>
                      <a:pt x="149" y="44"/>
                      <a:pt x="148" y="45"/>
                    </a:cubicBezTo>
                    <a:cubicBezTo>
                      <a:pt x="147" y="45"/>
                      <a:pt x="148" y="47"/>
                      <a:pt x="148" y="46"/>
                    </a:cubicBezTo>
                    <a:close/>
                    <a:moveTo>
                      <a:pt x="169" y="41"/>
                    </a:moveTo>
                    <a:cubicBezTo>
                      <a:pt x="169" y="42"/>
                      <a:pt x="170" y="42"/>
                      <a:pt x="170" y="40"/>
                    </a:cubicBezTo>
                    <a:cubicBezTo>
                      <a:pt x="170" y="39"/>
                      <a:pt x="169" y="38"/>
                      <a:pt x="169" y="39"/>
                    </a:cubicBezTo>
                    <a:cubicBezTo>
                      <a:pt x="168" y="40"/>
                      <a:pt x="168" y="40"/>
                      <a:pt x="169" y="41"/>
                    </a:cubicBezTo>
                    <a:close/>
                    <a:moveTo>
                      <a:pt x="191" y="83"/>
                    </a:moveTo>
                    <a:cubicBezTo>
                      <a:pt x="190" y="81"/>
                      <a:pt x="187" y="88"/>
                      <a:pt x="189" y="87"/>
                    </a:cubicBezTo>
                    <a:cubicBezTo>
                      <a:pt x="191" y="86"/>
                      <a:pt x="191" y="84"/>
                      <a:pt x="191" y="83"/>
                    </a:cubicBezTo>
                    <a:close/>
                    <a:moveTo>
                      <a:pt x="205" y="77"/>
                    </a:moveTo>
                    <a:cubicBezTo>
                      <a:pt x="203" y="74"/>
                      <a:pt x="203" y="81"/>
                      <a:pt x="204" y="80"/>
                    </a:cubicBezTo>
                    <a:cubicBezTo>
                      <a:pt x="206" y="80"/>
                      <a:pt x="206" y="79"/>
                      <a:pt x="205" y="77"/>
                    </a:cubicBezTo>
                    <a:close/>
                    <a:moveTo>
                      <a:pt x="166" y="85"/>
                    </a:moveTo>
                    <a:cubicBezTo>
                      <a:pt x="166" y="84"/>
                      <a:pt x="162" y="85"/>
                      <a:pt x="161" y="86"/>
                    </a:cubicBezTo>
                    <a:cubicBezTo>
                      <a:pt x="159" y="87"/>
                      <a:pt x="166" y="86"/>
                      <a:pt x="166" y="85"/>
                    </a:cubicBezTo>
                    <a:close/>
                    <a:moveTo>
                      <a:pt x="111" y="61"/>
                    </a:moveTo>
                    <a:cubicBezTo>
                      <a:pt x="111" y="59"/>
                      <a:pt x="111" y="57"/>
                      <a:pt x="110" y="58"/>
                    </a:cubicBezTo>
                    <a:cubicBezTo>
                      <a:pt x="109" y="59"/>
                      <a:pt x="110" y="60"/>
                      <a:pt x="110" y="62"/>
                    </a:cubicBezTo>
                    <a:cubicBezTo>
                      <a:pt x="109" y="63"/>
                      <a:pt x="110" y="63"/>
                      <a:pt x="111" y="61"/>
                    </a:cubicBezTo>
                    <a:close/>
                    <a:moveTo>
                      <a:pt x="66" y="57"/>
                    </a:moveTo>
                    <a:cubicBezTo>
                      <a:pt x="67" y="56"/>
                      <a:pt x="68" y="58"/>
                      <a:pt x="69" y="56"/>
                    </a:cubicBezTo>
                    <a:cubicBezTo>
                      <a:pt x="70" y="55"/>
                      <a:pt x="69" y="54"/>
                      <a:pt x="67" y="53"/>
                    </a:cubicBezTo>
                    <a:cubicBezTo>
                      <a:pt x="65" y="52"/>
                      <a:pt x="65" y="55"/>
                      <a:pt x="65" y="57"/>
                    </a:cubicBezTo>
                    <a:cubicBezTo>
                      <a:pt x="66" y="57"/>
                      <a:pt x="66" y="58"/>
                      <a:pt x="66" y="57"/>
                    </a:cubicBezTo>
                    <a:close/>
                    <a:moveTo>
                      <a:pt x="55" y="50"/>
                    </a:moveTo>
                    <a:cubicBezTo>
                      <a:pt x="57" y="50"/>
                      <a:pt x="56" y="54"/>
                      <a:pt x="58" y="55"/>
                    </a:cubicBezTo>
                    <a:cubicBezTo>
                      <a:pt x="59" y="56"/>
                      <a:pt x="59" y="57"/>
                      <a:pt x="61" y="56"/>
                    </a:cubicBezTo>
                    <a:cubicBezTo>
                      <a:pt x="62" y="56"/>
                      <a:pt x="60" y="55"/>
                      <a:pt x="60" y="54"/>
                    </a:cubicBezTo>
                    <a:cubicBezTo>
                      <a:pt x="61" y="53"/>
                      <a:pt x="61" y="53"/>
                      <a:pt x="59" y="53"/>
                    </a:cubicBezTo>
                    <a:cubicBezTo>
                      <a:pt x="57" y="52"/>
                      <a:pt x="59" y="46"/>
                      <a:pt x="55" y="46"/>
                    </a:cubicBezTo>
                    <a:cubicBezTo>
                      <a:pt x="53" y="47"/>
                      <a:pt x="54" y="48"/>
                      <a:pt x="53" y="49"/>
                    </a:cubicBezTo>
                    <a:cubicBezTo>
                      <a:pt x="51" y="50"/>
                      <a:pt x="54" y="50"/>
                      <a:pt x="55" y="50"/>
                    </a:cubicBezTo>
                    <a:close/>
                    <a:moveTo>
                      <a:pt x="69" y="10"/>
                    </a:moveTo>
                    <a:cubicBezTo>
                      <a:pt x="69" y="10"/>
                      <a:pt x="67" y="12"/>
                      <a:pt x="68" y="13"/>
                    </a:cubicBezTo>
                    <a:cubicBezTo>
                      <a:pt x="69" y="13"/>
                      <a:pt x="67" y="14"/>
                      <a:pt x="68" y="14"/>
                    </a:cubicBezTo>
                    <a:cubicBezTo>
                      <a:pt x="70" y="15"/>
                      <a:pt x="69" y="11"/>
                      <a:pt x="69" y="10"/>
                    </a:cubicBezTo>
                    <a:close/>
                    <a:moveTo>
                      <a:pt x="6" y="21"/>
                    </a:moveTo>
                    <a:cubicBezTo>
                      <a:pt x="7" y="22"/>
                      <a:pt x="8" y="23"/>
                      <a:pt x="8" y="22"/>
                    </a:cubicBezTo>
                    <a:cubicBezTo>
                      <a:pt x="7" y="21"/>
                      <a:pt x="5" y="18"/>
                      <a:pt x="4" y="19"/>
                    </a:cubicBezTo>
                    <a:cubicBezTo>
                      <a:pt x="4" y="20"/>
                      <a:pt x="4" y="21"/>
                      <a:pt x="6" y="21"/>
                    </a:cubicBezTo>
                    <a:close/>
                    <a:moveTo>
                      <a:pt x="14" y="33"/>
                    </a:moveTo>
                    <a:cubicBezTo>
                      <a:pt x="15" y="35"/>
                      <a:pt x="16" y="31"/>
                      <a:pt x="15" y="30"/>
                    </a:cubicBezTo>
                    <a:cubicBezTo>
                      <a:pt x="13" y="29"/>
                      <a:pt x="13" y="27"/>
                      <a:pt x="11" y="27"/>
                    </a:cubicBezTo>
                    <a:cubicBezTo>
                      <a:pt x="10" y="28"/>
                      <a:pt x="12" y="30"/>
                      <a:pt x="14" y="33"/>
                    </a:cubicBezTo>
                    <a:close/>
                    <a:moveTo>
                      <a:pt x="22" y="48"/>
                    </a:moveTo>
                    <a:cubicBezTo>
                      <a:pt x="23" y="47"/>
                      <a:pt x="20" y="42"/>
                      <a:pt x="19" y="43"/>
                    </a:cubicBezTo>
                    <a:cubicBezTo>
                      <a:pt x="17" y="44"/>
                      <a:pt x="21" y="48"/>
                      <a:pt x="22" y="48"/>
                    </a:cubicBezTo>
                    <a:close/>
                    <a:moveTo>
                      <a:pt x="25" y="52"/>
                    </a:moveTo>
                    <a:cubicBezTo>
                      <a:pt x="26" y="51"/>
                      <a:pt x="24" y="49"/>
                      <a:pt x="24" y="50"/>
                    </a:cubicBezTo>
                    <a:cubicBezTo>
                      <a:pt x="23" y="51"/>
                      <a:pt x="25" y="52"/>
                      <a:pt x="25" y="52"/>
                    </a:cubicBezTo>
                    <a:close/>
                    <a:moveTo>
                      <a:pt x="26" y="55"/>
                    </a:moveTo>
                    <a:cubicBezTo>
                      <a:pt x="27" y="55"/>
                      <a:pt x="28" y="58"/>
                      <a:pt x="28" y="57"/>
                    </a:cubicBezTo>
                    <a:cubicBezTo>
                      <a:pt x="29" y="56"/>
                      <a:pt x="27" y="52"/>
                      <a:pt x="26" y="53"/>
                    </a:cubicBezTo>
                    <a:cubicBezTo>
                      <a:pt x="25" y="54"/>
                      <a:pt x="26" y="55"/>
                      <a:pt x="26" y="55"/>
                    </a:cubicBezTo>
                    <a:close/>
                    <a:moveTo>
                      <a:pt x="49" y="39"/>
                    </a:moveTo>
                    <a:cubicBezTo>
                      <a:pt x="48" y="39"/>
                      <a:pt x="47" y="42"/>
                      <a:pt x="49" y="41"/>
                    </a:cubicBezTo>
                    <a:cubicBezTo>
                      <a:pt x="50" y="41"/>
                      <a:pt x="50" y="39"/>
                      <a:pt x="49" y="39"/>
                    </a:cubicBezTo>
                    <a:close/>
                    <a:moveTo>
                      <a:pt x="50" y="37"/>
                    </a:moveTo>
                    <a:cubicBezTo>
                      <a:pt x="49" y="36"/>
                      <a:pt x="49" y="37"/>
                      <a:pt x="49" y="38"/>
                    </a:cubicBezTo>
                    <a:cubicBezTo>
                      <a:pt x="49" y="39"/>
                      <a:pt x="52" y="39"/>
                      <a:pt x="52" y="39"/>
                    </a:cubicBezTo>
                    <a:cubicBezTo>
                      <a:pt x="52" y="39"/>
                      <a:pt x="51" y="38"/>
                      <a:pt x="50" y="37"/>
                    </a:cubicBezTo>
                    <a:close/>
                    <a:moveTo>
                      <a:pt x="34" y="26"/>
                    </a:moveTo>
                    <a:cubicBezTo>
                      <a:pt x="35" y="26"/>
                      <a:pt x="36" y="24"/>
                      <a:pt x="35" y="23"/>
                    </a:cubicBezTo>
                    <a:cubicBezTo>
                      <a:pt x="34" y="23"/>
                      <a:pt x="33" y="25"/>
                      <a:pt x="34" y="26"/>
                    </a:cubicBezTo>
                    <a:close/>
                    <a:moveTo>
                      <a:pt x="44" y="33"/>
                    </a:moveTo>
                    <a:cubicBezTo>
                      <a:pt x="45" y="33"/>
                      <a:pt x="44" y="31"/>
                      <a:pt x="44" y="31"/>
                    </a:cubicBezTo>
                    <a:cubicBezTo>
                      <a:pt x="43" y="31"/>
                      <a:pt x="43" y="33"/>
                      <a:pt x="44" y="33"/>
                    </a:cubicBezTo>
                    <a:close/>
                    <a:moveTo>
                      <a:pt x="38" y="28"/>
                    </a:moveTo>
                    <a:cubicBezTo>
                      <a:pt x="39" y="29"/>
                      <a:pt x="39" y="29"/>
                      <a:pt x="39" y="28"/>
                    </a:cubicBezTo>
                    <a:cubicBezTo>
                      <a:pt x="39" y="27"/>
                      <a:pt x="37" y="26"/>
                      <a:pt x="36" y="27"/>
                    </a:cubicBezTo>
                    <a:cubicBezTo>
                      <a:pt x="36" y="27"/>
                      <a:pt x="37" y="27"/>
                      <a:pt x="38" y="28"/>
                    </a:cubicBezTo>
                    <a:close/>
                    <a:moveTo>
                      <a:pt x="38" y="31"/>
                    </a:moveTo>
                    <a:cubicBezTo>
                      <a:pt x="39" y="32"/>
                      <a:pt x="39" y="29"/>
                      <a:pt x="38" y="28"/>
                    </a:cubicBezTo>
                    <a:cubicBezTo>
                      <a:pt x="37" y="27"/>
                      <a:pt x="38" y="30"/>
                      <a:pt x="38" y="31"/>
                    </a:cubicBezTo>
                    <a:close/>
                    <a:moveTo>
                      <a:pt x="42" y="32"/>
                    </a:moveTo>
                    <a:cubicBezTo>
                      <a:pt x="42" y="31"/>
                      <a:pt x="40" y="31"/>
                      <a:pt x="40" y="30"/>
                    </a:cubicBezTo>
                    <a:cubicBezTo>
                      <a:pt x="39" y="29"/>
                      <a:pt x="39" y="30"/>
                      <a:pt x="39" y="31"/>
                    </a:cubicBezTo>
                    <a:cubicBezTo>
                      <a:pt x="39" y="32"/>
                      <a:pt x="39" y="32"/>
                      <a:pt x="40" y="32"/>
                    </a:cubicBezTo>
                    <a:cubicBezTo>
                      <a:pt x="41" y="32"/>
                      <a:pt x="42" y="33"/>
                      <a:pt x="42" y="32"/>
                    </a:cubicBezTo>
                    <a:close/>
                    <a:moveTo>
                      <a:pt x="41" y="31"/>
                    </a:moveTo>
                    <a:cubicBezTo>
                      <a:pt x="42" y="31"/>
                      <a:pt x="42" y="31"/>
                      <a:pt x="42" y="31"/>
                    </a:cubicBezTo>
                    <a:cubicBezTo>
                      <a:pt x="42" y="30"/>
                      <a:pt x="40" y="29"/>
                      <a:pt x="40" y="30"/>
                    </a:cubicBezTo>
                    <a:cubicBezTo>
                      <a:pt x="40" y="30"/>
                      <a:pt x="40" y="30"/>
                      <a:pt x="41" y="31"/>
                    </a:cubicBezTo>
                    <a:close/>
                    <a:moveTo>
                      <a:pt x="43" y="34"/>
                    </a:moveTo>
                    <a:cubicBezTo>
                      <a:pt x="43" y="34"/>
                      <a:pt x="43" y="32"/>
                      <a:pt x="43" y="32"/>
                    </a:cubicBezTo>
                    <a:cubicBezTo>
                      <a:pt x="42" y="32"/>
                      <a:pt x="42" y="34"/>
                      <a:pt x="43" y="34"/>
                    </a:cubicBezTo>
                    <a:close/>
                    <a:moveTo>
                      <a:pt x="18" y="38"/>
                    </a:moveTo>
                    <a:cubicBezTo>
                      <a:pt x="17" y="38"/>
                      <a:pt x="16" y="39"/>
                      <a:pt x="17" y="40"/>
                    </a:cubicBezTo>
                    <a:cubicBezTo>
                      <a:pt x="18" y="41"/>
                      <a:pt x="19" y="39"/>
                      <a:pt x="18" y="38"/>
                    </a:cubicBezTo>
                    <a:close/>
                    <a:moveTo>
                      <a:pt x="217" y="48"/>
                    </a:moveTo>
                    <a:cubicBezTo>
                      <a:pt x="220" y="48"/>
                      <a:pt x="218" y="47"/>
                      <a:pt x="214" y="47"/>
                    </a:cubicBezTo>
                    <a:cubicBezTo>
                      <a:pt x="210" y="47"/>
                      <a:pt x="212" y="47"/>
                      <a:pt x="214" y="48"/>
                    </a:cubicBezTo>
                    <a:cubicBezTo>
                      <a:pt x="214" y="49"/>
                      <a:pt x="214" y="49"/>
                      <a:pt x="217" y="48"/>
                    </a:cubicBezTo>
                    <a:close/>
                    <a:moveTo>
                      <a:pt x="215" y="43"/>
                    </a:moveTo>
                    <a:cubicBezTo>
                      <a:pt x="214" y="42"/>
                      <a:pt x="215" y="41"/>
                      <a:pt x="212" y="41"/>
                    </a:cubicBezTo>
                    <a:cubicBezTo>
                      <a:pt x="209" y="40"/>
                      <a:pt x="211" y="42"/>
                      <a:pt x="212" y="43"/>
                    </a:cubicBezTo>
                    <a:cubicBezTo>
                      <a:pt x="214" y="43"/>
                      <a:pt x="212" y="45"/>
                      <a:pt x="215" y="44"/>
                    </a:cubicBezTo>
                    <a:cubicBezTo>
                      <a:pt x="216" y="44"/>
                      <a:pt x="216" y="44"/>
                      <a:pt x="215" y="43"/>
                    </a:cubicBezTo>
                    <a:close/>
                    <a:moveTo>
                      <a:pt x="181" y="87"/>
                    </a:moveTo>
                    <a:cubicBezTo>
                      <a:pt x="181" y="86"/>
                      <a:pt x="179" y="85"/>
                      <a:pt x="181" y="87"/>
                    </a:cubicBezTo>
                    <a:cubicBezTo>
                      <a:pt x="181" y="88"/>
                      <a:pt x="182" y="87"/>
                      <a:pt x="181" y="87"/>
                    </a:cubicBezTo>
                    <a:close/>
                    <a:moveTo>
                      <a:pt x="197" y="73"/>
                    </a:moveTo>
                    <a:cubicBezTo>
                      <a:pt x="197" y="73"/>
                      <a:pt x="196" y="71"/>
                      <a:pt x="196" y="74"/>
                    </a:cubicBezTo>
                    <a:cubicBezTo>
                      <a:pt x="196" y="75"/>
                      <a:pt x="197" y="74"/>
                      <a:pt x="197" y="73"/>
                    </a:cubicBezTo>
                    <a:close/>
                    <a:moveTo>
                      <a:pt x="199" y="70"/>
                    </a:moveTo>
                    <a:cubicBezTo>
                      <a:pt x="199" y="69"/>
                      <a:pt x="197" y="72"/>
                      <a:pt x="197" y="75"/>
                    </a:cubicBezTo>
                    <a:cubicBezTo>
                      <a:pt x="197" y="75"/>
                      <a:pt x="199" y="71"/>
                      <a:pt x="199" y="70"/>
                    </a:cubicBezTo>
                    <a:close/>
                    <a:moveTo>
                      <a:pt x="172" y="88"/>
                    </a:moveTo>
                    <a:cubicBezTo>
                      <a:pt x="171" y="88"/>
                      <a:pt x="170" y="88"/>
                      <a:pt x="171" y="89"/>
                    </a:cubicBezTo>
                    <a:cubicBezTo>
                      <a:pt x="172" y="89"/>
                      <a:pt x="173" y="89"/>
                      <a:pt x="172" y="88"/>
                    </a:cubicBezTo>
                    <a:close/>
                    <a:moveTo>
                      <a:pt x="205" y="76"/>
                    </a:moveTo>
                    <a:cubicBezTo>
                      <a:pt x="204" y="76"/>
                      <a:pt x="204" y="75"/>
                      <a:pt x="204" y="75"/>
                    </a:cubicBezTo>
                    <a:cubicBezTo>
                      <a:pt x="204" y="76"/>
                      <a:pt x="204" y="76"/>
                      <a:pt x="204" y="76"/>
                    </a:cubicBezTo>
                    <a:cubicBezTo>
                      <a:pt x="205" y="77"/>
                      <a:pt x="205" y="77"/>
                      <a:pt x="206" y="78"/>
                    </a:cubicBezTo>
                    <a:cubicBezTo>
                      <a:pt x="206" y="78"/>
                      <a:pt x="206" y="77"/>
                      <a:pt x="205" y="76"/>
                    </a:cubicBezTo>
                    <a:close/>
                    <a:moveTo>
                      <a:pt x="207" y="74"/>
                    </a:moveTo>
                    <a:cubicBezTo>
                      <a:pt x="207" y="71"/>
                      <a:pt x="206" y="70"/>
                      <a:pt x="205" y="72"/>
                    </a:cubicBezTo>
                    <a:cubicBezTo>
                      <a:pt x="205" y="73"/>
                      <a:pt x="204" y="72"/>
                      <a:pt x="204" y="73"/>
                    </a:cubicBezTo>
                    <a:cubicBezTo>
                      <a:pt x="204" y="73"/>
                      <a:pt x="205" y="73"/>
                      <a:pt x="205" y="74"/>
                    </a:cubicBezTo>
                    <a:cubicBezTo>
                      <a:pt x="204" y="76"/>
                      <a:pt x="205" y="76"/>
                      <a:pt x="206" y="77"/>
                    </a:cubicBezTo>
                    <a:cubicBezTo>
                      <a:pt x="207" y="77"/>
                      <a:pt x="207" y="76"/>
                      <a:pt x="207" y="74"/>
                    </a:cubicBezTo>
                    <a:close/>
                    <a:moveTo>
                      <a:pt x="228" y="90"/>
                    </a:moveTo>
                    <a:cubicBezTo>
                      <a:pt x="229" y="90"/>
                      <a:pt x="228" y="89"/>
                      <a:pt x="228" y="89"/>
                    </a:cubicBezTo>
                    <a:cubicBezTo>
                      <a:pt x="228" y="88"/>
                      <a:pt x="228" y="88"/>
                      <a:pt x="227" y="89"/>
                    </a:cubicBezTo>
                    <a:cubicBezTo>
                      <a:pt x="227" y="90"/>
                      <a:pt x="227" y="90"/>
                      <a:pt x="228" y="90"/>
                    </a:cubicBezTo>
                    <a:close/>
                    <a:moveTo>
                      <a:pt x="161" y="52"/>
                    </a:moveTo>
                    <a:cubicBezTo>
                      <a:pt x="162" y="53"/>
                      <a:pt x="162" y="52"/>
                      <a:pt x="162" y="51"/>
                    </a:cubicBezTo>
                    <a:cubicBezTo>
                      <a:pt x="161" y="50"/>
                      <a:pt x="162" y="49"/>
                      <a:pt x="161" y="49"/>
                    </a:cubicBezTo>
                    <a:cubicBezTo>
                      <a:pt x="161" y="50"/>
                      <a:pt x="161" y="51"/>
                      <a:pt x="161" y="52"/>
                    </a:cubicBezTo>
                    <a:close/>
                    <a:moveTo>
                      <a:pt x="168" y="40"/>
                    </a:moveTo>
                    <a:cubicBezTo>
                      <a:pt x="168" y="40"/>
                      <a:pt x="168" y="38"/>
                      <a:pt x="168" y="39"/>
                    </a:cubicBezTo>
                    <a:cubicBezTo>
                      <a:pt x="167" y="39"/>
                      <a:pt x="167" y="40"/>
                      <a:pt x="168" y="40"/>
                    </a:cubicBezTo>
                    <a:close/>
                    <a:moveTo>
                      <a:pt x="171" y="42"/>
                    </a:moveTo>
                    <a:cubicBezTo>
                      <a:pt x="172" y="41"/>
                      <a:pt x="171" y="41"/>
                      <a:pt x="170" y="42"/>
                    </a:cubicBezTo>
                    <a:cubicBezTo>
                      <a:pt x="170" y="42"/>
                      <a:pt x="171" y="43"/>
                      <a:pt x="171" y="42"/>
                    </a:cubicBezTo>
                    <a:close/>
                    <a:moveTo>
                      <a:pt x="174" y="59"/>
                    </a:moveTo>
                    <a:cubicBezTo>
                      <a:pt x="174" y="58"/>
                      <a:pt x="171" y="60"/>
                      <a:pt x="171" y="61"/>
                    </a:cubicBezTo>
                    <a:cubicBezTo>
                      <a:pt x="172" y="61"/>
                      <a:pt x="173" y="60"/>
                      <a:pt x="174" y="59"/>
                    </a:cubicBezTo>
                    <a:close/>
                    <a:moveTo>
                      <a:pt x="168" y="41"/>
                    </a:moveTo>
                    <a:cubicBezTo>
                      <a:pt x="168" y="41"/>
                      <a:pt x="167" y="42"/>
                      <a:pt x="168" y="42"/>
                    </a:cubicBezTo>
                    <a:cubicBezTo>
                      <a:pt x="169" y="42"/>
                      <a:pt x="169" y="42"/>
                      <a:pt x="168" y="41"/>
                    </a:cubicBezTo>
                    <a:close/>
                    <a:moveTo>
                      <a:pt x="186" y="42"/>
                    </a:moveTo>
                    <a:cubicBezTo>
                      <a:pt x="185" y="42"/>
                      <a:pt x="184" y="42"/>
                      <a:pt x="184" y="43"/>
                    </a:cubicBezTo>
                    <a:cubicBezTo>
                      <a:pt x="184" y="43"/>
                      <a:pt x="187" y="42"/>
                      <a:pt x="186" y="42"/>
                    </a:cubicBezTo>
                    <a:close/>
                    <a:moveTo>
                      <a:pt x="49" y="29"/>
                    </a:moveTo>
                    <a:cubicBezTo>
                      <a:pt x="47" y="30"/>
                      <a:pt x="49" y="31"/>
                      <a:pt x="50" y="32"/>
                    </a:cubicBezTo>
                    <a:cubicBezTo>
                      <a:pt x="50" y="32"/>
                      <a:pt x="51" y="28"/>
                      <a:pt x="49" y="29"/>
                    </a:cubicBezTo>
                    <a:close/>
                    <a:moveTo>
                      <a:pt x="47" y="31"/>
                    </a:moveTo>
                    <a:cubicBezTo>
                      <a:pt x="48" y="30"/>
                      <a:pt x="47" y="29"/>
                      <a:pt x="47" y="30"/>
                    </a:cubicBezTo>
                    <a:cubicBezTo>
                      <a:pt x="46" y="30"/>
                      <a:pt x="47" y="31"/>
                      <a:pt x="47" y="31"/>
                    </a:cubicBezTo>
                    <a:close/>
                    <a:moveTo>
                      <a:pt x="48" y="32"/>
                    </a:moveTo>
                    <a:cubicBezTo>
                      <a:pt x="48" y="31"/>
                      <a:pt x="47" y="31"/>
                      <a:pt x="47" y="32"/>
                    </a:cubicBezTo>
                    <a:cubicBezTo>
                      <a:pt x="48" y="33"/>
                      <a:pt x="48" y="32"/>
                      <a:pt x="48" y="32"/>
                    </a:cubicBezTo>
                    <a:close/>
                    <a:moveTo>
                      <a:pt x="157" y="94"/>
                    </a:moveTo>
                    <a:cubicBezTo>
                      <a:pt x="157" y="94"/>
                      <a:pt x="157" y="94"/>
                      <a:pt x="157" y="93"/>
                    </a:cubicBezTo>
                    <a:cubicBezTo>
                      <a:pt x="157" y="92"/>
                      <a:pt x="157" y="94"/>
                      <a:pt x="156" y="93"/>
                    </a:cubicBezTo>
                    <a:cubicBezTo>
                      <a:pt x="156" y="93"/>
                      <a:pt x="156" y="93"/>
                      <a:pt x="156" y="93"/>
                    </a:cubicBezTo>
                    <a:cubicBezTo>
                      <a:pt x="156" y="93"/>
                      <a:pt x="156" y="93"/>
                      <a:pt x="156" y="93"/>
                    </a:cubicBezTo>
                    <a:cubicBezTo>
                      <a:pt x="156" y="93"/>
                      <a:pt x="156" y="94"/>
                      <a:pt x="155" y="94"/>
                    </a:cubicBezTo>
                    <a:cubicBezTo>
                      <a:pt x="154" y="94"/>
                      <a:pt x="155" y="94"/>
                      <a:pt x="154" y="94"/>
                    </a:cubicBezTo>
                    <a:cubicBezTo>
                      <a:pt x="154" y="95"/>
                      <a:pt x="154" y="95"/>
                      <a:pt x="154" y="95"/>
                    </a:cubicBezTo>
                    <a:cubicBezTo>
                      <a:pt x="153" y="95"/>
                      <a:pt x="153" y="95"/>
                      <a:pt x="153" y="95"/>
                    </a:cubicBezTo>
                    <a:cubicBezTo>
                      <a:pt x="153" y="95"/>
                      <a:pt x="153" y="95"/>
                      <a:pt x="153" y="95"/>
                    </a:cubicBezTo>
                    <a:cubicBezTo>
                      <a:pt x="154" y="95"/>
                      <a:pt x="154" y="95"/>
                      <a:pt x="154" y="95"/>
                    </a:cubicBezTo>
                    <a:cubicBezTo>
                      <a:pt x="154" y="95"/>
                      <a:pt x="153" y="95"/>
                      <a:pt x="153" y="96"/>
                    </a:cubicBezTo>
                    <a:cubicBezTo>
                      <a:pt x="153" y="96"/>
                      <a:pt x="153" y="96"/>
                      <a:pt x="153" y="96"/>
                    </a:cubicBezTo>
                    <a:cubicBezTo>
                      <a:pt x="153" y="97"/>
                      <a:pt x="152" y="97"/>
                      <a:pt x="152" y="96"/>
                    </a:cubicBezTo>
                    <a:cubicBezTo>
                      <a:pt x="152" y="96"/>
                      <a:pt x="152" y="96"/>
                      <a:pt x="152" y="96"/>
                    </a:cubicBezTo>
                    <a:cubicBezTo>
                      <a:pt x="152" y="96"/>
                      <a:pt x="152" y="96"/>
                      <a:pt x="151" y="96"/>
                    </a:cubicBezTo>
                    <a:cubicBezTo>
                      <a:pt x="151" y="96"/>
                      <a:pt x="151" y="96"/>
                      <a:pt x="151" y="96"/>
                    </a:cubicBezTo>
                    <a:cubicBezTo>
                      <a:pt x="151" y="96"/>
                      <a:pt x="151" y="96"/>
                      <a:pt x="150" y="97"/>
                    </a:cubicBezTo>
                    <a:cubicBezTo>
                      <a:pt x="150" y="97"/>
                      <a:pt x="150" y="97"/>
                      <a:pt x="149" y="97"/>
                    </a:cubicBezTo>
                    <a:cubicBezTo>
                      <a:pt x="149" y="98"/>
                      <a:pt x="150" y="98"/>
                      <a:pt x="149" y="98"/>
                    </a:cubicBezTo>
                    <a:cubicBezTo>
                      <a:pt x="149" y="99"/>
                      <a:pt x="149" y="98"/>
                      <a:pt x="149" y="99"/>
                    </a:cubicBezTo>
                    <a:cubicBezTo>
                      <a:pt x="149" y="100"/>
                      <a:pt x="149" y="99"/>
                      <a:pt x="149" y="100"/>
                    </a:cubicBezTo>
                    <a:cubicBezTo>
                      <a:pt x="149" y="100"/>
                      <a:pt x="149" y="100"/>
                      <a:pt x="149" y="100"/>
                    </a:cubicBezTo>
                    <a:cubicBezTo>
                      <a:pt x="149" y="100"/>
                      <a:pt x="150" y="100"/>
                      <a:pt x="150" y="100"/>
                    </a:cubicBezTo>
                    <a:cubicBezTo>
                      <a:pt x="150" y="100"/>
                      <a:pt x="150" y="101"/>
                      <a:pt x="149" y="101"/>
                    </a:cubicBezTo>
                    <a:cubicBezTo>
                      <a:pt x="149" y="101"/>
                      <a:pt x="149" y="101"/>
                      <a:pt x="149" y="101"/>
                    </a:cubicBezTo>
                    <a:cubicBezTo>
                      <a:pt x="148" y="101"/>
                      <a:pt x="149" y="101"/>
                      <a:pt x="149" y="101"/>
                    </a:cubicBezTo>
                    <a:cubicBezTo>
                      <a:pt x="148" y="101"/>
                      <a:pt x="148" y="101"/>
                      <a:pt x="148" y="102"/>
                    </a:cubicBezTo>
                    <a:cubicBezTo>
                      <a:pt x="148" y="103"/>
                      <a:pt x="149" y="102"/>
                      <a:pt x="149" y="102"/>
                    </a:cubicBezTo>
                    <a:cubicBezTo>
                      <a:pt x="149" y="102"/>
                      <a:pt x="149" y="102"/>
                      <a:pt x="149" y="102"/>
                    </a:cubicBezTo>
                    <a:cubicBezTo>
                      <a:pt x="150" y="102"/>
                      <a:pt x="150" y="102"/>
                      <a:pt x="150" y="102"/>
                    </a:cubicBezTo>
                    <a:cubicBezTo>
                      <a:pt x="150" y="102"/>
                      <a:pt x="150" y="102"/>
                      <a:pt x="151" y="102"/>
                    </a:cubicBezTo>
                    <a:cubicBezTo>
                      <a:pt x="151" y="102"/>
                      <a:pt x="151" y="102"/>
                      <a:pt x="152" y="101"/>
                    </a:cubicBezTo>
                    <a:cubicBezTo>
                      <a:pt x="152" y="101"/>
                      <a:pt x="153" y="101"/>
                      <a:pt x="153" y="101"/>
                    </a:cubicBezTo>
                    <a:cubicBezTo>
                      <a:pt x="154" y="100"/>
                      <a:pt x="153" y="100"/>
                      <a:pt x="155" y="100"/>
                    </a:cubicBezTo>
                    <a:cubicBezTo>
                      <a:pt x="156" y="99"/>
                      <a:pt x="155" y="98"/>
                      <a:pt x="156" y="98"/>
                    </a:cubicBezTo>
                    <a:cubicBezTo>
                      <a:pt x="157" y="97"/>
                      <a:pt x="156" y="97"/>
                      <a:pt x="156" y="97"/>
                    </a:cubicBezTo>
                    <a:cubicBezTo>
                      <a:pt x="157" y="97"/>
                      <a:pt x="157" y="96"/>
                      <a:pt x="157" y="96"/>
                    </a:cubicBezTo>
                    <a:cubicBezTo>
                      <a:pt x="157" y="96"/>
                      <a:pt x="157" y="96"/>
                      <a:pt x="157" y="96"/>
                    </a:cubicBezTo>
                    <a:cubicBezTo>
                      <a:pt x="156" y="95"/>
                      <a:pt x="156" y="94"/>
                      <a:pt x="157" y="9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1" name="Freeform 20319">
                <a:extLst>
                  <a:ext uri="{FF2B5EF4-FFF2-40B4-BE49-F238E27FC236}">
                    <a16:creationId xmlns:a16="http://schemas.microsoft.com/office/drawing/2014/main" id="{43D3A700-0714-52E8-7813-842547F7DD4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6977" y="4478531"/>
                <a:ext cx="82054" cy="36257"/>
              </a:xfrm>
              <a:custGeom>
                <a:avLst/>
                <a:gdLst/>
                <a:ahLst/>
                <a:cxnLst>
                  <a:cxn ang="0">
                    <a:pos x="17" y="1"/>
                  </a:cxn>
                  <a:cxn ang="0">
                    <a:pos x="16" y="2"/>
                  </a:cxn>
                  <a:cxn ang="0">
                    <a:pos x="15" y="3"/>
                  </a:cxn>
                  <a:cxn ang="0">
                    <a:pos x="14" y="3"/>
                  </a:cxn>
                  <a:cxn ang="0">
                    <a:pos x="13" y="4"/>
                  </a:cxn>
                  <a:cxn ang="0">
                    <a:pos x="12" y="4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7" y="6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5"/>
                  </a:cxn>
                  <a:cxn ang="0">
                    <a:pos x="6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8" y="2"/>
                  </a:cxn>
                  <a:cxn ang="0">
                    <a:pos x="9" y="1"/>
                  </a:cxn>
                  <a:cxn ang="0">
                    <a:pos x="10" y="1"/>
                  </a:cxn>
                  <a:cxn ang="0">
                    <a:pos x="11" y="1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5" y="0"/>
                  </a:cxn>
                  <a:cxn ang="0">
                    <a:pos x="17" y="0"/>
                  </a:cxn>
                  <a:cxn ang="0">
                    <a:pos x="17" y="1"/>
                  </a:cxn>
                  <a:cxn ang="0">
                    <a:pos x="18" y="1"/>
                  </a:cxn>
                  <a:cxn ang="0">
                    <a:pos x="17" y="1"/>
                  </a:cxn>
                  <a:cxn ang="0">
                    <a:pos x="0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0" y="7"/>
                  </a:cxn>
                  <a:cxn ang="0">
                    <a:pos x="0" y="7"/>
                  </a:cxn>
                </a:cxnLst>
                <a:rect l="0" t="0" r="r" b="b"/>
                <a:pathLst>
                  <a:path w="18" h="8">
                    <a:moveTo>
                      <a:pt x="17" y="1"/>
                    </a:moveTo>
                    <a:cubicBezTo>
                      <a:pt x="17" y="1"/>
                      <a:pt x="17" y="2"/>
                      <a:pt x="16" y="2"/>
                    </a:cubicBezTo>
                    <a:cubicBezTo>
                      <a:pt x="16" y="3"/>
                      <a:pt x="16" y="2"/>
                      <a:pt x="15" y="3"/>
                    </a:cubicBezTo>
                    <a:cubicBezTo>
                      <a:pt x="15" y="3"/>
                      <a:pt x="15" y="3"/>
                      <a:pt x="14" y="3"/>
                    </a:cubicBezTo>
                    <a:cubicBezTo>
                      <a:pt x="13" y="4"/>
                      <a:pt x="14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4"/>
                      <a:pt x="11" y="5"/>
                      <a:pt x="10" y="5"/>
                    </a:cubicBezTo>
                    <a:cubicBezTo>
                      <a:pt x="10" y="5"/>
                      <a:pt x="10" y="5"/>
                      <a:pt x="9" y="5"/>
                    </a:cubicBezTo>
                    <a:cubicBezTo>
                      <a:pt x="9" y="5"/>
                      <a:pt x="9" y="6"/>
                      <a:pt x="9" y="6"/>
                    </a:cubicBezTo>
                    <a:cubicBezTo>
                      <a:pt x="8" y="6"/>
                      <a:pt x="8" y="6"/>
                      <a:pt x="7" y="6"/>
                    </a:cubicBezTo>
                    <a:cubicBezTo>
                      <a:pt x="7" y="7"/>
                      <a:pt x="7" y="7"/>
                      <a:pt x="6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5" y="6"/>
                      <a:pt x="5" y="5"/>
                      <a:pt x="6" y="5"/>
                    </a:cubicBezTo>
                    <a:cubicBezTo>
                      <a:pt x="6" y="5"/>
                      <a:pt x="6" y="5"/>
                      <a:pt x="6" y="4"/>
                    </a:cubicBezTo>
                    <a:cubicBezTo>
                      <a:pt x="6" y="3"/>
                      <a:pt x="6" y="5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6" y="4"/>
                      <a:pt x="5" y="3"/>
                      <a:pt x="6" y="3"/>
                    </a:cubicBezTo>
                    <a:cubicBezTo>
                      <a:pt x="6" y="3"/>
                      <a:pt x="6" y="2"/>
                      <a:pt x="6" y="2"/>
                    </a:cubicBezTo>
                    <a:cubicBezTo>
                      <a:pt x="7" y="2"/>
                      <a:pt x="8" y="2"/>
                      <a:pt x="8" y="2"/>
                    </a:cubicBezTo>
                    <a:cubicBezTo>
                      <a:pt x="8" y="1"/>
                      <a:pt x="8" y="2"/>
                      <a:pt x="9" y="1"/>
                    </a:cubicBezTo>
                    <a:cubicBezTo>
                      <a:pt x="9" y="1"/>
                      <a:pt x="9" y="2"/>
                      <a:pt x="10" y="1"/>
                    </a:cubicBezTo>
                    <a:cubicBezTo>
                      <a:pt x="10" y="1"/>
                      <a:pt x="11" y="2"/>
                      <a:pt x="11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3" y="0"/>
                      <a:pt x="13" y="2"/>
                      <a:pt x="14" y="1"/>
                    </a:cubicBezTo>
                    <a:cubicBezTo>
                      <a:pt x="15" y="0"/>
                      <a:pt x="15" y="1"/>
                      <a:pt x="15" y="0"/>
                    </a:cubicBezTo>
                    <a:cubicBezTo>
                      <a:pt x="16" y="0"/>
                      <a:pt x="16" y="1"/>
                      <a:pt x="17" y="0"/>
                    </a:cubicBezTo>
                    <a:cubicBezTo>
                      <a:pt x="17" y="0"/>
                      <a:pt x="17" y="1"/>
                      <a:pt x="17" y="1"/>
                    </a:cubicBezTo>
                    <a:cubicBezTo>
                      <a:pt x="18" y="1"/>
                      <a:pt x="17" y="1"/>
                      <a:pt x="18" y="1"/>
                    </a:cubicBezTo>
                    <a:cubicBezTo>
                      <a:pt x="18" y="1"/>
                      <a:pt x="18" y="1"/>
                      <a:pt x="17" y="1"/>
                    </a:cubicBezTo>
                    <a:close/>
                    <a:moveTo>
                      <a:pt x="0" y="7"/>
                    </a:move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8"/>
                      <a:pt x="2" y="8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6"/>
                      <a:pt x="3" y="6"/>
                      <a:pt x="3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1" y="6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2A2A842-433A-4C5D-2BBB-684EFE5E82B0}"/>
                </a:ext>
              </a:extLst>
            </p:cNvPr>
            <p:cNvSpPr/>
            <p:nvPr/>
          </p:nvSpPr>
          <p:spPr>
            <a:xfrm>
              <a:off x="608494" y="1791461"/>
              <a:ext cx="166367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CD236E8-7FCF-9A2A-6C57-45D06C14742F}"/>
                </a:ext>
              </a:extLst>
            </p:cNvPr>
            <p:cNvSpPr/>
            <p:nvPr/>
          </p:nvSpPr>
          <p:spPr>
            <a:xfrm>
              <a:off x="2633807" y="1946612"/>
              <a:ext cx="91949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Rectangle: Rounded Corners 771">
              <a:extLst>
                <a:ext uri="{FF2B5EF4-FFF2-40B4-BE49-F238E27FC236}">
                  <a16:creationId xmlns:a16="http://schemas.microsoft.com/office/drawing/2014/main" id="{B74AC319-34A3-A688-F830-074604BFE1BB}"/>
                </a:ext>
              </a:extLst>
            </p:cNvPr>
            <p:cNvSpPr/>
            <p:nvPr/>
          </p:nvSpPr>
          <p:spPr>
            <a:xfrm>
              <a:off x="3240615" y="1274034"/>
              <a:ext cx="1197176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Rectangle: Rounded Corners 772">
              <a:extLst>
                <a:ext uri="{FF2B5EF4-FFF2-40B4-BE49-F238E27FC236}">
                  <a16:creationId xmlns:a16="http://schemas.microsoft.com/office/drawing/2014/main" id="{60A4D988-43D5-8B6E-C902-A9A5ACE61BCB}"/>
                </a:ext>
              </a:extLst>
            </p:cNvPr>
            <p:cNvSpPr/>
            <p:nvPr/>
          </p:nvSpPr>
          <p:spPr>
            <a:xfrm>
              <a:off x="4626140" y="1201121"/>
              <a:ext cx="1251374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Rectangle: Rounded Corners 773">
              <a:extLst>
                <a:ext uri="{FF2B5EF4-FFF2-40B4-BE49-F238E27FC236}">
                  <a16:creationId xmlns:a16="http://schemas.microsoft.com/office/drawing/2014/main" id="{155FC8EE-51DC-57B2-9EA9-5B2A2E2B077E}"/>
                </a:ext>
              </a:extLst>
            </p:cNvPr>
            <p:cNvSpPr/>
            <p:nvPr/>
          </p:nvSpPr>
          <p:spPr>
            <a:xfrm>
              <a:off x="4969985" y="1772779"/>
              <a:ext cx="1200915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Rectangle: Rounded Corners 774">
              <a:extLst>
                <a:ext uri="{FF2B5EF4-FFF2-40B4-BE49-F238E27FC236}">
                  <a16:creationId xmlns:a16="http://schemas.microsoft.com/office/drawing/2014/main" id="{F57E70FA-2E0C-B0D5-0009-4390FBD8BAB4}"/>
                </a:ext>
              </a:extLst>
            </p:cNvPr>
            <p:cNvSpPr/>
            <p:nvPr/>
          </p:nvSpPr>
          <p:spPr>
            <a:xfrm>
              <a:off x="4894018" y="3349763"/>
              <a:ext cx="149505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Rectangle: Rounded Corners 775">
              <a:extLst>
                <a:ext uri="{FF2B5EF4-FFF2-40B4-BE49-F238E27FC236}">
                  <a16:creationId xmlns:a16="http://schemas.microsoft.com/office/drawing/2014/main" id="{775B1BD7-095F-CCC7-4780-E624F53C7AE1}"/>
                </a:ext>
              </a:extLst>
            </p:cNvPr>
            <p:cNvSpPr/>
            <p:nvPr/>
          </p:nvSpPr>
          <p:spPr>
            <a:xfrm>
              <a:off x="4675842" y="2530050"/>
              <a:ext cx="149505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Rectangle: Rounded Corners 777">
              <a:extLst>
                <a:ext uri="{FF2B5EF4-FFF2-40B4-BE49-F238E27FC236}">
                  <a16:creationId xmlns:a16="http://schemas.microsoft.com/office/drawing/2014/main" id="{38573E17-741F-ED3E-52BE-E6F46BCD006F}"/>
                </a:ext>
              </a:extLst>
            </p:cNvPr>
            <p:cNvSpPr/>
            <p:nvPr/>
          </p:nvSpPr>
          <p:spPr>
            <a:xfrm>
              <a:off x="2726892" y="2489065"/>
              <a:ext cx="1241254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32EBF4B4-8489-4BF3-8E32-6F86457048EA}"/>
                </a:ext>
              </a:extLst>
            </p:cNvPr>
            <p:cNvSpPr/>
            <p:nvPr/>
          </p:nvSpPr>
          <p:spPr>
            <a:xfrm>
              <a:off x="3283217" y="1316924"/>
              <a:ext cx="480840" cy="2032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Oslo</a:t>
              </a:r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81CE130E-93D0-4FBC-BCF5-76CB8E438281}"/>
                </a:ext>
              </a:extLst>
            </p:cNvPr>
            <p:cNvSpPr/>
            <p:nvPr/>
          </p:nvSpPr>
          <p:spPr>
            <a:xfrm>
              <a:off x="2045053" y="2593590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C598FD2B-C281-4F3B-B9CA-B1F31ADBCE52}"/>
                </a:ext>
              </a:extLst>
            </p:cNvPr>
            <p:cNvSpPr/>
            <p:nvPr/>
          </p:nvSpPr>
          <p:spPr>
            <a:xfrm>
              <a:off x="4243021" y="1982036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3A1C86D9-1720-4786-85D8-209611FACFC8}"/>
                </a:ext>
              </a:extLst>
            </p:cNvPr>
            <p:cNvSpPr/>
            <p:nvPr/>
          </p:nvSpPr>
          <p:spPr>
            <a:xfrm>
              <a:off x="3870911" y="2183382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94DC6DC8-01AB-4177-84FC-431F08D4E57F}"/>
                </a:ext>
              </a:extLst>
            </p:cNvPr>
            <p:cNvSpPr/>
            <p:nvPr/>
          </p:nvSpPr>
          <p:spPr>
            <a:xfrm>
              <a:off x="4208893" y="2221368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06AA43F4-16AB-4594-BD86-302CD332FDFB}"/>
                </a:ext>
              </a:extLst>
            </p:cNvPr>
            <p:cNvSpPr/>
            <p:nvPr/>
          </p:nvSpPr>
          <p:spPr>
            <a:xfrm>
              <a:off x="4034684" y="2280847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79ABE31E-C9E0-4BEE-8509-0C97766B2FD9}"/>
                </a:ext>
              </a:extLst>
            </p:cNvPr>
            <p:cNvSpPr/>
            <p:nvPr/>
          </p:nvSpPr>
          <p:spPr>
            <a:xfrm>
              <a:off x="6770644" y="2890669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17F8F533-E52C-4606-8377-9993D9A74CC7}"/>
                </a:ext>
              </a:extLst>
            </p:cNvPr>
            <p:cNvSpPr/>
            <p:nvPr/>
          </p:nvSpPr>
          <p:spPr>
            <a:xfrm>
              <a:off x="4695593" y="1250596"/>
              <a:ext cx="936532" cy="1978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Lindesnes</a:t>
              </a: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0DAA1745-57BD-4465-AC28-6F5DA8985069}"/>
                </a:ext>
              </a:extLst>
            </p:cNvPr>
            <p:cNvSpPr/>
            <p:nvPr/>
          </p:nvSpPr>
          <p:spPr>
            <a:xfrm>
              <a:off x="4988011" y="1817903"/>
              <a:ext cx="968815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Eindhoven</a:t>
              </a:r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6D4B0D77-3EC1-4241-AC0E-958C767DDEB2}"/>
                </a:ext>
              </a:extLst>
            </p:cNvPr>
            <p:cNvSpPr/>
            <p:nvPr/>
          </p:nvSpPr>
          <p:spPr>
            <a:xfrm>
              <a:off x="4907280" y="3406208"/>
              <a:ext cx="955174" cy="2187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Shanghai</a:t>
              </a:r>
            </a:p>
          </p:txBody>
        </p:sp>
        <p:sp>
          <p:nvSpPr>
            <p:cNvPr id="275" name="Freeform 95">
              <a:extLst>
                <a:ext uri="{FF2B5EF4-FFF2-40B4-BE49-F238E27FC236}">
                  <a16:creationId xmlns:a16="http://schemas.microsoft.com/office/drawing/2014/main" id="{90E0BEAC-9287-4442-9037-642B79AD9CD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42248" y="3392119"/>
              <a:ext cx="229155" cy="227610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6" name="Freeform 93">
              <a:extLst>
                <a:ext uri="{FF2B5EF4-FFF2-40B4-BE49-F238E27FC236}">
                  <a16:creationId xmlns:a16="http://schemas.microsoft.com/office/drawing/2014/main" id="{06B251EC-E74F-4877-BF1E-A116F44C3D3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75494" y="1807022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30705085-DAFE-4B48-AC8D-2F2DA2CFE2DB}"/>
                </a:ext>
              </a:extLst>
            </p:cNvPr>
            <p:cNvSpPr/>
            <p:nvPr/>
          </p:nvSpPr>
          <p:spPr>
            <a:xfrm>
              <a:off x="4714095" y="2573890"/>
              <a:ext cx="1180605" cy="19868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Amersham</a:t>
              </a:r>
            </a:p>
          </p:txBody>
        </p:sp>
        <p:sp>
          <p:nvSpPr>
            <p:cNvPr id="284" name="Freeform 40">
              <a:extLst>
                <a:ext uri="{FF2B5EF4-FFF2-40B4-BE49-F238E27FC236}">
                  <a16:creationId xmlns:a16="http://schemas.microsoft.com/office/drawing/2014/main" id="{BB8DCACC-CF4C-4428-803B-525F800C49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95963" y="2580638"/>
              <a:ext cx="214052" cy="216358"/>
            </a:xfrm>
            <a:custGeom>
              <a:avLst/>
              <a:gdLst>
                <a:gd name="T0" fmla="*/ 1227 w 2549"/>
                <a:gd name="T1" fmla="*/ 936 h 2526"/>
                <a:gd name="T2" fmla="*/ 913 w 2549"/>
                <a:gd name="T3" fmla="*/ 812 h 2526"/>
                <a:gd name="T4" fmla="*/ 1043 w 2549"/>
                <a:gd name="T5" fmla="*/ 489 h 2526"/>
                <a:gd name="T6" fmla="*/ 1356 w 2549"/>
                <a:gd name="T7" fmla="*/ 619 h 2526"/>
                <a:gd name="T8" fmla="*/ 1356 w 2549"/>
                <a:gd name="T9" fmla="*/ 1473 h 2526"/>
                <a:gd name="T10" fmla="*/ 1043 w 2549"/>
                <a:gd name="T11" fmla="*/ 1604 h 2526"/>
                <a:gd name="T12" fmla="*/ 913 w 2549"/>
                <a:gd name="T13" fmla="*/ 1287 h 2526"/>
                <a:gd name="T14" fmla="*/ 1227 w 2549"/>
                <a:gd name="T15" fmla="*/ 1156 h 2526"/>
                <a:gd name="T16" fmla="*/ 1356 w 2549"/>
                <a:gd name="T17" fmla="*/ 1473 h 2526"/>
                <a:gd name="T18" fmla="*/ 627 w 2549"/>
                <a:gd name="T19" fmla="*/ 936 h 2526"/>
                <a:gd name="T20" fmla="*/ 313 w 2549"/>
                <a:gd name="T21" fmla="*/ 812 h 2526"/>
                <a:gd name="T22" fmla="*/ 443 w 2549"/>
                <a:gd name="T23" fmla="*/ 489 h 2526"/>
                <a:gd name="T24" fmla="*/ 756 w 2549"/>
                <a:gd name="T25" fmla="*/ 619 h 2526"/>
                <a:gd name="T26" fmla="*/ 756 w 2549"/>
                <a:gd name="T27" fmla="*/ 1473 h 2526"/>
                <a:gd name="T28" fmla="*/ 443 w 2549"/>
                <a:gd name="T29" fmla="*/ 1604 h 2526"/>
                <a:gd name="T30" fmla="*/ 313 w 2549"/>
                <a:gd name="T31" fmla="*/ 1287 h 2526"/>
                <a:gd name="T32" fmla="*/ 627 w 2549"/>
                <a:gd name="T33" fmla="*/ 1156 h 2526"/>
                <a:gd name="T34" fmla="*/ 756 w 2549"/>
                <a:gd name="T35" fmla="*/ 1473 h 2526"/>
                <a:gd name="T36" fmla="*/ 2242 w 2549"/>
                <a:gd name="T37" fmla="*/ 2361 h 2526"/>
                <a:gd name="T38" fmla="*/ 2515 w 2549"/>
                <a:gd name="T39" fmla="*/ 1439 h 2526"/>
                <a:gd name="T40" fmla="*/ 2392 w 2549"/>
                <a:gd name="T41" fmla="*/ 1046 h 2526"/>
                <a:gd name="T42" fmla="*/ 1874 w 2549"/>
                <a:gd name="T43" fmla="*/ 1046 h 2526"/>
                <a:gd name="T44" fmla="*/ 1751 w 2549"/>
                <a:gd name="T45" fmla="*/ 1439 h 2526"/>
                <a:gd name="T46" fmla="*/ 2024 w 2549"/>
                <a:gd name="T47" fmla="*/ 2361 h 2526"/>
                <a:gd name="T48" fmla="*/ 1663 w 2549"/>
                <a:gd name="T49" fmla="*/ 840 h 2526"/>
                <a:gd name="T50" fmla="*/ 1663 w 2549"/>
                <a:gd name="T51" fmla="*/ 633 h 2526"/>
                <a:gd name="T52" fmla="*/ 1663 w 2549"/>
                <a:gd name="T53" fmla="*/ 372 h 2526"/>
                <a:gd name="T54" fmla="*/ 1417 w 2549"/>
                <a:gd name="T55" fmla="*/ 282 h 2526"/>
                <a:gd name="T56" fmla="*/ 1417 w 2549"/>
                <a:gd name="T57" fmla="*/ 76 h 2526"/>
                <a:gd name="T58" fmla="*/ 320 w 2549"/>
                <a:gd name="T59" fmla="*/ 0 h 2526"/>
                <a:gd name="T60" fmla="*/ 245 w 2549"/>
                <a:gd name="T61" fmla="*/ 193 h 2526"/>
                <a:gd name="T62" fmla="*/ 88 w 2549"/>
                <a:gd name="T63" fmla="*/ 282 h 2526"/>
                <a:gd name="T64" fmla="*/ 0 w 2549"/>
                <a:gd name="T65" fmla="*/ 454 h 2526"/>
                <a:gd name="T66" fmla="*/ 0 w 2549"/>
                <a:gd name="T67" fmla="*/ 661 h 2526"/>
                <a:gd name="T68" fmla="*/ 0 w 2549"/>
                <a:gd name="T69" fmla="*/ 2437 h 2526"/>
                <a:gd name="T70" fmla="*/ 190 w 2549"/>
                <a:gd name="T71" fmla="*/ 2526 h 2526"/>
                <a:gd name="T72" fmla="*/ 313 w 2549"/>
                <a:gd name="T73" fmla="*/ 1927 h 2526"/>
                <a:gd name="T74" fmla="*/ 654 w 2549"/>
                <a:gd name="T75" fmla="*/ 1824 h 2526"/>
                <a:gd name="T76" fmla="*/ 756 w 2549"/>
                <a:gd name="T77" fmla="*/ 2526 h 2526"/>
                <a:gd name="T78" fmla="*/ 1363 w 2549"/>
                <a:gd name="T79" fmla="*/ 2526 h 2526"/>
                <a:gd name="T80" fmla="*/ 1574 w 2549"/>
                <a:gd name="T81" fmla="*/ 2526 h 2526"/>
                <a:gd name="T82" fmla="*/ 2242 w 2549"/>
                <a:gd name="T83" fmla="*/ 2526 h 2526"/>
                <a:gd name="T84" fmla="*/ 2549 w 2549"/>
                <a:gd name="T85" fmla="*/ 2471 h 2526"/>
                <a:gd name="T86" fmla="*/ 2495 w 2549"/>
                <a:gd name="T87" fmla="*/ 2361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9" h="2526">
                  <a:moveTo>
                    <a:pt x="1356" y="812"/>
                  </a:moveTo>
                  <a:cubicBezTo>
                    <a:pt x="1356" y="881"/>
                    <a:pt x="1302" y="936"/>
                    <a:pt x="1227" y="936"/>
                  </a:cubicBezTo>
                  <a:cubicBezTo>
                    <a:pt x="1043" y="936"/>
                    <a:pt x="1043" y="936"/>
                    <a:pt x="1043" y="936"/>
                  </a:cubicBezTo>
                  <a:cubicBezTo>
                    <a:pt x="974" y="936"/>
                    <a:pt x="913" y="881"/>
                    <a:pt x="913" y="812"/>
                  </a:cubicBezTo>
                  <a:cubicBezTo>
                    <a:pt x="913" y="619"/>
                    <a:pt x="913" y="619"/>
                    <a:pt x="913" y="619"/>
                  </a:cubicBezTo>
                  <a:cubicBezTo>
                    <a:pt x="913" y="550"/>
                    <a:pt x="974" y="489"/>
                    <a:pt x="1043" y="489"/>
                  </a:cubicBezTo>
                  <a:cubicBezTo>
                    <a:pt x="1227" y="489"/>
                    <a:pt x="1227" y="489"/>
                    <a:pt x="1227" y="489"/>
                  </a:cubicBezTo>
                  <a:cubicBezTo>
                    <a:pt x="1302" y="489"/>
                    <a:pt x="1356" y="550"/>
                    <a:pt x="1356" y="619"/>
                  </a:cubicBezTo>
                  <a:lnTo>
                    <a:pt x="1356" y="812"/>
                  </a:lnTo>
                  <a:close/>
                  <a:moveTo>
                    <a:pt x="1356" y="1473"/>
                  </a:moveTo>
                  <a:cubicBezTo>
                    <a:pt x="1356" y="1549"/>
                    <a:pt x="1302" y="1604"/>
                    <a:pt x="1227" y="1604"/>
                  </a:cubicBezTo>
                  <a:cubicBezTo>
                    <a:pt x="1043" y="1604"/>
                    <a:pt x="1043" y="1604"/>
                    <a:pt x="1043" y="1604"/>
                  </a:cubicBezTo>
                  <a:cubicBezTo>
                    <a:pt x="974" y="1604"/>
                    <a:pt x="913" y="1549"/>
                    <a:pt x="913" y="1473"/>
                  </a:cubicBezTo>
                  <a:cubicBezTo>
                    <a:pt x="913" y="1287"/>
                    <a:pt x="913" y="1287"/>
                    <a:pt x="913" y="1287"/>
                  </a:cubicBezTo>
                  <a:cubicBezTo>
                    <a:pt x="913" y="1218"/>
                    <a:pt x="974" y="1156"/>
                    <a:pt x="1043" y="1156"/>
                  </a:cubicBezTo>
                  <a:cubicBezTo>
                    <a:pt x="1227" y="1156"/>
                    <a:pt x="1227" y="1156"/>
                    <a:pt x="1227" y="1156"/>
                  </a:cubicBezTo>
                  <a:cubicBezTo>
                    <a:pt x="1302" y="1156"/>
                    <a:pt x="1356" y="1218"/>
                    <a:pt x="1356" y="1287"/>
                  </a:cubicBezTo>
                  <a:lnTo>
                    <a:pt x="1356" y="1473"/>
                  </a:lnTo>
                  <a:close/>
                  <a:moveTo>
                    <a:pt x="756" y="812"/>
                  </a:moveTo>
                  <a:cubicBezTo>
                    <a:pt x="756" y="881"/>
                    <a:pt x="702" y="936"/>
                    <a:pt x="627" y="936"/>
                  </a:cubicBezTo>
                  <a:cubicBezTo>
                    <a:pt x="443" y="936"/>
                    <a:pt x="443" y="936"/>
                    <a:pt x="443" y="936"/>
                  </a:cubicBezTo>
                  <a:cubicBezTo>
                    <a:pt x="374" y="936"/>
                    <a:pt x="313" y="881"/>
                    <a:pt x="313" y="812"/>
                  </a:cubicBezTo>
                  <a:cubicBezTo>
                    <a:pt x="313" y="619"/>
                    <a:pt x="313" y="619"/>
                    <a:pt x="313" y="619"/>
                  </a:cubicBezTo>
                  <a:cubicBezTo>
                    <a:pt x="313" y="550"/>
                    <a:pt x="374" y="489"/>
                    <a:pt x="443" y="489"/>
                  </a:cubicBezTo>
                  <a:cubicBezTo>
                    <a:pt x="627" y="489"/>
                    <a:pt x="627" y="489"/>
                    <a:pt x="627" y="489"/>
                  </a:cubicBezTo>
                  <a:cubicBezTo>
                    <a:pt x="702" y="489"/>
                    <a:pt x="756" y="550"/>
                    <a:pt x="756" y="619"/>
                  </a:cubicBezTo>
                  <a:lnTo>
                    <a:pt x="756" y="812"/>
                  </a:lnTo>
                  <a:close/>
                  <a:moveTo>
                    <a:pt x="756" y="1473"/>
                  </a:moveTo>
                  <a:cubicBezTo>
                    <a:pt x="756" y="1549"/>
                    <a:pt x="702" y="1604"/>
                    <a:pt x="627" y="1604"/>
                  </a:cubicBezTo>
                  <a:cubicBezTo>
                    <a:pt x="443" y="1604"/>
                    <a:pt x="443" y="1604"/>
                    <a:pt x="443" y="1604"/>
                  </a:cubicBezTo>
                  <a:cubicBezTo>
                    <a:pt x="374" y="1604"/>
                    <a:pt x="313" y="1549"/>
                    <a:pt x="313" y="1473"/>
                  </a:cubicBezTo>
                  <a:cubicBezTo>
                    <a:pt x="313" y="1287"/>
                    <a:pt x="313" y="1287"/>
                    <a:pt x="313" y="1287"/>
                  </a:cubicBezTo>
                  <a:cubicBezTo>
                    <a:pt x="313" y="1218"/>
                    <a:pt x="374" y="1156"/>
                    <a:pt x="443" y="1156"/>
                  </a:cubicBezTo>
                  <a:cubicBezTo>
                    <a:pt x="627" y="1156"/>
                    <a:pt x="627" y="1156"/>
                    <a:pt x="627" y="1156"/>
                  </a:cubicBezTo>
                  <a:cubicBezTo>
                    <a:pt x="702" y="1156"/>
                    <a:pt x="756" y="1218"/>
                    <a:pt x="756" y="1287"/>
                  </a:cubicBezTo>
                  <a:lnTo>
                    <a:pt x="756" y="1473"/>
                  </a:lnTo>
                  <a:close/>
                  <a:moveTo>
                    <a:pt x="2495" y="2361"/>
                  </a:moveTo>
                  <a:cubicBezTo>
                    <a:pt x="2242" y="2361"/>
                    <a:pt x="2242" y="2361"/>
                    <a:pt x="2242" y="2361"/>
                  </a:cubicBezTo>
                  <a:cubicBezTo>
                    <a:pt x="2242" y="1810"/>
                    <a:pt x="2242" y="1810"/>
                    <a:pt x="2242" y="1810"/>
                  </a:cubicBezTo>
                  <a:cubicBezTo>
                    <a:pt x="2399" y="1762"/>
                    <a:pt x="2515" y="1611"/>
                    <a:pt x="2515" y="1439"/>
                  </a:cubicBezTo>
                  <a:cubicBezTo>
                    <a:pt x="2515" y="1315"/>
                    <a:pt x="2460" y="1204"/>
                    <a:pt x="2379" y="1136"/>
                  </a:cubicBezTo>
                  <a:cubicBezTo>
                    <a:pt x="2385" y="1108"/>
                    <a:pt x="2392" y="1081"/>
                    <a:pt x="2392" y="1046"/>
                  </a:cubicBezTo>
                  <a:cubicBezTo>
                    <a:pt x="2392" y="902"/>
                    <a:pt x="2276" y="785"/>
                    <a:pt x="2133" y="785"/>
                  </a:cubicBezTo>
                  <a:cubicBezTo>
                    <a:pt x="1990" y="785"/>
                    <a:pt x="1874" y="902"/>
                    <a:pt x="1874" y="1046"/>
                  </a:cubicBezTo>
                  <a:cubicBezTo>
                    <a:pt x="1874" y="1081"/>
                    <a:pt x="1881" y="1108"/>
                    <a:pt x="1888" y="1136"/>
                  </a:cubicBezTo>
                  <a:cubicBezTo>
                    <a:pt x="1806" y="1204"/>
                    <a:pt x="1751" y="1315"/>
                    <a:pt x="1751" y="1439"/>
                  </a:cubicBezTo>
                  <a:cubicBezTo>
                    <a:pt x="1751" y="1611"/>
                    <a:pt x="1867" y="1762"/>
                    <a:pt x="2024" y="1810"/>
                  </a:cubicBezTo>
                  <a:cubicBezTo>
                    <a:pt x="2024" y="2361"/>
                    <a:pt x="2024" y="2361"/>
                    <a:pt x="2024" y="2361"/>
                  </a:cubicBezTo>
                  <a:cubicBezTo>
                    <a:pt x="1663" y="2361"/>
                    <a:pt x="1663" y="2361"/>
                    <a:pt x="1663" y="2361"/>
                  </a:cubicBezTo>
                  <a:cubicBezTo>
                    <a:pt x="1663" y="840"/>
                    <a:pt x="1663" y="840"/>
                    <a:pt x="1663" y="840"/>
                  </a:cubicBezTo>
                  <a:cubicBezTo>
                    <a:pt x="1663" y="661"/>
                    <a:pt x="1663" y="661"/>
                    <a:pt x="1663" y="661"/>
                  </a:cubicBezTo>
                  <a:cubicBezTo>
                    <a:pt x="1663" y="633"/>
                    <a:pt x="1663" y="633"/>
                    <a:pt x="1663" y="633"/>
                  </a:cubicBezTo>
                  <a:cubicBezTo>
                    <a:pt x="1663" y="454"/>
                    <a:pt x="1663" y="454"/>
                    <a:pt x="1663" y="454"/>
                  </a:cubicBezTo>
                  <a:cubicBezTo>
                    <a:pt x="1663" y="372"/>
                    <a:pt x="1663" y="372"/>
                    <a:pt x="1663" y="372"/>
                  </a:cubicBezTo>
                  <a:cubicBezTo>
                    <a:pt x="1663" y="316"/>
                    <a:pt x="1622" y="282"/>
                    <a:pt x="1574" y="282"/>
                  </a:cubicBezTo>
                  <a:cubicBezTo>
                    <a:pt x="1417" y="282"/>
                    <a:pt x="1417" y="282"/>
                    <a:pt x="1417" y="282"/>
                  </a:cubicBezTo>
                  <a:cubicBezTo>
                    <a:pt x="1417" y="193"/>
                    <a:pt x="1417" y="193"/>
                    <a:pt x="1417" y="193"/>
                  </a:cubicBezTo>
                  <a:cubicBezTo>
                    <a:pt x="1417" y="76"/>
                    <a:pt x="1417" y="76"/>
                    <a:pt x="1417" y="76"/>
                  </a:cubicBezTo>
                  <a:cubicBezTo>
                    <a:pt x="1417" y="34"/>
                    <a:pt x="1383" y="0"/>
                    <a:pt x="1342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279" y="0"/>
                    <a:pt x="245" y="34"/>
                    <a:pt x="245" y="76"/>
                  </a:cubicBezTo>
                  <a:cubicBezTo>
                    <a:pt x="245" y="193"/>
                    <a:pt x="245" y="193"/>
                    <a:pt x="245" y="193"/>
                  </a:cubicBezTo>
                  <a:cubicBezTo>
                    <a:pt x="245" y="282"/>
                    <a:pt x="245" y="282"/>
                    <a:pt x="245" y="282"/>
                  </a:cubicBezTo>
                  <a:cubicBezTo>
                    <a:pt x="88" y="282"/>
                    <a:pt x="88" y="282"/>
                    <a:pt x="88" y="282"/>
                  </a:cubicBezTo>
                  <a:cubicBezTo>
                    <a:pt x="40" y="282"/>
                    <a:pt x="0" y="316"/>
                    <a:pt x="0" y="372"/>
                  </a:cubicBezTo>
                  <a:cubicBezTo>
                    <a:pt x="0" y="454"/>
                    <a:pt x="0" y="454"/>
                    <a:pt x="0" y="454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0" y="661"/>
                    <a:pt x="0" y="661"/>
                    <a:pt x="0" y="661"/>
                  </a:cubicBezTo>
                  <a:cubicBezTo>
                    <a:pt x="0" y="840"/>
                    <a:pt x="0" y="840"/>
                    <a:pt x="0" y="840"/>
                  </a:cubicBezTo>
                  <a:cubicBezTo>
                    <a:pt x="0" y="2437"/>
                    <a:pt x="0" y="2437"/>
                    <a:pt x="0" y="2437"/>
                  </a:cubicBezTo>
                  <a:cubicBezTo>
                    <a:pt x="0" y="2485"/>
                    <a:pt x="40" y="2526"/>
                    <a:pt x="88" y="2526"/>
                  </a:cubicBezTo>
                  <a:cubicBezTo>
                    <a:pt x="190" y="2526"/>
                    <a:pt x="190" y="2526"/>
                    <a:pt x="190" y="2526"/>
                  </a:cubicBezTo>
                  <a:cubicBezTo>
                    <a:pt x="313" y="2526"/>
                    <a:pt x="313" y="2526"/>
                    <a:pt x="313" y="2526"/>
                  </a:cubicBezTo>
                  <a:cubicBezTo>
                    <a:pt x="313" y="1927"/>
                    <a:pt x="313" y="1927"/>
                    <a:pt x="313" y="1927"/>
                  </a:cubicBezTo>
                  <a:cubicBezTo>
                    <a:pt x="313" y="1872"/>
                    <a:pt x="361" y="1824"/>
                    <a:pt x="422" y="1824"/>
                  </a:cubicBezTo>
                  <a:cubicBezTo>
                    <a:pt x="654" y="1824"/>
                    <a:pt x="654" y="1824"/>
                    <a:pt x="654" y="1824"/>
                  </a:cubicBezTo>
                  <a:cubicBezTo>
                    <a:pt x="708" y="1824"/>
                    <a:pt x="756" y="1872"/>
                    <a:pt x="756" y="1927"/>
                  </a:cubicBezTo>
                  <a:cubicBezTo>
                    <a:pt x="756" y="2526"/>
                    <a:pt x="756" y="2526"/>
                    <a:pt x="756" y="2526"/>
                  </a:cubicBezTo>
                  <a:cubicBezTo>
                    <a:pt x="1356" y="2526"/>
                    <a:pt x="1356" y="2526"/>
                    <a:pt x="1356" y="2526"/>
                  </a:cubicBezTo>
                  <a:cubicBezTo>
                    <a:pt x="1363" y="2526"/>
                    <a:pt x="1363" y="2526"/>
                    <a:pt x="1363" y="2526"/>
                  </a:cubicBezTo>
                  <a:cubicBezTo>
                    <a:pt x="1533" y="2526"/>
                    <a:pt x="1533" y="2526"/>
                    <a:pt x="1533" y="2526"/>
                  </a:cubicBezTo>
                  <a:cubicBezTo>
                    <a:pt x="1574" y="2526"/>
                    <a:pt x="1574" y="2526"/>
                    <a:pt x="1574" y="2526"/>
                  </a:cubicBezTo>
                  <a:cubicBezTo>
                    <a:pt x="2024" y="2526"/>
                    <a:pt x="2024" y="2526"/>
                    <a:pt x="2024" y="2526"/>
                  </a:cubicBezTo>
                  <a:cubicBezTo>
                    <a:pt x="2242" y="2526"/>
                    <a:pt x="2242" y="2526"/>
                    <a:pt x="2242" y="2526"/>
                  </a:cubicBezTo>
                  <a:cubicBezTo>
                    <a:pt x="2495" y="2526"/>
                    <a:pt x="2495" y="2526"/>
                    <a:pt x="2495" y="2526"/>
                  </a:cubicBezTo>
                  <a:cubicBezTo>
                    <a:pt x="2529" y="2526"/>
                    <a:pt x="2549" y="2506"/>
                    <a:pt x="2549" y="2471"/>
                  </a:cubicBezTo>
                  <a:cubicBezTo>
                    <a:pt x="2549" y="2416"/>
                    <a:pt x="2549" y="2416"/>
                    <a:pt x="2549" y="2416"/>
                  </a:cubicBezTo>
                  <a:cubicBezTo>
                    <a:pt x="2549" y="2389"/>
                    <a:pt x="2529" y="2361"/>
                    <a:pt x="2495" y="2361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94BB4044-6BF1-4C40-BBD5-1313014A64BB}"/>
                </a:ext>
              </a:extLst>
            </p:cNvPr>
            <p:cNvSpPr/>
            <p:nvPr/>
          </p:nvSpPr>
          <p:spPr>
            <a:xfrm>
              <a:off x="2683921" y="1990435"/>
              <a:ext cx="500689" cy="1987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Cork</a:t>
              </a:r>
            </a:p>
          </p:txBody>
        </p:sp>
        <p:sp>
          <p:nvSpPr>
            <p:cNvPr id="506" name="Freeform 71">
              <a:extLst>
                <a:ext uri="{FF2B5EF4-FFF2-40B4-BE49-F238E27FC236}">
                  <a16:creationId xmlns:a16="http://schemas.microsoft.com/office/drawing/2014/main" id="{8401046A-EC6F-4F0A-AFBA-D63ED3B6AA4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7474" y="1312895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7" name="Freeform 95">
              <a:extLst>
                <a:ext uri="{FF2B5EF4-FFF2-40B4-BE49-F238E27FC236}">
                  <a16:creationId xmlns:a16="http://schemas.microsoft.com/office/drawing/2014/main" id="{10442E33-7F20-4C55-8F75-9E6D1703E4E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787690" y="1304426"/>
              <a:ext cx="252070" cy="250371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6CD69404-719A-4157-AF82-9E03B1E3D56F}"/>
                </a:ext>
              </a:extLst>
            </p:cNvPr>
            <p:cNvSpPr/>
            <p:nvPr/>
          </p:nvSpPr>
          <p:spPr>
            <a:xfrm>
              <a:off x="641791" y="1830878"/>
              <a:ext cx="1348084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Arlington Heights</a:t>
              </a:r>
            </a:p>
          </p:txBody>
        </p:sp>
        <p:sp>
          <p:nvSpPr>
            <p:cNvPr id="516" name="Freeform 93">
              <a:extLst>
                <a:ext uri="{FF2B5EF4-FFF2-40B4-BE49-F238E27FC236}">
                  <a16:creationId xmlns:a16="http://schemas.microsoft.com/office/drawing/2014/main" id="{CEFD44FB-60EA-46C2-831A-ECF581BD7ACB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977798" y="1826567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7" name="Freeform 71">
              <a:extLst>
                <a:ext uri="{FF2B5EF4-FFF2-40B4-BE49-F238E27FC236}">
                  <a16:creationId xmlns:a16="http://schemas.microsoft.com/office/drawing/2014/main" id="{FFB3B816-4E4A-4251-91B5-62FE69BB6CA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105283" y="3380210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72447D46-A88A-4E32-B0FB-A8873DEA7778}"/>
                </a:ext>
              </a:extLst>
            </p:cNvPr>
            <p:cNvSpPr/>
            <p:nvPr/>
          </p:nvSpPr>
          <p:spPr>
            <a:xfrm>
              <a:off x="2753191" y="2539026"/>
              <a:ext cx="852551" cy="1987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Toulouse</a:t>
              </a:r>
            </a:p>
          </p:txBody>
        </p:sp>
        <p:sp>
          <p:nvSpPr>
            <p:cNvPr id="278" name="Freeform 71">
              <a:extLst>
                <a:ext uri="{FF2B5EF4-FFF2-40B4-BE49-F238E27FC236}">
                  <a16:creationId xmlns:a16="http://schemas.microsoft.com/office/drawing/2014/main" id="{8F448AA6-A3C0-4079-8AE6-3D1AA7BD92F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203122" y="1988398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4" name="Freeform 95">
              <a:extLst>
                <a:ext uri="{FF2B5EF4-FFF2-40B4-BE49-F238E27FC236}">
                  <a16:creationId xmlns:a16="http://schemas.microsoft.com/office/drawing/2014/main" id="{D570E0A1-5662-4F2B-A7B5-F6F913256A84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587834" y="2518384"/>
              <a:ext cx="252070" cy="250371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6" name="Freeform 95">
              <a:extLst>
                <a:ext uri="{FF2B5EF4-FFF2-40B4-BE49-F238E27FC236}">
                  <a16:creationId xmlns:a16="http://schemas.microsoft.com/office/drawing/2014/main" id="{7FFF2DAE-27FC-40F3-968E-321A100FD6D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56593" y="2575012"/>
              <a:ext cx="229155" cy="227610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0" name="Freeform 71">
              <a:extLst>
                <a:ext uri="{FF2B5EF4-FFF2-40B4-BE49-F238E27FC236}">
                  <a16:creationId xmlns:a16="http://schemas.microsoft.com/office/drawing/2014/main" id="{BFBA0994-5659-4C01-9B23-568597499D0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537850" y="1242907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2C808F6C-2210-4379-84FF-68D4B19E293F}"/>
                </a:ext>
              </a:extLst>
            </p:cNvPr>
            <p:cNvSpPr/>
            <p:nvPr/>
          </p:nvSpPr>
          <p:spPr>
            <a:xfrm>
              <a:off x="4140803" y="2471712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1FB8A58-5BD8-32F9-FB26-8DCDC80140F8}"/>
                </a:ext>
              </a:extLst>
            </p:cNvPr>
            <p:cNvCxnSpPr/>
            <p:nvPr/>
          </p:nvCxnSpPr>
          <p:spPr>
            <a:xfrm>
              <a:off x="1460921" y="2116165"/>
              <a:ext cx="567087" cy="458847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F804C19D-2135-EFB7-2426-9856E7AFB5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66207" y="3049331"/>
              <a:ext cx="402984" cy="372325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Arrow Connector 276">
              <a:extLst>
                <a:ext uri="{FF2B5EF4-FFF2-40B4-BE49-F238E27FC236}">
                  <a16:creationId xmlns:a16="http://schemas.microsoft.com/office/drawing/2014/main" id="{A6364BE6-5CE3-6A6E-BCA8-3B89F8FA6406}"/>
                </a:ext>
              </a:extLst>
            </p:cNvPr>
            <p:cNvCxnSpPr>
              <a:cxnSpLocks/>
            </p:cNvCxnSpPr>
            <p:nvPr/>
          </p:nvCxnSpPr>
          <p:spPr>
            <a:xfrm>
              <a:off x="3559309" y="2107331"/>
              <a:ext cx="263774" cy="102845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800E1D20-87CC-2A7A-5EE9-6B8E2FA4A6B7}"/>
                </a:ext>
              </a:extLst>
            </p:cNvPr>
            <p:cNvCxnSpPr>
              <a:cxnSpLocks/>
            </p:cNvCxnSpPr>
            <p:nvPr/>
          </p:nvCxnSpPr>
          <p:spPr>
            <a:xfrm>
              <a:off x="3835618" y="1596043"/>
              <a:ext cx="377378" cy="384048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Arrow Connector 287">
              <a:extLst>
                <a:ext uri="{FF2B5EF4-FFF2-40B4-BE49-F238E27FC236}">
                  <a16:creationId xmlns:a16="http://schemas.microsoft.com/office/drawing/2014/main" id="{75037D89-1D5E-F693-49A6-005DFBB43F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18356" y="1514711"/>
              <a:ext cx="829916" cy="504756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DC522AE3-2008-CF4E-B859-8D0D9DD3E48F}"/>
                </a:ext>
              </a:extLst>
            </p:cNvPr>
            <p:cNvCxnSpPr>
              <a:cxnSpLocks/>
              <a:stCxn id="774" idx="1"/>
              <a:endCxn id="247" idx="7"/>
            </p:cNvCxnSpPr>
            <p:nvPr/>
          </p:nvCxnSpPr>
          <p:spPr>
            <a:xfrm flipH="1">
              <a:off x="4332284" y="1931547"/>
              <a:ext cx="637701" cy="31099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Arrow Connector 503">
              <a:extLst>
                <a:ext uri="{FF2B5EF4-FFF2-40B4-BE49-F238E27FC236}">
                  <a16:creationId xmlns:a16="http://schemas.microsoft.com/office/drawing/2014/main" id="{FA101778-FB27-8CB1-EF85-ED48ED67AC3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25674" y="2417381"/>
              <a:ext cx="455232" cy="25162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Arrow Connector 509">
              <a:extLst>
                <a:ext uri="{FF2B5EF4-FFF2-40B4-BE49-F238E27FC236}">
                  <a16:creationId xmlns:a16="http://schemas.microsoft.com/office/drawing/2014/main" id="{146251E9-62B1-532E-704A-C20F9AC040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73100" y="2589248"/>
              <a:ext cx="158223" cy="6801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5F82B2DD-B634-A8AA-C258-82F74F31F65A}"/>
                </a:ext>
              </a:extLst>
            </p:cNvPr>
            <p:cNvSpPr/>
            <p:nvPr/>
          </p:nvSpPr>
          <p:spPr>
            <a:xfrm>
              <a:off x="4291852" y="2283026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Rectangle: Rounded Corners 518">
              <a:extLst>
                <a:ext uri="{FF2B5EF4-FFF2-40B4-BE49-F238E27FC236}">
                  <a16:creationId xmlns:a16="http://schemas.microsoft.com/office/drawing/2014/main" id="{73113530-31D4-AEE5-ED82-33086014467B}"/>
                </a:ext>
              </a:extLst>
            </p:cNvPr>
            <p:cNvSpPr/>
            <p:nvPr/>
          </p:nvSpPr>
          <p:spPr>
            <a:xfrm>
              <a:off x="5078951" y="2131411"/>
              <a:ext cx="1412920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4" name="Freeform 93">
              <a:extLst>
                <a:ext uri="{FF2B5EF4-FFF2-40B4-BE49-F238E27FC236}">
                  <a16:creationId xmlns:a16="http://schemas.microsoft.com/office/drawing/2014/main" id="{47E74901-9ED7-5366-4C78-40CF64C8CD20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199151" y="2163179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CCB2AF62-8904-3555-F6F6-A677214ADF5D}"/>
                </a:ext>
              </a:extLst>
            </p:cNvPr>
            <p:cNvSpPr/>
            <p:nvPr/>
          </p:nvSpPr>
          <p:spPr>
            <a:xfrm>
              <a:off x="5099513" y="2170383"/>
              <a:ext cx="1232616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Braunschweig</a:t>
              </a:r>
            </a:p>
          </p:txBody>
        </p:sp>
        <p:cxnSp>
          <p:nvCxnSpPr>
            <p:cNvPr id="531" name="Straight Arrow Connector 530">
              <a:extLst>
                <a:ext uri="{FF2B5EF4-FFF2-40B4-BE49-F238E27FC236}">
                  <a16:creationId xmlns:a16="http://schemas.microsoft.com/office/drawing/2014/main" id="{7E604F18-90B1-C604-17BC-47B77CFC85F0}"/>
                </a:ext>
              </a:extLst>
            </p:cNvPr>
            <p:cNvCxnSpPr>
              <a:cxnSpLocks/>
              <a:stCxn id="519" idx="1"/>
            </p:cNvCxnSpPr>
            <p:nvPr/>
          </p:nvCxnSpPr>
          <p:spPr>
            <a:xfrm flipH="1">
              <a:off x="4449289" y="2290179"/>
              <a:ext cx="629662" cy="6441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641E57B-9D43-A91E-B121-867C36B46762}"/>
              </a:ext>
            </a:extLst>
          </p:cNvPr>
          <p:cNvGrpSpPr/>
          <p:nvPr/>
        </p:nvGrpSpPr>
        <p:grpSpPr>
          <a:xfrm>
            <a:off x="433497" y="5047567"/>
            <a:ext cx="6305616" cy="1114470"/>
            <a:chOff x="485465" y="4661933"/>
            <a:chExt cx="6305616" cy="1114470"/>
          </a:xfrm>
        </p:grpSpPr>
        <p:sp>
          <p:nvSpPr>
            <p:cNvPr id="2" name="Text Placeholder 8">
              <a:extLst>
                <a:ext uri="{FF2B5EF4-FFF2-40B4-BE49-F238E27FC236}">
                  <a16:creationId xmlns:a16="http://schemas.microsoft.com/office/drawing/2014/main" id="{2E1489FD-E1FD-01A3-3778-D7BC54B9C64A}"/>
                </a:ext>
              </a:extLst>
            </p:cNvPr>
            <p:cNvSpPr txBox="1">
              <a:spLocks/>
            </p:cNvSpPr>
            <p:nvPr/>
          </p:nvSpPr>
          <p:spPr>
            <a:xfrm>
              <a:off x="485465" y="4661933"/>
              <a:ext cx="6264279" cy="36576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12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288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576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Source Sans Pro" panose="020B0503030403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864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Source Sans Pro SemiBold" panose="020B0603030403020204" pitchFamily="34" charset="0"/>
                </a:rPr>
                <a:t>Our operations adhere to:</a:t>
              </a:r>
            </a:p>
          </p:txBody>
        </p:sp>
        <p:sp>
          <p:nvSpPr>
            <p:cNvPr id="5" name="Content Placeholder 9">
              <a:extLst>
                <a:ext uri="{FF2B5EF4-FFF2-40B4-BE49-F238E27FC236}">
                  <a16:creationId xmlns:a16="http://schemas.microsoft.com/office/drawing/2014/main" id="{E92E26DA-6EAA-25C6-F15A-6D05B97B054B}"/>
                </a:ext>
              </a:extLst>
            </p:cNvPr>
            <p:cNvSpPr txBox="1">
              <a:spLocks/>
            </p:cNvSpPr>
            <p:nvPr/>
          </p:nvSpPr>
          <p:spPr>
            <a:xfrm>
              <a:off x="494582" y="4958899"/>
              <a:ext cx="6296499" cy="817504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12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288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576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Source Sans Pro" panose="020B0503030403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864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Current Good Manufacturing Practice (cGMP)</a:t>
              </a:r>
            </a:p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Local regulator environmental protocols</a:t>
              </a:r>
            </a:p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A third party-assured EHS management system aligned to ISO 14001 standard</a:t>
              </a:r>
            </a:p>
          </p:txBody>
        </p:sp>
      </p:grpSp>
      <p:sp>
        <p:nvSpPr>
          <p:cNvPr id="255" name="Rectangle: Rounded Corners 254">
            <a:extLst>
              <a:ext uri="{FF2B5EF4-FFF2-40B4-BE49-F238E27FC236}">
                <a16:creationId xmlns:a16="http://schemas.microsoft.com/office/drawing/2014/main" id="{185CE997-D7BF-111D-B581-9C3F83E2CB74}"/>
              </a:ext>
            </a:extLst>
          </p:cNvPr>
          <p:cNvSpPr/>
          <p:nvPr/>
        </p:nvSpPr>
        <p:spPr>
          <a:xfrm>
            <a:off x="7348926" y="3070561"/>
            <a:ext cx="1499284" cy="30947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A7E62BCE-8FC3-D74A-F704-FFD296111867}"/>
              </a:ext>
            </a:extLst>
          </p:cNvPr>
          <p:cNvSpPr/>
          <p:nvPr/>
        </p:nvSpPr>
        <p:spPr>
          <a:xfrm>
            <a:off x="7386693" y="3133656"/>
            <a:ext cx="2225083" cy="20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Japan (13 sites)</a:t>
            </a:r>
          </a:p>
        </p:txBody>
      </p:sp>
      <p:sp>
        <p:nvSpPr>
          <p:cNvPr id="280" name="Freeform 93">
            <a:extLst>
              <a:ext uri="{FF2B5EF4-FFF2-40B4-BE49-F238E27FC236}">
                <a16:creationId xmlns:a16="http://schemas.microsoft.com/office/drawing/2014/main" id="{A1241844-16EA-6938-01A2-ED769C330EA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555076" y="3105997"/>
            <a:ext cx="245015" cy="245015"/>
          </a:xfrm>
          <a:custGeom>
            <a:avLst/>
            <a:gdLst>
              <a:gd name="T0" fmla="*/ 192 w 384"/>
              <a:gd name="T1" fmla="*/ 0 h 384"/>
              <a:gd name="T2" fmla="*/ 0 w 384"/>
              <a:gd name="T3" fmla="*/ 192 h 384"/>
              <a:gd name="T4" fmla="*/ 192 w 384"/>
              <a:gd name="T5" fmla="*/ 384 h 384"/>
              <a:gd name="T6" fmla="*/ 384 w 384"/>
              <a:gd name="T7" fmla="*/ 192 h 384"/>
              <a:gd name="T8" fmla="*/ 192 w 384"/>
              <a:gd name="T9" fmla="*/ 0 h 384"/>
              <a:gd name="T10" fmla="*/ 192 w 384"/>
              <a:gd name="T11" fmla="*/ 160 h 384"/>
              <a:gd name="T12" fmla="*/ 224 w 384"/>
              <a:gd name="T13" fmla="*/ 192 h 384"/>
              <a:gd name="T14" fmla="*/ 192 w 384"/>
              <a:gd name="T15" fmla="*/ 225 h 384"/>
              <a:gd name="T16" fmla="*/ 160 w 384"/>
              <a:gd name="T17" fmla="*/ 192 h 384"/>
              <a:gd name="T18" fmla="*/ 192 w 384"/>
              <a:gd name="T19" fmla="*/ 160 h 384"/>
              <a:gd name="T20" fmla="*/ 32 w 384"/>
              <a:gd name="T21" fmla="*/ 192 h 384"/>
              <a:gd name="T22" fmla="*/ 112 w 384"/>
              <a:gd name="T23" fmla="*/ 54 h 384"/>
              <a:gd name="T24" fmla="*/ 164 w 384"/>
              <a:gd name="T25" fmla="*/ 144 h 384"/>
              <a:gd name="T26" fmla="*/ 136 w 384"/>
              <a:gd name="T27" fmla="*/ 192 h 384"/>
              <a:gd name="T28" fmla="*/ 32 w 384"/>
              <a:gd name="T29" fmla="*/ 192 h 384"/>
              <a:gd name="T30" fmla="*/ 192 w 384"/>
              <a:gd name="T31" fmla="*/ 352 h 384"/>
              <a:gd name="T32" fmla="*/ 112 w 384"/>
              <a:gd name="T33" fmla="*/ 331 h 384"/>
              <a:gd name="T34" fmla="*/ 164 w 384"/>
              <a:gd name="T35" fmla="*/ 241 h 384"/>
              <a:gd name="T36" fmla="*/ 192 w 384"/>
              <a:gd name="T37" fmla="*/ 249 h 384"/>
              <a:gd name="T38" fmla="*/ 220 w 384"/>
              <a:gd name="T39" fmla="*/ 241 h 384"/>
              <a:gd name="T40" fmla="*/ 272 w 384"/>
              <a:gd name="T41" fmla="*/ 331 h 384"/>
              <a:gd name="T42" fmla="*/ 192 w 384"/>
              <a:gd name="T43" fmla="*/ 352 h 384"/>
              <a:gd name="T44" fmla="*/ 248 w 384"/>
              <a:gd name="T45" fmla="*/ 192 h 384"/>
              <a:gd name="T46" fmla="*/ 220 w 384"/>
              <a:gd name="T47" fmla="*/ 144 h 384"/>
              <a:gd name="T48" fmla="*/ 272 w 384"/>
              <a:gd name="T49" fmla="*/ 54 h 384"/>
              <a:gd name="T50" fmla="*/ 352 w 384"/>
              <a:gd name="T51" fmla="*/ 192 h 384"/>
              <a:gd name="T52" fmla="*/ 248 w 384"/>
              <a:gd name="T53" fmla="*/ 192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84" h="384">
                <a:moveTo>
                  <a:pt x="192" y="0"/>
                </a:moveTo>
                <a:cubicBezTo>
                  <a:pt x="86" y="0"/>
                  <a:pt x="0" y="86"/>
                  <a:pt x="0" y="192"/>
                </a:cubicBezTo>
                <a:cubicBezTo>
                  <a:pt x="0" y="298"/>
                  <a:pt x="86" y="384"/>
                  <a:pt x="192" y="384"/>
                </a:cubicBezTo>
                <a:cubicBezTo>
                  <a:pt x="298" y="384"/>
                  <a:pt x="384" y="298"/>
                  <a:pt x="384" y="192"/>
                </a:cubicBezTo>
                <a:cubicBezTo>
                  <a:pt x="384" y="86"/>
                  <a:pt x="298" y="0"/>
                  <a:pt x="192" y="0"/>
                </a:cubicBezTo>
                <a:close/>
                <a:moveTo>
                  <a:pt x="192" y="160"/>
                </a:moveTo>
                <a:cubicBezTo>
                  <a:pt x="210" y="160"/>
                  <a:pt x="224" y="175"/>
                  <a:pt x="224" y="192"/>
                </a:cubicBezTo>
                <a:cubicBezTo>
                  <a:pt x="224" y="210"/>
                  <a:pt x="210" y="225"/>
                  <a:pt x="192" y="225"/>
                </a:cubicBezTo>
                <a:cubicBezTo>
                  <a:pt x="174" y="225"/>
                  <a:pt x="160" y="210"/>
                  <a:pt x="160" y="192"/>
                </a:cubicBezTo>
                <a:cubicBezTo>
                  <a:pt x="160" y="175"/>
                  <a:pt x="174" y="160"/>
                  <a:pt x="192" y="160"/>
                </a:cubicBezTo>
                <a:close/>
                <a:moveTo>
                  <a:pt x="32" y="192"/>
                </a:moveTo>
                <a:cubicBezTo>
                  <a:pt x="32" y="133"/>
                  <a:pt x="64" y="82"/>
                  <a:pt x="112" y="54"/>
                </a:cubicBezTo>
                <a:cubicBezTo>
                  <a:pt x="164" y="144"/>
                  <a:pt x="164" y="144"/>
                  <a:pt x="164" y="144"/>
                </a:cubicBezTo>
                <a:cubicBezTo>
                  <a:pt x="147" y="153"/>
                  <a:pt x="136" y="172"/>
                  <a:pt x="136" y="192"/>
                </a:cubicBezTo>
                <a:lnTo>
                  <a:pt x="32" y="192"/>
                </a:lnTo>
                <a:close/>
                <a:moveTo>
                  <a:pt x="192" y="352"/>
                </a:moveTo>
                <a:cubicBezTo>
                  <a:pt x="163" y="352"/>
                  <a:pt x="136" y="344"/>
                  <a:pt x="112" y="331"/>
                </a:cubicBezTo>
                <a:cubicBezTo>
                  <a:pt x="164" y="241"/>
                  <a:pt x="164" y="241"/>
                  <a:pt x="164" y="241"/>
                </a:cubicBezTo>
                <a:cubicBezTo>
                  <a:pt x="172" y="246"/>
                  <a:pt x="182" y="249"/>
                  <a:pt x="192" y="249"/>
                </a:cubicBezTo>
                <a:cubicBezTo>
                  <a:pt x="202" y="249"/>
                  <a:pt x="212" y="246"/>
                  <a:pt x="220" y="241"/>
                </a:cubicBezTo>
                <a:cubicBezTo>
                  <a:pt x="272" y="331"/>
                  <a:pt x="272" y="331"/>
                  <a:pt x="272" y="331"/>
                </a:cubicBezTo>
                <a:cubicBezTo>
                  <a:pt x="248" y="344"/>
                  <a:pt x="221" y="352"/>
                  <a:pt x="192" y="352"/>
                </a:cubicBezTo>
                <a:close/>
                <a:moveTo>
                  <a:pt x="248" y="192"/>
                </a:moveTo>
                <a:cubicBezTo>
                  <a:pt x="248" y="172"/>
                  <a:pt x="237" y="153"/>
                  <a:pt x="220" y="144"/>
                </a:cubicBezTo>
                <a:cubicBezTo>
                  <a:pt x="272" y="54"/>
                  <a:pt x="272" y="54"/>
                  <a:pt x="272" y="54"/>
                </a:cubicBezTo>
                <a:cubicBezTo>
                  <a:pt x="320" y="82"/>
                  <a:pt x="352" y="133"/>
                  <a:pt x="352" y="192"/>
                </a:cubicBezTo>
                <a:lnTo>
                  <a:pt x="248" y="19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B937A911-BBCE-BF72-61E5-8CD006760FF8}"/>
              </a:ext>
            </a:extLst>
          </p:cNvPr>
          <p:cNvSpPr/>
          <p:nvPr/>
        </p:nvSpPr>
        <p:spPr>
          <a:xfrm>
            <a:off x="7386693" y="2648073"/>
            <a:ext cx="144561" cy="14456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id="{9910E329-6768-AB96-CDBE-BCB193836087}"/>
              </a:ext>
            </a:extLst>
          </p:cNvPr>
          <p:cNvCxnSpPr>
            <a:cxnSpLocks/>
            <a:stCxn id="255" idx="0"/>
          </p:cNvCxnSpPr>
          <p:nvPr/>
        </p:nvCxnSpPr>
        <p:spPr>
          <a:xfrm flipH="1" flipV="1">
            <a:off x="7567411" y="2792634"/>
            <a:ext cx="531157" cy="27792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5753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jIS4KMMTcq3Zmljv9UdzQ"/>
</p:tagLst>
</file>

<file path=ppt/theme/theme1.xml><?xml version="1.0" encoding="utf-8"?>
<a:theme xmlns:a="http://schemas.openxmlformats.org/drawingml/2006/main" name="Office Theme">
  <a:themeElements>
    <a:clrScheme name="GE HealthCare">
      <a:dk1>
        <a:srgbClr val="000000"/>
      </a:dk1>
      <a:lt1>
        <a:srgbClr val="FFFFFF"/>
      </a:lt1>
      <a:dk2>
        <a:srgbClr val="8D8D8D"/>
      </a:dk2>
      <a:lt2>
        <a:srgbClr val="D4D4D4"/>
      </a:lt2>
      <a:accent1>
        <a:srgbClr val="6022A6"/>
      </a:accent1>
      <a:accent2>
        <a:srgbClr val="45B2C5"/>
      </a:accent2>
      <a:accent3>
        <a:srgbClr val="19BB7C"/>
      </a:accent3>
      <a:accent4>
        <a:srgbClr val="F8D754"/>
      </a:accent4>
      <a:accent5>
        <a:srgbClr val="F37F63"/>
      </a:accent5>
      <a:accent6>
        <a:srgbClr val="D4D4D4"/>
      </a:accent6>
      <a:hlink>
        <a:srgbClr val="0563C1"/>
      </a:hlink>
      <a:folHlink>
        <a:srgbClr val="954F72"/>
      </a:folHlink>
    </a:clrScheme>
    <a:fontScheme name="GE HealthCare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/>
        </a:defPPr>
      </a:lstStyle>
    </a:txDef>
  </a:objectDefaults>
  <a:extraClrSchemeLst/>
  <a:custClrLst>
    <a:custClr name="Compassion Purple">
      <a:srgbClr val="6400A0"/>
    </a:custClr>
    <a:custClr name="Turquoise">
      <a:srgbClr val="45B2C5"/>
    </a:custClr>
    <a:custClr name="Green">
      <a:srgbClr val="19BB7C"/>
    </a:custClr>
    <a:custClr name="Yellow">
      <a:srgbClr val="F8D754"/>
    </a:custClr>
    <a:custClr name="Coral">
      <a:srgbClr val="F37F63"/>
    </a:custClr>
    <a:custClr name="Black">
      <a:srgbClr val="0000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80%">
      <a:srgbClr val="6AC1D1"/>
    </a:custClr>
    <a:custClr name="Green 80%">
      <a:srgbClr val="47C996"/>
    </a:custClr>
    <a:custClr name="Yellow 80%">
      <a:srgbClr val="F9DF76"/>
    </a:custClr>
    <a:custClr name="Coral 80%">
      <a:srgbClr val="F59882"/>
    </a:custClr>
    <a:custClr name="Cool Gray 9">
      <a:srgbClr val="8D8D8D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60%">
      <a:srgbClr val="8FD1DC"/>
    </a:custClr>
    <a:custClr name="Green 60%">
      <a:srgbClr val="75D6B0"/>
    </a:custClr>
    <a:custClr name="Yellow 60%">
      <a:srgbClr val="FBE798"/>
    </a:custClr>
    <a:custClr name="Coral 60%">
      <a:srgbClr val="F8B2A1"/>
    </a:custClr>
    <a:custClr name="Cool Gray 7">
      <a:srgbClr val="A9A9A9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40%">
      <a:srgbClr val="B5E0E8"/>
    </a:custClr>
    <a:custClr name="Green 40%">
      <a:srgbClr val="A3E4CB"/>
    </a:custClr>
    <a:custClr name="Yellow 40%">
      <a:srgbClr val="FCEFBB"/>
    </a:custClr>
    <a:custClr name="Coral 40%">
      <a:srgbClr val="FACCC1"/>
    </a:custClr>
    <a:custClr name="Cool Gray 4">
      <a:srgbClr val="D4D4D4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20%">
      <a:srgbClr val="DAF0F4"/>
    </a:custClr>
    <a:custClr name="Green 20%">
      <a:srgbClr val="D1F1E5"/>
    </a:custClr>
    <a:custClr name="Yellow 20%">
      <a:srgbClr val="FEF7DD"/>
    </a:custClr>
    <a:custClr name="Coral 20%">
      <a:srgbClr val="FDE5E0"/>
    </a:custClr>
    <a:custClr name="Cool Gray 1">
      <a:srgbClr val="E4E4E4"/>
    </a:custClr>
  </a:custClrLst>
  <a:extLst>
    <a:ext uri="{05A4C25C-085E-4340-85A3-A5531E510DB2}">
      <thm15:themeFamily xmlns:thm15="http://schemas.microsoft.com/office/thememl/2012/main" name="Presentation1  -  Repaired" id="{F0893C0F-2BD1-C440-9E05-2BBD818CE492}" vid="{F73CD101-0935-1C42-A768-1483E79EC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6104</TotalTime>
  <Words>105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Source Sans Pro</vt:lpstr>
      <vt:lpstr>Source Sans Pro Light</vt:lpstr>
      <vt:lpstr>Source Sans Pro Semibold</vt:lpstr>
      <vt:lpstr>Source Sans Pro Semibold</vt:lpstr>
      <vt:lpstr>Office Theme</vt:lpstr>
      <vt:lpstr>think-cell Slide</vt:lpstr>
      <vt:lpstr>Our operations: Key locations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Jahaun Umar</dc:creator>
  <cp:lastModifiedBy>Leven, Debbie</cp:lastModifiedBy>
  <cp:revision>107</cp:revision>
  <dcterms:created xsi:type="dcterms:W3CDTF">2023-10-30T18:00:46Z</dcterms:created>
  <dcterms:modified xsi:type="dcterms:W3CDTF">2025-07-23T12:49:04Z</dcterms:modified>
</cp:coreProperties>
</file>